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6.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6" r:id="rId4"/>
    <p:sldMasterId id="2147483720" r:id="rId5"/>
    <p:sldMasterId id="2147483690" r:id="rId6"/>
    <p:sldMasterId id="2147483706" r:id="rId7"/>
    <p:sldMasterId id="2147483750" r:id="rId8"/>
    <p:sldMasterId id="2147483758" r:id="rId9"/>
    <p:sldMasterId id="2147483783" r:id="rId10"/>
  </p:sldMasterIdLst>
  <p:notesMasterIdLst>
    <p:notesMasterId r:id="rId32"/>
  </p:notesMasterIdLst>
  <p:handoutMasterIdLst>
    <p:handoutMasterId r:id="rId33"/>
  </p:handoutMasterIdLst>
  <p:sldIdLst>
    <p:sldId id="395" r:id="rId11"/>
    <p:sldId id="475" r:id="rId12"/>
    <p:sldId id="421" r:id="rId13"/>
    <p:sldId id="384" r:id="rId14"/>
    <p:sldId id="389" r:id="rId15"/>
    <p:sldId id="381" r:id="rId16"/>
    <p:sldId id="435" r:id="rId17"/>
    <p:sldId id="447" r:id="rId18"/>
    <p:sldId id="419" r:id="rId19"/>
    <p:sldId id="414" r:id="rId20"/>
    <p:sldId id="437" r:id="rId21"/>
    <p:sldId id="438" r:id="rId22"/>
    <p:sldId id="480" r:id="rId23"/>
    <p:sldId id="479" r:id="rId24"/>
    <p:sldId id="472" r:id="rId25"/>
    <p:sldId id="483" r:id="rId26"/>
    <p:sldId id="491" r:id="rId27"/>
    <p:sldId id="408" r:id="rId28"/>
    <p:sldId id="269" r:id="rId29"/>
    <p:sldId id="288" r:id="rId30"/>
    <p:sldId id="299" r:id="rId31"/>
  </p:sldIdLst>
  <p:sldSz cx="12188825" cy="6858000"/>
  <p:notesSz cx="6858000" cy="9144000"/>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1A30"/>
    <a:srgbClr val="420F9F"/>
    <a:srgbClr val="24192B"/>
    <a:srgbClr val="009FDD"/>
    <a:srgbClr val="057BBF"/>
    <a:srgbClr val="A282FF"/>
    <a:srgbClr val="91A229"/>
    <a:srgbClr val="E31936"/>
    <a:srgbClr val="005FA8"/>
    <a:srgbClr val="C025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73" autoAdjust="0"/>
    <p:restoredTop sz="83841" autoAdjust="0"/>
  </p:normalViewPr>
  <p:slideViewPr>
    <p:cSldViewPr snapToGrid="0" snapToObjects="1">
      <p:cViewPr varScale="1">
        <p:scale>
          <a:sx n="99" d="100"/>
          <a:sy n="99" d="100"/>
        </p:scale>
        <p:origin x="1116" y="306"/>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95" d="100"/>
          <a:sy n="95" d="100"/>
        </p:scale>
        <p:origin x="-3630"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tags" Target="tags/tag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6C65-402A-AE1F-86EBCDF7BC77}"/>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6C65-402A-AE1F-86EBCDF7BC7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6C65-402A-AE1F-86EBCDF7BC7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7-6C65-402A-AE1F-86EBCDF7BC77}"/>
              </c:ext>
            </c:extLst>
          </c:dPt>
          <c:cat>
            <c:strRef>
              <c:f>Sheet1!$A$2:$A$5</c:f>
              <c:strCache>
                <c:ptCount val="2"/>
                <c:pt idx="0">
                  <c:v>1st Qtr</c:v>
                </c:pt>
                <c:pt idx="1">
                  <c:v>2nd</c:v>
                </c:pt>
              </c:strCache>
            </c:strRef>
          </c:cat>
          <c:val>
            <c:numRef>
              <c:f>Sheet1!$B$2:$B$5</c:f>
              <c:numCache>
                <c:formatCode>0%</c:formatCode>
                <c:ptCount val="4"/>
                <c:pt idx="0">
                  <c:v>0.89</c:v>
                </c:pt>
                <c:pt idx="1">
                  <c:v>0.11</c:v>
                </c:pt>
              </c:numCache>
            </c:numRef>
          </c:val>
          <c:extLst>
            <c:ext xmlns:c16="http://schemas.microsoft.com/office/drawing/2014/chart" uri="{C3380CC4-5D6E-409C-BE32-E72D297353CC}">
              <c16:uniqueId val="{00000008-6C65-402A-AE1F-86EBCDF7BC77}"/>
            </c:ext>
          </c:extLst>
        </c:ser>
        <c:dLbls>
          <c:showLegendKey val="0"/>
          <c:showVal val="0"/>
          <c:showCatName val="0"/>
          <c:showSerName val="0"/>
          <c:showPercent val="0"/>
          <c:showBubbleSize val="0"/>
          <c:showLeaderLines val="1"/>
        </c:dLbls>
        <c:firstSliceAng val="0"/>
        <c:holeSize val="71"/>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AD6E-45EC-B558-E3BB86EA549F}"/>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AD6E-45EC-B558-E3BB86EA549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AD6E-45EC-B558-E3BB86EA549F}"/>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7-AD6E-45EC-B558-E3BB86EA549F}"/>
              </c:ext>
            </c:extLst>
          </c:dPt>
          <c:cat>
            <c:strRef>
              <c:f>Sheet1!$A$2:$A$5</c:f>
              <c:strCache>
                <c:ptCount val="2"/>
                <c:pt idx="0">
                  <c:v>1st Qtr</c:v>
                </c:pt>
                <c:pt idx="1">
                  <c:v>2nd</c:v>
                </c:pt>
              </c:strCache>
            </c:strRef>
          </c:cat>
          <c:val>
            <c:numRef>
              <c:f>Sheet1!$B$2:$B$5</c:f>
              <c:numCache>
                <c:formatCode>0%</c:formatCode>
                <c:ptCount val="4"/>
                <c:pt idx="0">
                  <c:v>0.76</c:v>
                </c:pt>
                <c:pt idx="1">
                  <c:v>0.24</c:v>
                </c:pt>
              </c:numCache>
            </c:numRef>
          </c:val>
          <c:extLst>
            <c:ext xmlns:c16="http://schemas.microsoft.com/office/drawing/2014/chart" uri="{C3380CC4-5D6E-409C-BE32-E72D297353CC}">
              <c16:uniqueId val="{00000008-AD6E-45EC-B558-E3BB86EA549F}"/>
            </c:ext>
          </c:extLst>
        </c:ser>
        <c:dLbls>
          <c:showLegendKey val="0"/>
          <c:showVal val="0"/>
          <c:showCatName val="0"/>
          <c:showSerName val="0"/>
          <c:showPercent val="0"/>
          <c:showBubbleSize val="0"/>
          <c:showLeaderLines val="1"/>
        </c:dLbls>
        <c:firstSliceAng val="0"/>
        <c:holeSize val="71"/>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D2EE567-80D6-42C6-844A-F0F6714FC972}" type="datetimeFigureOut">
              <a:rPr lang="en-US" smtClean="0"/>
              <a:pPr/>
              <a:t>1/7/2026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33C794B-268C-4A67-8C2B-68C4E4A2A782}" type="slidenum">
              <a:rPr lang="en-US" smtClean="0"/>
              <a:pPr/>
              <a:t>‹#›</a:t>
            </a:fld>
            <a:endParaRPr lang="en-US"/>
          </a:p>
        </p:txBody>
      </p:sp>
    </p:spTree>
    <p:extLst>
      <p:ext uri="{BB962C8B-B14F-4D97-AF65-F5344CB8AC3E}">
        <p14:creationId xmlns:p14="http://schemas.microsoft.com/office/powerpoint/2010/main" val="15120990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A3B128-E09D-491C-B840-DB8C264A8EFA}" type="datetimeFigureOut">
              <a:rPr lang="en-US" smtClean="0"/>
              <a:pPr/>
              <a:t>1/7/2026</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F2277D-4E65-471B-8FDC-312617F5EA89}" type="slidenum">
              <a:rPr lang="en-US" smtClean="0"/>
              <a:pPr/>
              <a:t>‹#›</a:t>
            </a:fld>
            <a:endParaRPr lang="en-US"/>
          </a:p>
        </p:txBody>
      </p:sp>
    </p:spTree>
    <p:extLst>
      <p:ext uri="{BB962C8B-B14F-4D97-AF65-F5344CB8AC3E}">
        <p14:creationId xmlns:p14="http://schemas.microsoft.com/office/powerpoint/2010/main" val="1182236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adobe.sharepoint.com/sites/FieldEnablement/GlobalPrograms/DmaAcademy/_layouts/15/guestaccess.aspx?guestaccesstoken=yl8olbuRuvi/v7gl%2bWeZw/mFVZeW9fI54jDosDbDuKg%3d&amp;docid=2_14090f8a58c6f4b9e822983ab0ef3a7bb&amp;rev=1"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500063"/>
            <a:ext cx="3048000" cy="17160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8F20A9-1D57-4DB7-98A1-8EF777E589B0}" type="slidenum">
              <a:rPr lang="en-US" smtClean="0"/>
              <a:pPr/>
              <a:t>2</a:t>
            </a:fld>
            <a:endParaRPr lang="en-US"/>
          </a:p>
        </p:txBody>
      </p:sp>
    </p:spTree>
    <p:extLst>
      <p:ext uri="{BB962C8B-B14F-4D97-AF65-F5344CB8AC3E}">
        <p14:creationId xmlns:p14="http://schemas.microsoft.com/office/powerpoint/2010/main" val="3292950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F2277D-4E65-471B-8FDC-312617F5EA8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0156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CA3D09D-57AE-BF4C-B47D-4559D709E82D}" type="slidenum">
              <a:rPr lang="en-US" smtClean="0"/>
              <a:t>18</a:t>
            </a:fld>
            <a:endParaRPr lang="en-US"/>
          </a:p>
        </p:txBody>
      </p:sp>
    </p:spTree>
    <p:extLst>
      <p:ext uri="{BB962C8B-B14F-4D97-AF65-F5344CB8AC3E}">
        <p14:creationId xmlns:p14="http://schemas.microsoft.com/office/powerpoint/2010/main" val="3401496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CA3D09D-57AE-BF4C-B47D-4559D709E82D}" type="slidenum">
              <a:rPr lang="en-US" smtClean="0"/>
              <a:t>3</a:t>
            </a:fld>
            <a:endParaRPr lang="en-US"/>
          </a:p>
        </p:txBody>
      </p:sp>
    </p:spTree>
    <p:extLst>
      <p:ext uri="{BB962C8B-B14F-4D97-AF65-F5344CB8AC3E}">
        <p14:creationId xmlns:p14="http://schemas.microsoft.com/office/powerpoint/2010/main" val="3506374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500063"/>
            <a:ext cx="3048000" cy="17160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8F20A9-1D57-4DB7-98A1-8EF777E589B0}" type="slidenum">
              <a:rPr lang="en-US" smtClean="0"/>
              <a:pPr/>
              <a:t>4</a:t>
            </a:fld>
            <a:endParaRPr lang="en-US"/>
          </a:p>
        </p:txBody>
      </p:sp>
    </p:spTree>
    <p:extLst>
      <p:ext uri="{BB962C8B-B14F-4D97-AF65-F5344CB8AC3E}">
        <p14:creationId xmlns:p14="http://schemas.microsoft.com/office/powerpoint/2010/main" val="1567670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500063"/>
            <a:ext cx="3048000" cy="17160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8F20A9-1D57-4DB7-98A1-8EF777E589B0}" type="slidenum">
              <a:rPr lang="en-US" smtClean="0"/>
              <a:pPr/>
              <a:t>6</a:t>
            </a:fld>
            <a:endParaRPr lang="en-US"/>
          </a:p>
        </p:txBody>
      </p:sp>
    </p:spTree>
    <p:extLst>
      <p:ext uri="{BB962C8B-B14F-4D97-AF65-F5344CB8AC3E}">
        <p14:creationId xmlns:p14="http://schemas.microsoft.com/office/powerpoint/2010/main" val="3458611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Background: </a:t>
            </a:r>
          </a:p>
          <a:p>
            <a:r>
              <a:rPr lang="en-US" sz="1200" dirty="0"/>
              <a:t>Southwest needs a connected experience to personalize “</a:t>
            </a:r>
            <a:r>
              <a:rPr lang="en-US" sz="1200" dirty="0" err="1"/>
              <a:t>Transfarency</a:t>
            </a:r>
            <a:r>
              <a:rPr lang="en-US" sz="1200" dirty="0"/>
              <a:t> offers” for a consistent experience based on device &amp; channel our customer is using to book travel.  Southwest wants to make sure the messaging is the same if the customer has shown interest in a particular city we have a sale offer we are promoting.   For example, if they are researching on their phone and get interrupted, we’d like this same offer to be shown to them that they were interested in when they come to the site on their desktop.</a:t>
            </a:r>
          </a:p>
          <a:p>
            <a:endParaRPr lang="en-US" sz="1200" dirty="0"/>
          </a:p>
          <a:p>
            <a:r>
              <a:rPr lang="en-US" sz="1200" dirty="0"/>
              <a:t>We have our top 25 cities that we want to push (e.g., Las Vegas, New York, Honolulu, Orlando, etc.) and we want to sent those offers out based on your previous travel, shown interest in that city within the last 30 days, or based on just general “shopping” behavior a customer has done on any device.  </a:t>
            </a:r>
          </a:p>
          <a:p>
            <a:endParaRPr lang="en-US" sz="1200" dirty="0"/>
          </a:p>
          <a:p>
            <a:r>
              <a:rPr lang="en-US" sz="1200" dirty="0"/>
              <a:t>The ultimate goal is for Southwest is to get a flight booking from our advertising (through email, web, mobile, display, social) and make it the most efficient path for the customer. </a:t>
            </a:r>
          </a:p>
          <a:p>
            <a:endParaRPr lang="en-US" dirty="0"/>
          </a:p>
          <a:p>
            <a:r>
              <a:rPr lang="en-US" sz="1200" b="1" dirty="0"/>
              <a:t>Key Successes Needed: </a:t>
            </a:r>
          </a:p>
          <a:p>
            <a:pPr marL="285750" indent="-285750">
              <a:buFont typeface="Arial" panose="020B0604020202020204" pitchFamily="34" charset="0"/>
              <a:buChar char="•"/>
            </a:pPr>
            <a:r>
              <a:rPr lang="en-US" sz="1200" dirty="0"/>
              <a:t>Create one offer creative and distribute to multiple channels.</a:t>
            </a:r>
          </a:p>
          <a:p>
            <a:pPr marL="285750" indent="-285750">
              <a:buFont typeface="Arial" panose="020B0604020202020204" pitchFamily="34" charset="0"/>
              <a:buChar char="•"/>
            </a:pPr>
            <a:r>
              <a:rPr lang="en-US" sz="1200" dirty="0"/>
              <a:t>Ads targeted on behaviors.</a:t>
            </a:r>
          </a:p>
          <a:p>
            <a:pPr marL="285750" indent="-285750">
              <a:buFont typeface="Arial" panose="020B0604020202020204" pitchFamily="34" charset="0"/>
              <a:buChar char="•"/>
            </a:pPr>
            <a:r>
              <a:rPr lang="en-US" sz="1200" dirty="0"/>
              <a:t>Conversion towards a travel booking.</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14B6BE-C1FE-4FC0-BC57-7478B4C076F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8422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CA3D09D-57AE-BF4C-B47D-4559D709E82D}" type="slidenum">
              <a:rPr lang="en-US" smtClean="0"/>
              <a:t>10</a:t>
            </a:fld>
            <a:endParaRPr lang="en-US"/>
          </a:p>
        </p:txBody>
      </p:sp>
    </p:spTree>
    <p:extLst>
      <p:ext uri="{BB962C8B-B14F-4D97-AF65-F5344CB8AC3E}">
        <p14:creationId xmlns:p14="http://schemas.microsoft.com/office/powerpoint/2010/main" val="206748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500063"/>
            <a:ext cx="3048000" cy="17160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8F20A9-1D57-4DB7-98A1-8EF777E589B0}" type="slidenum">
              <a:rPr lang="en-US" smtClean="0"/>
              <a:pPr/>
              <a:t>14</a:t>
            </a:fld>
            <a:endParaRPr lang="en-US"/>
          </a:p>
        </p:txBody>
      </p:sp>
    </p:spTree>
    <p:extLst>
      <p:ext uri="{BB962C8B-B14F-4D97-AF65-F5344CB8AC3E}">
        <p14:creationId xmlns:p14="http://schemas.microsoft.com/office/powerpoint/2010/main" val="1393767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42E6D"/>
                </a:solidFill>
                <a:latin typeface="+mn-lt"/>
              </a:rPr>
              <a:t>The scorecard: Interactive scorecard, edited by all judges in real time. What it is, how it works and an explanation of the judging </a:t>
            </a:r>
            <a:r>
              <a:rPr lang="en-US" sz="1200" dirty="0" err="1">
                <a:solidFill>
                  <a:srgbClr val="042E6D"/>
                </a:solidFill>
                <a:latin typeface="+mn-lt"/>
              </a:rPr>
              <a:t>critiera</a:t>
            </a:r>
            <a:r>
              <a:rPr lang="en-US" sz="1200" dirty="0">
                <a:solidFill>
                  <a:srgbClr val="042E6D"/>
                </a:solidFill>
                <a:latin typeface="+mn-lt"/>
              </a:rPr>
              <a:t>. </a:t>
            </a:r>
          </a:p>
          <a:p>
            <a:endParaRPr lang="en-US" sz="1200" dirty="0">
              <a:solidFill>
                <a:srgbClr val="042E6D"/>
              </a:solidFill>
              <a:latin typeface="+mn-lt"/>
            </a:endParaRPr>
          </a:p>
          <a:p>
            <a:r>
              <a:rPr lang="en-US" sz="1200" dirty="0">
                <a:solidFill>
                  <a:srgbClr val="042E6D"/>
                </a:solidFill>
                <a:latin typeface="+mn-lt"/>
              </a:rPr>
              <a:t>URL here</a:t>
            </a:r>
          </a:p>
          <a:p>
            <a:r>
              <a:rPr lang="en-US" sz="1200" dirty="0">
                <a:hlinkClick r:id="rId3"/>
              </a:rPr>
              <a:t>https://adobe.sharepoint.com/sites/FieldEnablement/GlobalPrograms/DmaAcademy/_layouts/15/guestaccess.aspx?guestaccesstoken=yl8olbuRuvi%2fv7gl%2bWeZw%2fmFVZeW9fI54jDosDbDuKg%3d&amp;docid=2_14090f8a58c6f4b9e822983ab0ef3a7bb&amp;rev=1</a:t>
            </a:r>
            <a:endParaRPr lang="en-US" sz="1200" dirty="0"/>
          </a:p>
          <a:p>
            <a:endParaRPr lang="en-US" dirty="0"/>
          </a:p>
        </p:txBody>
      </p:sp>
      <p:sp>
        <p:nvSpPr>
          <p:cNvPr id="4" name="Slide Number Placeholder 3"/>
          <p:cNvSpPr>
            <a:spLocks noGrp="1"/>
          </p:cNvSpPr>
          <p:nvPr>
            <p:ph type="sldNum" sz="quarter" idx="10"/>
          </p:nvPr>
        </p:nvSpPr>
        <p:spPr/>
        <p:txBody>
          <a:bodyPr/>
          <a:lstStyle/>
          <a:p>
            <a:fld id="{3EF2277D-4E65-471B-8FDC-312617F5EA89}" type="slidenum">
              <a:rPr lang="en-US" smtClean="0"/>
              <a:pPr/>
              <a:t>15</a:t>
            </a:fld>
            <a:endParaRPr lang="en-US"/>
          </a:p>
        </p:txBody>
      </p:sp>
    </p:spTree>
    <p:extLst>
      <p:ext uri="{BB962C8B-B14F-4D97-AF65-F5344CB8AC3E}">
        <p14:creationId xmlns:p14="http://schemas.microsoft.com/office/powerpoint/2010/main" val="1927412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normAutofit fontScale="40000" lnSpcReduction="20000"/>
          </a:bodyPr>
          <a:lstStyle/>
          <a:p>
            <a:r>
              <a:rPr kumimoji="1" lang="en-US" altLang="ja-JP" dirty="0"/>
              <a:t>11/16 Krista</a:t>
            </a:r>
          </a:p>
          <a:p>
            <a:pPr marL="171450" indent="-171450">
              <a:buFontTx/>
              <a:buChar char="-"/>
            </a:pPr>
            <a:r>
              <a:rPr kumimoji="1" lang="en-US" altLang="ja-JP" dirty="0"/>
              <a:t>Add facets</a:t>
            </a:r>
            <a:r>
              <a:rPr kumimoji="1" lang="en-US" altLang="ja-JP" baseline="0" dirty="0"/>
              <a:t> of learner experience, so understand challenge pack, application, etc. Learners aren’t used to ‘blended learning’ – add a slide on this prior to this slide. Explain the pieces/components.</a:t>
            </a:r>
          </a:p>
          <a:p>
            <a:pPr marL="171450" indent="-171450">
              <a:buFontTx/>
              <a:buChar char="-"/>
            </a:pPr>
            <a:r>
              <a:rPr kumimoji="1" lang="en-US" altLang="ja-JP" baseline="0" dirty="0"/>
              <a:t>Create a version of FY17 – currently this is FY18</a:t>
            </a:r>
          </a:p>
          <a:p>
            <a:pPr marL="628650" lvl="1" indent="-171450">
              <a:buFontTx/>
              <a:buChar char="-"/>
            </a:pPr>
            <a:r>
              <a:rPr kumimoji="1" lang="en-US" altLang="ja-JP" baseline="0" dirty="0"/>
              <a:t>We may not have a boot camp in 1.l0</a:t>
            </a:r>
          </a:p>
          <a:p>
            <a:pPr marL="171450" lvl="0" indent="-171450">
              <a:buFontTx/>
              <a:buChar char="-"/>
            </a:pPr>
            <a:r>
              <a:rPr kumimoji="1" lang="en-US" altLang="ja-JP" baseline="0" dirty="0"/>
              <a:t>Suggest cover phase 2 &amp; 3 with class of 2017</a:t>
            </a:r>
          </a:p>
          <a:p>
            <a:pPr marL="171450" indent="-171450">
              <a:buFontTx/>
              <a:buChar char="-"/>
            </a:pPr>
            <a:endParaRPr kumimoji="1" lang="en-US" altLang="ja-JP" baseline="0" dirty="0"/>
          </a:p>
          <a:p>
            <a:pPr marL="171450" indent="-171450">
              <a:buFontTx/>
              <a:buChar char="-"/>
            </a:pPr>
            <a:endParaRPr kumimoji="1" lang="en-US" altLang="ja-JP" dirty="0"/>
          </a:p>
          <a:p>
            <a:endParaRPr kumimoji="1" lang="en-US" altLang="ja-JP" dirty="0"/>
          </a:p>
          <a:p>
            <a:endParaRPr kumimoji="1" lang="en-US" altLang="ja-JP" dirty="0"/>
          </a:p>
          <a:p>
            <a:r>
              <a:rPr kumimoji="1" lang="en-US" altLang="ja-JP" dirty="0"/>
              <a:t>2.0</a:t>
            </a:r>
            <a:r>
              <a:rPr kumimoji="1" lang="en-US" altLang="ja-JP" baseline="0" dirty="0"/>
              <a:t> kickoff </a:t>
            </a:r>
            <a:r>
              <a:rPr kumimoji="1" lang="en-US" altLang="ja-JP" baseline="0" dirty="0" err="1"/>
              <a:t>eSeminar</a:t>
            </a:r>
            <a:r>
              <a:rPr kumimoji="1" lang="en-US" altLang="ja-JP" baseline="0" dirty="0"/>
              <a:t> prep:</a:t>
            </a:r>
          </a:p>
          <a:p>
            <a:pPr marL="171450" indent="-171450">
              <a:buFontTx/>
              <a:buChar char="-"/>
            </a:pPr>
            <a:r>
              <a:rPr kumimoji="1" lang="en-US" altLang="ja-JP" baseline="0" dirty="0"/>
              <a:t>Quick review of Phase 1 – reminder to complete (on-demand/GA)</a:t>
            </a:r>
          </a:p>
          <a:p>
            <a:pPr marL="171450" indent="-171450">
              <a:buFontTx/>
              <a:buChar char="-"/>
            </a:pPr>
            <a:r>
              <a:rPr kumimoji="1" lang="en-US" altLang="ja-JP" baseline="0" dirty="0"/>
              <a:t>New %Enablement Components of phase 2</a:t>
            </a:r>
          </a:p>
          <a:p>
            <a:pPr marL="171450" indent="-171450">
              <a:buFontTx/>
              <a:buChar char="-"/>
            </a:pPr>
            <a:r>
              <a:rPr kumimoji="1" lang="en-US" altLang="ja-JP" baseline="0" dirty="0"/>
              <a:t>Suggest postpone to next week</a:t>
            </a:r>
            <a:endParaRPr kumimoji="1" lang="en-US" altLang="ja-JP" dirty="0"/>
          </a:p>
          <a:p>
            <a:endParaRPr kumimoji="1" lang="en-US" altLang="ja-JP" dirty="0"/>
          </a:p>
          <a:p>
            <a:r>
              <a:rPr kumimoji="1" lang="en-US" altLang="ja-JP" dirty="0"/>
              <a:t>1 month mark</a:t>
            </a:r>
          </a:p>
          <a:p>
            <a:r>
              <a:rPr kumimoji="1" lang="en-US" altLang="ja-JP" dirty="0"/>
              <a:t>3 month mark</a:t>
            </a:r>
          </a:p>
          <a:p>
            <a:r>
              <a:rPr kumimoji="1" lang="en-US" altLang="ja-JP" dirty="0"/>
              <a:t>5 month mark</a:t>
            </a:r>
          </a:p>
          <a:p>
            <a:r>
              <a:rPr kumimoji="1" lang="en-US" altLang="ja-JP" dirty="0"/>
              <a:t>6</a:t>
            </a:r>
            <a:r>
              <a:rPr kumimoji="1" lang="en-US" altLang="ja-JP" baseline="0" dirty="0"/>
              <a:t> month m</a:t>
            </a:r>
          </a:p>
          <a:p>
            <a:endParaRPr kumimoji="1" lang="en-US" altLang="ja-JP" baseline="0" dirty="0"/>
          </a:p>
          <a:p>
            <a:r>
              <a:rPr lang="en-US" sz="1200" dirty="0">
                <a:solidFill>
                  <a:schemeClr val="tx1"/>
                </a:solidFill>
              </a:rPr>
              <a:t>Krista – for phase II kickoff </a:t>
            </a:r>
            <a:r>
              <a:rPr lang="en-US" sz="1200" dirty="0" err="1">
                <a:solidFill>
                  <a:schemeClr val="tx1"/>
                </a:solidFill>
              </a:rPr>
              <a:t>eSeaminar</a:t>
            </a:r>
            <a:r>
              <a:rPr lang="en-US" sz="1200" dirty="0">
                <a:solidFill>
                  <a:schemeClr val="tx1"/>
                </a:solidFill>
              </a:rPr>
              <a:t>: Emphasize blended learning, parsing drip-feed </a:t>
            </a:r>
            <a:r>
              <a:rPr lang="en-US" sz="1200" dirty="0" err="1">
                <a:solidFill>
                  <a:schemeClr val="tx1"/>
                </a:solidFill>
              </a:rPr>
              <a:t>exp</a:t>
            </a:r>
            <a:r>
              <a:rPr lang="en-US" sz="1200" dirty="0">
                <a:solidFill>
                  <a:schemeClr val="tx1"/>
                </a:solidFill>
              </a:rPr>
              <a:t> w on-demand + live + apply knowledge = buildup for readiness of boot camp, more important than ever to finish w/in the spring before you get to the next thing we present to you. </a:t>
            </a:r>
          </a:p>
          <a:p>
            <a:endParaRPr lang="en-US" sz="1200" dirty="0">
              <a:solidFill>
                <a:schemeClr val="tx1"/>
              </a:solidFill>
            </a:endParaRPr>
          </a:p>
          <a:p>
            <a:r>
              <a:rPr lang="en-US" sz="1200" dirty="0">
                <a:solidFill>
                  <a:schemeClr val="tx1"/>
                </a:solidFill>
              </a:rPr>
              <a:t>Add the 3 exec </a:t>
            </a:r>
            <a:r>
              <a:rPr lang="en-US" sz="1200" dirty="0" err="1">
                <a:solidFill>
                  <a:schemeClr val="tx1"/>
                </a:solidFill>
              </a:rPr>
              <a:t>comms</a:t>
            </a:r>
            <a:r>
              <a:rPr lang="en-US" sz="1200" dirty="0">
                <a:solidFill>
                  <a:schemeClr val="tx1"/>
                </a:solidFill>
              </a:rPr>
              <a:t> courses</a:t>
            </a:r>
          </a:p>
          <a:p>
            <a:endParaRPr lang="en-US" sz="1200" dirty="0">
              <a:solidFill>
                <a:schemeClr val="tx1"/>
              </a:solidFill>
            </a:endParaRPr>
          </a:p>
          <a:p>
            <a:r>
              <a:rPr lang="en-US" sz="1200" dirty="0">
                <a:solidFill>
                  <a:schemeClr val="tx1"/>
                </a:solidFill>
              </a:rPr>
              <a:t>Add the two dig mkt </a:t>
            </a:r>
            <a:r>
              <a:rPr lang="en-US" sz="1200" dirty="0" err="1">
                <a:solidFill>
                  <a:schemeClr val="tx1"/>
                </a:solidFill>
              </a:rPr>
              <a:t>strat</a:t>
            </a:r>
            <a:r>
              <a:rPr lang="en-US" sz="1200" dirty="0">
                <a:solidFill>
                  <a:schemeClr val="tx1"/>
                </a:solidFill>
              </a:rPr>
              <a:t> courses</a:t>
            </a:r>
          </a:p>
          <a:p>
            <a:endParaRPr lang="en-US" sz="1200" dirty="0">
              <a:solidFill>
                <a:schemeClr val="tx1"/>
              </a:solidFill>
            </a:endParaRPr>
          </a:p>
          <a:p>
            <a:r>
              <a:rPr lang="en-US" sz="1200" dirty="0">
                <a:solidFill>
                  <a:schemeClr val="tx1"/>
                </a:solidFill>
              </a:rPr>
              <a:t>Show what happens after boot camp, possibly BI starting 12/1, additional eSeminars, challenge pack</a:t>
            </a:r>
          </a:p>
          <a:p>
            <a:endParaRPr lang="en-US" sz="1200" dirty="0">
              <a:solidFill>
                <a:schemeClr val="tx1"/>
              </a:solidFill>
            </a:endParaRPr>
          </a:p>
          <a:p>
            <a:r>
              <a:rPr lang="en-US" sz="1200" dirty="0">
                <a:solidFill>
                  <a:schemeClr val="tx1"/>
                </a:solidFill>
              </a:rPr>
              <a:t>Show modalities of components &amp; their relationships to each other, how they feed into each other. Mention how we had a few in phase 1 &amp; now we have additional in phase 2.</a:t>
            </a:r>
          </a:p>
          <a:p>
            <a:r>
              <a:rPr kumimoji="1" lang="en-US" altLang="ja-JP" baseline="0" dirty="0"/>
              <a:t>Ark</a:t>
            </a:r>
          </a:p>
          <a:p>
            <a:endParaRPr kumimoji="1" lang="en-US" altLang="ja-JP" baseline="0" dirty="0"/>
          </a:p>
          <a:p>
            <a:r>
              <a:rPr kumimoji="1" lang="en-US" altLang="ja-JP" baseline="0" dirty="0" err="1"/>
              <a:t>Xxxxxxxxxxxxxxx</a:t>
            </a:r>
            <a:endParaRPr kumimoji="1" lang="en-US" altLang="ja-JP" baseline="0" dirty="0"/>
          </a:p>
          <a:p>
            <a:endParaRPr kumimoji="1" lang="en-US" altLang="ja-JP" baseline="0" dirty="0"/>
          </a:p>
          <a:p>
            <a:r>
              <a:rPr lang="en-US" sz="1200" dirty="0">
                <a:solidFill>
                  <a:schemeClr val="tx1"/>
                </a:solidFill>
              </a:rPr>
              <a:t>Show consumption times on this slide</a:t>
            </a:r>
          </a:p>
          <a:p>
            <a:endParaRPr lang="en-US" sz="1200" dirty="0">
              <a:solidFill>
                <a:schemeClr val="tx1"/>
              </a:solidFill>
            </a:endParaRPr>
          </a:p>
          <a:p>
            <a:r>
              <a:rPr lang="en-US" sz="1200" dirty="0">
                <a:solidFill>
                  <a:schemeClr val="tx1"/>
                </a:solidFill>
              </a:rPr>
              <a:t>Finalize Date for Exec Comms pilot</a:t>
            </a:r>
          </a:p>
          <a:p>
            <a:endParaRPr lang="en-US" sz="1200" dirty="0">
              <a:solidFill>
                <a:schemeClr val="tx1"/>
              </a:solidFill>
            </a:endParaRPr>
          </a:p>
          <a:p>
            <a:r>
              <a:rPr lang="en-US" sz="1200" dirty="0">
                <a:solidFill>
                  <a:schemeClr val="tx1"/>
                </a:solidFill>
              </a:rPr>
              <a:t>Callout Exec Comms EQ/Neg/Active listening in different color or something</a:t>
            </a:r>
          </a:p>
          <a:p>
            <a:endParaRPr lang="en-US" sz="1200" dirty="0">
              <a:solidFill>
                <a:schemeClr val="tx1"/>
              </a:solidFill>
            </a:endParaRPr>
          </a:p>
          <a:p>
            <a:r>
              <a:rPr lang="en-US" sz="1200" dirty="0">
                <a:solidFill>
                  <a:schemeClr val="tx1"/>
                </a:solidFill>
              </a:rPr>
              <a:t>Callout the left hand components better across the columns – currently confusing, </a:t>
            </a:r>
            <a:r>
              <a:rPr lang="en-US" sz="1200" dirty="0" err="1">
                <a:solidFill>
                  <a:schemeClr val="tx1"/>
                </a:solidFill>
              </a:rPr>
              <a:t>ie</a:t>
            </a:r>
            <a:r>
              <a:rPr lang="en-US" sz="1200" dirty="0">
                <a:solidFill>
                  <a:schemeClr val="tx1"/>
                </a:solidFill>
              </a:rPr>
              <a:t>, can’t tell what is </a:t>
            </a:r>
            <a:r>
              <a:rPr lang="en-US" sz="1200" dirty="0" err="1">
                <a:solidFill>
                  <a:schemeClr val="tx1"/>
                </a:solidFill>
              </a:rPr>
              <a:t>eSeminar</a:t>
            </a:r>
            <a:r>
              <a:rPr lang="en-US" sz="1200" dirty="0">
                <a:solidFill>
                  <a:schemeClr val="tx1"/>
                </a:solidFill>
              </a:rPr>
              <a:t> vs what is on-demand – maybe need horizontal shade for each of the sections in the left column</a:t>
            </a:r>
          </a:p>
          <a:p>
            <a:endParaRPr lang="en-US" sz="1200" dirty="0">
              <a:solidFill>
                <a:schemeClr val="tx1"/>
              </a:solidFill>
            </a:endParaRPr>
          </a:p>
          <a:p>
            <a:r>
              <a:rPr lang="en-US" sz="1200" dirty="0">
                <a:solidFill>
                  <a:schemeClr val="tx1"/>
                </a:solidFill>
              </a:rPr>
              <a:t>Add client work chevron (done)</a:t>
            </a:r>
          </a:p>
          <a:p>
            <a:endParaRPr lang="en-US" sz="1200" dirty="0">
              <a:solidFill>
                <a:schemeClr val="tx1"/>
              </a:solidFill>
            </a:endParaRPr>
          </a:p>
          <a:p>
            <a:r>
              <a:rPr lang="en-US" sz="1200" dirty="0">
                <a:solidFill>
                  <a:schemeClr val="tx1"/>
                </a:solidFill>
              </a:rPr>
              <a:t>Add target icons above boot camp event at top (don’t use chevron for boot camp) – done, </a:t>
            </a:r>
            <a:r>
              <a:rPr lang="en-US" sz="1200" dirty="0" err="1">
                <a:solidFill>
                  <a:schemeClr val="tx1"/>
                </a:solidFill>
              </a:rPr>
              <a:t>corby</a:t>
            </a:r>
            <a:r>
              <a:rPr lang="en-US" sz="1200" dirty="0">
                <a:solidFill>
                  <a:schemeClr val="tx1"/>
                </a:solidFill>
              </a:rPr>
              <a:t> added stars (but Kirstin may have something better)</a:t>
            </a:r>
          </a:p>
          <a:p>
            <a:endParaRPr lang="en-US" sz="1200" dirty="0">
              <a:solidFill>
                <a:schemeClr val="tx1"/>
              </a:solidFill>
            </a:endParaRPr>
          </a:p>
          <a:p>
            <a:r>
              <a:rPr lang="en-US" sz="1200" dirty="0">
                <a:solidFill>
                  <a:schemeClr val="tx1"/>
                </a:solidFill>
              </a:rPr>
              <a:t>Slide on what to expect at </a:t>
            </a:r>
            <a:r>
              <a:rPr lang="en-US" sz="1200" dirty="0" err="1">
                <a:solidFill>
                  <a:schemeClr val="tx1"/>
                </a:solidFill>
              </a:rPr>
              <a:t>bootcamp</a:t>
            </a:r>
            <a:r>
              <a:rPr lang="en-US" sz="1200" dirty="0">
                <a:solidFill>
                  <a:schemeClr val="tx1"/>
                </a:solidFill>
              </a:rPr>
              <a:t>: how we are changing</a:t>
            </a:r>
          </a:p>
          <a:p>
            <a:endParaRPr lang="en-US" sz="1200" dirty="0">
              <a:solidFill>
                <a:schemeClr val="tx1"/>
              </a:solidFill>
            </a:endParaRPr>
          </a:p>
          <a:p>
            <a:r>
              <a:rPr lang="en-US" sz="1200" dirty="0">
                <a:solidFill>
                  <a:schemeClr val="tx1"/>
                </a:solidFill>
              </a:rPr>
              <a:t>Add reinforcement &amp; exec </a:t>
            </a:r>
            <a:r>
              <a:rPr lang="en-US" sz="1200" dirty="0" err="1">
                <a:solidFill>
                  <a:schemeClr val="tx1"/>
                </a:solidFill>
              </a:rPr>
              <a:t>comms</a:t>
            </a:r>
            <a:r>
              <a:rPr lang="en-US" sz="1200" dirty="0">
                <a:solidFill>
                  <a:schemeClr val="tx1"/>
                </a:solidFill>
              </a:rPr>
              <a:t> (needs to happen twice after boot camp)</a:t>
            </a:r>
          </a:p>
          <a:p>
            <a:endParaRPr lang="en-US" sz="1200" dirty="0">
              <a:solidFill>
                <a:schemeClr val="tx1"/>
              </a:solidFill>
            </a:endParaRPr>
          </a:p>
          <a:p>
            <a:r>
              <a:rPr lang="en-US" sz="1200" dirty="0">
                <a:solidFill>
                  <a:schemeClr val="tx1"/>
                </a:solidFill>
              </a:rPr>
              <a:t>Change to non-AEM </a:t>
            </a:r>
            <a:r>
              <a:rPr lang="en-US" sz="1200" dirty="0" err="1">
                <a:solidFill>
                  <a:schemeClr val="tx1"/>
                </a:solidFill>
              </a:rPr>
              <a:t>Moble</a:t>
            </a:r>
            <a:r>
              <a:rPr lang="en-US" sz="1200" dirty="0">
                <a:solidFill>
                  <a:schemeClr val="tx1"/>
                </a:solidFill>
              </a:rPr>
              <a:t> (combine the four topics into single arrow)</a:t>
            </a:r>
          </a:p>
          <a:p>
            <a:endParaRPr lang="en-US" sz="1200" dirty="0">
              <a:solidFill>
                <a:schemeClr val="tx1"/>
              </a:solidFill>
            </a:endParaRPr>
          </a:p>
          <a:p>
            <a:endParaRPr lang="en-US" sz="1200" dirty="0">
              <a:solidFill>
                <a:schemeClr val="tx1"/>
              </a:solidFill>
            </a:endParaRPr>
          </a:p>
          <a:p>
            <a:r>
              <a:rPr lang="en-US" sz="1200" dirty="0">
                <a:solidFill>
                  <a:schemeClr val="tx1"/>
                </a:solidFill>
              </a:rPr>
              <a:t>Add slides:</a:t>
            </a:r>
          </a:p>
          <a:p>
            <a:r>
              <a:rPr lang="en-US" sz="1200" dirty="0">
                <a:solidFill>
                  <a:schemeClr val="tx1"/>
                </a:solidFill>
              </a:rPr>
              <a:t>Thank you shout out to SME’s</a:t>
            </a:r>
          </a:p>
          <a:p>
            <a:r>
              <a:rPr lang="en-US" sz="1200" dirty="0">
                <a:solidFill>
                  <a:schemeClr val="tx1"/>
                </a:solidFill>
              </a:rPr>
              <a:t>What is an </a:t>
            </a:r>
            <a:r>
              <a:rPr lang="en-US" sz="1200" dirty="0" err="1">
                <a:solidFill>
                  <a:schemeClr val="tx1"/>
                </a:solidFill>
              </a:rPr>
              <a:t>eSeminar</a:t>
            </a:r>
            <a:endParaRPr lang="en-US" sz="1200" dirty="0">
              <a:solidFill>
                <a:schemeClr val="tx1"/>
              </a:solidFill>
            </a:endParaRPr>
          </a:p>
          <a:p>
            <a:r>
              <a:rPr lang="en-US" sz="1200" dirty="0">
                <a:solidFill>
                  <a:schemeClr val="tx1"/>
                </a:solidFill>
              </a:rPr>
              <a:t>What is a Challenge pack</a:t>
            </a:r>
          </a:p>
          <a:p>
            <a:endParaRPr lang="en-US" sz="1200" dirty="0">
              <a:solidFill>
                <a:schemeClr val="tx1"/>
              </a:solidFill>
            </a:endParaRPr>
          </a:p>
          <a:p>
            <a:r>
              <a:rPr lang="en-US" sz="1200" dirty="0">
                <a:solidFill>
                  <a:schemeClr val="tx1"/>
                </a:solidFill>
              </a:rPr>
              <a:t>Breakout slides for each sprint detail, show components of each sprint</a:t>
            </a:r>
          </a:p>
          <a:p>
            <a:endParaRPr kumimoji="1" lang="en-US" altLang="ja-JP" baseline="0" dirty="0"/>
          </a:p>
          <a:p>
            <a:endParaRPr kumimoji="1" lang="en-US" altLang="ja-JP" baseline="0" dirty="0"/>
          </a:p>
          <a:p>
            <a:endParaRPr kumimoji="1" lang="en-US" altLang="ja-JP" dirty="0"/>
          </a:p>
        </p:txBody>
      </p:sp>
      <p:sp>
        <p:nvSpPr>
          <p:cNvPr id="4" name="スライド番号プレースホルダー 3"/>
          <p:cNvSpPr>
            <a:spLocks noGrp="1"/>
          </p:cNvSpPr>
          <p:nvPr>
            <p:ph type="sldNum" sz="quarter" idx="10"/>
          </p:nvPr>
        </p:nvSpPr>
        <p:spPr/>
        <p:txBody>
          <a:bodyPr/>
          <a:lstStyle/>
          <a:p>
            <a:fld id="{9C968161-FFF1-EF4A-9AC0-F82E20D873BF}" type="slidenum">
              <a:rPr kumimoji="1" lang="ja-JP" altLang="en-US" smtClean="0">
                <a:solidFill>
                  <a:prstClr val="black"/>
                </a:solidFill>
                <a:latin typeface="Calibri"/>
                <a:ea typeface="ＭＳ Ｐゴシック"/>
              </a:rPr>
              <a:pPr/>
              <a:t>16</a:t>
            </a:fld>
            <a:endParaRPr kumimoji="1" lang="ja-JP" altLang="en-US">
              <a:solidFill>
                <a:prstClr val="black"/>
              </a:solidFill>
              <a:latin typeface="Calibri"/>
              <a:ea typeface="ＭＳ Ｐゴシック"/>
            </a:endParaRPr>
          </a:p>
        </p:txBody>
      </p:sp>
    </p:spTree>
    <p:extLst>
      <p:ext uri="{BB962C8B-B14F-4D97-AF65-F5344CB8AC3E}">
        <p14:creationId xmlns:p14="http://schemas.microsoft.com/office/powerpoint/2010/main" val="38384986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6.xml"/><Relationship Id="rId4" Type="http://schemas.openxmlformats.org/officeDocument/2006/relationships/image" Target="../media/image14.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6.xml"/><Relationship Id="rId4" Type="http://schemas.openxmlformats.org/officeDocument/2006/relationships/image" Target="../media/image17.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6404" t="35" r="3251" b="23750"/>
          <a:stretch/>
        </p:blipFill>
        <p:spPr>
          <a:xfrm>
            <a:off x="0" y="892"/>
            <a:ext cx="12188825" cy="6856282"/>
          </a:xfrm>
          <a:prstGeom prst="rect">
            <a:avLst/>
          </a:prstGeom>
        </p:spPr>
      </p:pic>
      <p:sp>
        <p:nvSpPr>
          <p:cNvPr id="9" name="Rectangle 8"/>
          <p:cNvSpPr/>
          <p:nvPr userDrawn="1"/>
        </p:nvSpPr>
        <p:spPr>
          <a:xfrm>
            <a:off x="0" y="1303020"/>
            <a:ext cx="12188825" cy="1165860"/>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a:spLocks noGrp="1"/>
          </p:cNvSpPr>
          <p:nvPr>
            <p:ph type="ctrTitle"/>
          </p:nvPr>
        </p:nvSpPr>
        <p:spPr>
          <a:xfrm>
            <a:off x="641182" y="1525530"/>
            <a:ext cx="10918220" cy="369332"/>
          </a:xfrm>
        </p:spPr>
        <p:txBody>
          <a:bodyPr wrap="square" lIns="0" tIns="0" rIns="0" bIns="0">
            <a:spAutoFit/>
          </a:bodyPr>
          <a:lstStyle>
            <a:lvl1pPr>
              <a:defRPr>
                <a:solidFill>
                  <a:schemeClr val="bg1"/>
                </a:solidFill>
              </a:defRPr>
            </a:lvl1pPr>
          </a:lstStyle>
          <a:p>
            <a:r>
              <a:rPr lang="en-US"/>
              <a:t>Click to edit Master title style</a:t>
            </a:r>
            <a:endParaRPr lang="en-US" dirty="0"/>
          </a:p>
        </p:txBody>
      </p:sp>
      <p:sp>
        <p:nvSpPr>
          <p:cNvPr id="13" name="Subtitle 2"/>
          <p:cNvSpPr>
            <a:spLocks noGrp="1"/>
          </p:cNvSpPr>
          <p:nvPr>
            <p:ph type="subTitle" idx="1"/>
          </p:nvPr>
        </p:nvSpPr>
        <p:spPr>
          <a:xfrm>
            <a:off x="641182" y="1890011"/>
            <a:ext cx="10918220" cy="328295"/>
          </a:xfrm>
        </p:spPr>
        <p:txBody>
          <a:bodyPr wrap="square" lIns="0" tIns="0" rIns="0" bIns="0">
            <a:spAutoFit/>
          </a:bodyPr>
          <a:lstStyle>
            <a:lvl1pPr marL="0" indent="0" algn="l">
              <a:buNone/>
              <a:defRPr sz="2100">
                <a:solidFill>
                  <a:schemeClr val="bg1"/>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1182" y="-2383"/>
            <a:ext cx="417909" cy="685799"/>
          </a:xfrm>
          <a:prstGeom prst="rect">
            <a:avLst/>
          </a:prstGeom>
        </p:spPr>
      </p:pic>
    </p:spTree>
    <p:extLst>
      <p:ext uri="{BB962C8B-B14F-4D97-AF65-F5344CB8AC3E}">
        <p14:creationId xmlns:p14="http://schemas.microsoft.com/office/powerpoint/2010/main" val="2537427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B8D6CA-D4AF-4FDC-9641-A8569C957DEB}" type="datetime1">
              <a:rPr lang="en-US" smtClean="0"/>
              <a:pPr/>
              <a:t>1/7/2026</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Rectangle 8"/>
          <p:cNvSpPr/>
          <p:nvPr userDrawn="1"/>
        </p:nvSpPr>
        <p:spPr>
          <a:xfrm>
            <a:off x="8001" y="631893"/>
            <a:ext cx="12180824" cy="5601355"/>
          </a:xfrm>
          <a:prstGeom prst="rect">
            <a:avLst/>
          </a:prstGeom>
          <a:gradFill>
            <a:gsLst>
              <a:gs pos="0">
                <a:schemeClr val="accent3">
                  <a:satMod val="103000"/>
                  <a:lumMod val="102000"/>
                  <a:tint val="94000"/>
                </a:schemeClr>
              </a:gs>
              <a:gs pos="50000">
                <a:schemeClr val="bg1">
                  <a:lumMod val="75000"/>
                </a:schemeClr>
              </a:gs>
              <a:gs pos="100000">
                <a:schemeClr val="bg1">
                  <a:lumMod val="95000"/>
                </a:schemeClr>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2024" dirty="0"/>
          </a:p>
        </p:txBody>
      </p:sp>
      <p:sp>
        <p:nvSpPr>
          <p:cNvPr id="11" name="Text Placeholder 11"/>
          <p:cNvSpPr>
            <a:spLocks noGrp="1"/>
          </p:cNvSpPr>
          <p:nvPr>
            <p:ph type="body" sz="quarter" idx="10"/>
          </p:nvPr>
        </p:nvSpPr>
        <p:spPr>
          <a:xfrm>
            <a:off x="322582" y="843095"/>
            <a:ext cx="6912468" cy="514082"/>
          </a:xfrm>
          <a:prstGeom prst="rect">
            <a:avLst/>
          </a:prstGeom>
        </p:spPr>
        <p:txBody>
          <a:bodyPr/>
          <a:lstStyle>
            <a:lvl1pPr marL="0" indent="0">
              <a:buNone/>
              <a:defRPr sz="2699">
                <a:latin typeface="Adobe Clean Light" panose="020B0303020404020204" pitchFamily="34" charset="0"/>
              </a:defRPr>
            </a:lvl1pPr>
            <a:lvl2pPr marL="407919" indent="0">
              <a:buNone/>
              <a:defRPr sz="2249">
                <a:latin typeface="Adobe Clean Light" panose="020B0303020404020204" pitchFamily="34" charset="0"/>
              </a:defRPr>
            </a:lvl2pPr>
            <a:lvl3pPr marL="815839" indent="0">
              <a:buNone/>
              <a:defRPr sz="2024">
                <a:latin typeface="Adobe Clean Light" panose="020B0303020404020204" pitchFamily="34" charset="0"/>
              </a:defRPr>
            </a:lvl3pPr>
            <a:lvl4pPr marL="1223758" indent="0">
              <a:buNone/>
              <a:defRPr sz="1799">
                <a:latin typeface="Adobe Clean Light" panose="020B0303020404020204" pitchFamily="34" charset="0"/>
              </a:defRPr>
            </a:lvl4pPr>
            <a:lvl5pPr marL="1631676" indent="0">
              <a:buNone/>
              <a:defRPr sz="1349">
                <a:latin typeface="Adobe Clean Light" panose="020B03030204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4"/>
          </p:nvPr>
        </p:nvSpPr>
        <p:spPr>
          <a:xfrm>
            <a:off x="772394" y="6464133"/>
            <a:ext cx="4113729" cy="365125"/>
          </a:xfrm>
          <a:prstGeom prst="rect">
            <a:avLst/>
          </a:prstGeom>
        </p:spPr>
        <p:txBody>
          <a:bodyPr vert="horz" lIns="91440" tIns="45720" rIns="91440" bIns="45720" rtlCol="0" anchor="ctr"/>
          <a:lstStyle>
            <a:lvl1pPr algn="l">
              <a:defRPr sz="1462">
                <a:solidFill>
                  <a:schemeClr val="bg1"/>
                </a:solidFill>
                <a:latin typeface="Adobe Clean" panose="020B0503020404020204" pitchFamily="34" charset="0"/>
              </a:defRPr>
            </a:lvl1pPr>
          </a:lstStyle>
          <a:p>
            <a:r>
              <a:rPr lang="en-US"/>
              <a:t> Page </a:t>
            </a:r>
            <a:fld id="{886D8D3F-55AC-44C1-B5E6-6A665EDA3C6E}" type="slidenum">
              <a:rPr lang="en-US" b="1" smtClean="0"/>
              <a:pPr/>
              <a:t>‹#›</a:t>
            </a:fld>
            <a:r>
              <a:rPr lang="en-US"/>
              <a:t> of </a:t>
            </a:r>
            <a:r>
              <a:rPr lang="en-US" b="1"/>
              <a:t>20</a:t>
            </a:r>
            <a:endParaRPr lang="en-US" b="1" dirty="0"/>
          </a:p>
        </p:txBody>
      </p:sp>
    </p:spTree>
    <p:extLst>
      <p:ext uri="{BB962C8B-B14F-4D97-AF65-F5344CB8AC3E}">
        <p14:creationId xmlns:p14="http://schemas.microsoft.com/office/powerpoint/2010/main" val="24769755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l="262" t="10502" r="357" b="10304"/>
          <a:stretch/>
        </p:blipFill>
        <p:spPr>
          <a:xfrm>
            <a:off x="1" y="621182"/>
            <a:ext cx="12188825" cy="5612065"/>
          </a:xfrm>
          <a:prstGeom prst="rect">
            <a:avLst/>
          </a:prstGeom>
        </p:spPr>
      </p:pic>
      <p:sp>
        <p:nvSpPr>
          <p:cNvPr id="10" name="Text Placeholder 11"/>
          <p:cNvSpPr>
            <a:spLocks noGrp="1"/>
          </p:cNvSpPr>
          <p:nvPr>
            <p:ph type="body" sz="quarter" idx="10"/>
          </p:nvPr>
        </p:nvSpPr>
        <p:spPr>
          <a:xfrm>
            <a:off x="322582" y="843095"/>
            <a:ext cx="6912468" cy="514082"/>
          </a:xfrm>
          <a:prstGeom prst="rect">
            <a:avLst/>
          </a:prstGeom>
        </p:spPr>
        <p:txBody>
          <a:bodyPr/>
          <a:lstStyle>
            <a:lvl1pPr marL="0" indent="0">
              <a:buNone/>
              <a:defRPr sz="2699">
                <a:solidFill>
                  <a:schemeClr val="bg1"/>
                </a:solidFill>
                <a:latin typeface="Adobe Clean Light" panose="020B0303020404020204" pitchFamily="34" charset="0"/>
              </a:defRPr>
            </a:lvl1pPr>
            <a:lvl2pPr marL="407919" indent="0">
              <a:buNone/>
              <a:defRPr sz="2249">
                <a:solidFill>
                  <a:schemeClr val="bg1"/>
                </a:solidFill>
                <a:latin typeface="Adobe Clean Light" panose="020B0303020404020204" pitchFamily="34" charset="0"/>
              </a:defRPr>
            </a:lvl2pPr>
            <a:lvl3pPr marL="815839" indent="0">
              <a:buNone/>
              <a:defRPr sz="2024">
                <a:solidFill>
                  <a:schemeClr val="bg1"/>
                </a:solidFill>
                <a:latin typeface="Adobe Clean Light" panose="020B0303020404020204" pitchFamily="34" charset="0"/>
              </a:defRPr>
            </a:lvl3pPr>
            <a:lvl4pPr marL="1223758" indent="0">
              <a:buNone/>
              <a:defRPr sz="1799">
                <a:solidFill>
                  <a:schemeClr val="bg1"/>
                </a:solidFill>
                <a:latin typeface="Adobe Clean Light" panose="020B0303020404020204" pitchFamily="34" charset="0"/>
              </a:defRPr>
            </a:lvl4pPr>
            <a:lvl5pPr marL="1631676" indent="0">
              <a:buNone/>
              <a:defRPr sz="1349">
                <a:solidFill>
                  <a:schemeClr val="bg1"/>
                </a:solidFill>
                <a:latin typeface="Adobe Clean Light" panose="020B03030204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4"/>
          </p:nvPr>
        </p:nvSpPr>
        <p:spPr>
          <a:xfrm>
            <a:off x="772394" y="6464133"/>
            <a:ext cx="4113729" cy="365125"/>
          </a:xfrm>
          <a:prstGeom prst="rect">
            <a:avLst/>
          </a:prstGeom>
        </p:spPr>
        <p:txBody>
          <a:bodyPr vert="horz" lIns="91440" tIns="45720" rIns="91440" bIns="45720" rtlCol="0" anchor="ctr"/>
          <a:lstStyle>
            <a:lvl1pPr algn="l">
              <a:defRPr sz="1462">
                <a:solidFill>
                  <a:schemeClr val="bg1"/>
                </a:solidFill>
                <a:latin typeface="Adobe Clean" panose="020B0503020404020204" pitchFamily="34" charset="0"/>
              </a:defRPr>
            </a:lvl1pPr>
          </a:lstStyle>
          <a:p>
            <a:r>
              <a:rPr lang="en-US" dirty="0"/>
              <a:t> Page </a:t>
            </a:r>
            <a:fld id="{886D8D3F-55AC-44C1-B5E6-6A665EDA3C6E}" type="slidenum">
              <a:rPr lang="en-US" b="1" smtClean="0"/>
              <a:pPr/>
              <a:t>‹#›</a:t>
            </a:fld>
            <a:r>
              <a:rPr lang="en-US" dirty="0"/>
              <a:t> of </a:t>
            </a:r>
            <a:r>
              <a:rPr lang="en-US" b="1" dirty="0"/>
              <a:t>22</a:t>
            </a:r>
          </a:p>
        </p:txBody>
      </p:sp>
    </p:spTree>
    <p:extLst>
      <p:ext uri="{BB962C8B-B14F-4D97-AF65-F5344CB8AC3E}">
        <p14:creationId xmlns:p14="http://schemas.microsoft.com/office/powerpoint/2010/main" val="27797100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p:cNvSpPr/>
          <p:nvPr userDrawn="1"/>
        </p:nvSpPr>
        <p:spPr>
          <a:xfrm rot="16200000">
            <a:off x="3283028" y="-2661841"/>
            <a:ext cx="5622775" cy="12188824"/>
          </a:xfrm>
          <a:prstGeom prst="rect">
            <a:avLst/>
          </a:prstGeom>
          <a:gradFill flip="none" rotWithShape="1">
            <a:gsLst>
              <a:gs pos="54000">
                <a:srgbClr val="F9F6FC"/>
              </a:gs>
              <a:gs pos="20000">
                <a:schemeClr val="accent3">
                  <a:lumMod val="0"/>
                  <a:lumOff val="100000"/>
                </a:schemeClr>
              </a:gs>
              <a:gs pos="74000">
                <a:schemeClr val="accent3">
                  <a:lumMod val="14000"/>
                  <a:lumOff val="86000"/>
                </a:schemeClr>
              </a:gs>
              <a:gs pos="81000">
                <a:srgbClr val="5B1D5C">
                  <a:lumMod val="70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4" dirty="0"/>
          </a:p>
        </p:txBody>
      </p:sp>
      <p:sp>
        <p:nvSpPr>
          <p:cNvPr id="9" name="Text Placeholder 11"/>
          <p:cNvSpPr>
            <a:spLocks noGrp="1"/>
          </p:cNvSpPr>
          <p:nvPr>
            <p:ph type="body" sz="quarter" idx="10"/>
          </p:nvPr>
        </p:nvSpPr>
        <p:spPr>
          <a:xfrm>
            <a:off x="322582" y="843095"/>
            <a:ext cx="6912468" cy="514082"/>
          </a:xfrm>
          <a:prstGeom prst="rect">
            <a:avLst/>
          </a:prstGeom>
        </p:spPr>
        <p:txBody>
          <a:bodyPr/>
          <a:lstStyle>
            <a:lvl1pPr marL="0" indent="0">
              <a:buNone/>
              <a:defRPr sz="2699">
                <a:latin typeface="Adobe Clean Light" panose="020B0303020404020204" pitchFamily="34" charset="0"/>
              </a:defRPr>
            </a:lvl1pPr>
            <a:lvl2pPr marL="407919" indent="0">
              <a:buNone/>
              <a:defRPr sz="2249">
                <a:latin typeface="Adobe Clean Light" panose="020B0303020404020204" pitchFamily="34" charset="0"/>
              </a:defRPr>
            </a:lvl2pPr>
            <a:lvl3pPr marL="815839" indent="0">
              <a:buNone/>
              <a:defRPr sz="2024">
                <a:latin typeface="Adobe Clean Light" panose="020B0303020404020204" pitchFamily="34" charset="0"/>
              </a:defRPr>
            </a:lvl3pPr>
            <a:lvl4pPr marL="1223758" indent="0">
              <a:buNone/>
              <a:defRPr sz="1799">
                <a:latin typeface="Adobe Clean Light" panose="020B0303020404020204" pitchFamily="34" charset="0"/>
              </a:defRPr>
            </a:lvl4pPr>
            <a:lvl5pPr marL="1631676" indent="0">
              <a:buNone/>
              <a:defRPr sz="1349">
                <a:latin typeface="Adobe Clean Light" panose="020B03030204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4"/>
          </p:nvPr>
        </p:nvSpPr>
        <p:spPr>
          <a:xfrm>
            <a:off x="772394" y="6464133"/>
            <a:ext cx="4113729" cy="365125"/>
          </a:xfrm>
          <a:prstGeom prst="rect">
            <a:avLst/>
          </a:prstGeom>
        </p:spPr>
        <p:txBody>
          <a:bodyPr vert="horz" lIns="91440" tIns="45720" rIns="91440" bIns="45720" rtlCol="0" anchor="ctr"/>
          <a:lstStyle>
            <a:lvl1pPr algn="l">
              <a:defRPr sz="1462">
                <a:solidFill>
                  <a:schemeClr val="bg1"/>
                </a:solidFill>
                <a:latin typeface="Adobe Clean" panose="020B0503020404020204" pitchFamily="34" charset="0"/>
              </a:defRPr>
            </a:lvl1pPr>
          </a:lstStyle>
          <a:p>
            <a:r>
              <a:rPr lang="en-US"/>
              <a:t> Page </a:t>
            </a:r>
            <a:fld id="{886D8D3F-55AC-44C1-B5E6-6A665EDA3C6E}" type="slidenum">
              <a:rPr lang="en-US" b="1" smtClean="0"/>
              <a:pPr/>
              <a:t>‹#›</a:t>
            </a:fld>
            <a:r>
              <a:rPr lang="en-US"/>
              <a:t> of </a:t>
            </a:r>
            <a:r>
              <a:rPr lang="en-US" b="1"/>
              <a:t>20</a:t>
            </a:r>
            <a:endParaRPr lang="en-US" b="1" dirty="0"/>
          </a:p>
        </p:txBody>
      </p:sp>
    </p:spTree>
    <p:extLst>
      <p:ext uri="{BB962C8B-B14F-4D97-AF65-F5344CB8AC3E}">
        <p14:creationId xmlns:p14="http://schemas.microsoft.com/office/powerpoint/2010/main" val="402910405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772394" y="6464133"/>
            <a:ext cx="4113729" cy="365125"/>
          </a:xfrm>
          <a:prstGeom prst="rect">
            <a:avLst/>
          </a:prstGeom>
        </p:spPr>
        <p:txBody>
          <a:bodyPr vert="horz" lIns="91440" tIns="45720" rIns="91440" bIns="45720" rtlCol="0" anchor="ctr"/>
          <a:lstStyle>
            <a:lvl1pPr algn="l">
              <a:defRPr sz="1462">
                <a:solidFill>
                  <a:schemeClr val="bg1"/>
                </a:solidFill>
                <a:latin typeface="Adobe Clean" panose="020B0503020404020204" pitchFamily="34" charset="0"/>
              </a:defRPr>
            </a:lvl1pPr>
          </a:lstStyle>
          <a:p>
            <a:r>
              <a:rPr lang="en-US"/>
              <a:t> Page </a:t>
            </a:r>
            <a:fld id="{886D8D3F-55AC-44C1-B5E6-6A665EDA3C6E}" type="slidenum">
              <a:rPr lang="en-US" b="1" smtClean="0"/>
              <a:pPr/>
              <a:t>‹#›</a:t>
            </a:fld>
            <a:r>
              <a:rPr lang="en-US"/>
              <a:t> of </a:t>
            </a:r>
            <a:r>
              <a:rPr lang="en-US" b="1"/>
              <a:t>20</a:t>
            </a:r>
            <a:endParaRPr lang="en-US" b="1" dirty="0"/>
          </a:p>
        </p:txBody>
      </p:sp>
    </p:spTree>
    <p:extLst>
      <p:ext uri="{BB962C8B-B14F-4D97-AF65-F5344CB8AC3E}">
        <p14:creationId xmlns:p14="http://schemas.microsoft.com/office/powerpoint/2010/main" val="68203516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9" name="Slide Number Placeholder 5"/>
          <p:cNvSpPr>
            <a:spLocks noGrp="1"/>
          </p:cNvSpPr>
          <p:nvPr>
            <p:ph type="sldNum" sz="quarter" idx="4"/>
          </p:nvPr>
        </p:nvSpPr>
        <p:spPr>
          <a:xfrm>
            <a:off x="772394" y="6464133"/>
            <a:ext cx="4113729" cy="365125"/>
          </a:xfrm>
          <a:prstGeom prst="rect">
            <a:avLst/>
          </a:prstGeom>
        </p:spPr>
        <p:txBody>
          <a:bodyPr vert="horz" lIns="91440" tIns="45720" rIns="91440" bIns="45720" rtlCol="0" anchor="ctr"/>
          <a:lstStyle>
            <a:lvl1pPr algn="l">
              <a:defRPr sz="1462">
                <a:solidFill>
                  <a:schemeClr val="bg1"/>
                </a:solidFill>
                <a:latin typeface="Adobe Clean" panose="020B0503020404020204" pitchFamily="34" charset="0"/>
              </a:defRPr>
            </a:lvl1pPr>
          </a:lstStyle>
          <a:p>
            <a:r>
              <a:rPr lang="en-US"/>
              <a:t> Page </a:t>
            </a:r>
            <a:fld id="{886D8D3F-55AC-44C1-B5E6-6A665EDA3C6E}" type="slidenum">
              <a:rPr lang="en-US" b="1" smtClean="0"/>
              <a:pPr/>
              <a:t>‹#›</a:t>
            </a:fld>
            <a:r>
              <a:rPr lang="en-US"/>
              <a:t> of </a:t>
            </a:r>
            <a:r>
              <a:rPr lang="en-US" b="1"/>
              <a:t>20</a:t>
            </a:r>
            <a:endParaRPr lang="en-US" b="1" dirty="0"/>
          </a:p>
        </p:txBody>
      </p:sp>
    </p:spTree>
    <p:extLst>
      <p:ext uri="{BB962C8B-B14F-4D97-AF65-F5344CB8AC3E}">
        <p14:creationId xmlns:p14="http://schemas.microsoft.com/office/powerpoint/2010/main" val="310737951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7982" y="1825625"/>
            <a:ext cx="5180251"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592" y="1825625"/>
            <a:ext cx="5180251"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Box 9"/>
          <p:cNvSpPr txBox="1"/>
          <p:nvPr userDrawn="1"/>
        </p:nvSpPr>
        <p:spPr>
          <a:xfrm>
            <a:off x="230416" y="771124"/>
            <a:ext cx="5760390" cy="507703"/>
          </a:xfrm>
          <a:prstGeom prst="rect">
            <a:avLst/>
          </a:prstGeom>
          <a:noFill/>
        </p:spPr>
        <p:txBody>
          <a:bodyPr wrap="square" rtlCol="0">
            <a:spAutoFit/>
          </a:bodyPr>
          <a:lstStyle/>
          <a:p>
            <a:r>
              <a:rPr lang="en-US" sz="2699" dirty="0">
                <a:latin typeface="Adobe Clean Light" panose="020B0303020404020204" pitchFamily="34" charset="0"/>
              </a:rPr>
              <a:t>How to Use This Course</a:t>
            </a:r>
          </a:p>
        </p:txBody>
      </p:sp>
      <p:sp>
        <p:nvSpPr>
          <p:cNvPr id="6" name="Slide Number Placeholder 5"/>
          <p:cNvSpPr>
            <a:spLocks noGrp="1"/>
          </p:cNvSpPr>
          <p:nvPr>
            <p:ph type="sldNum" sz="quarter" idx="4"/>
          </p:nvPr>
        </p:nvSpPr>
        <p:spPr>
          <a:xfrm>
            <a:off x="772394" y="6464133"/>
            <a:ext cx="4113729" cy="365125"/>
          </a:xfrm>
          <a:prstGeom prst="rect">
            <a:avLst/>
          </a:prstGeom>
        </p:spPr>
        <p:txBody>
          <a:bodyPr vert="horz" lIns="91440" tIns="45720" rIns="91440" bIns="45720" rtlCol="0" anchor="ctr"/>
          <a:lstStyle>
            <a:lvl1pPr algn="l">
              <a:defRPr sz="1462">
                <a:solidFill>
                  <a:schemeClr val="bg1"/>
                </a:solidFill>
                <a:latin typeface="Adobe Clean" panose="020B0503020404020204" pitchFamily="34" charset="0"/>
              </a:defRPr>
            </a:lvl1pPr>
          </a:lstStyle>
          <a:p>
            <a:r>
              <a:rPr lang="en-US"/>
              <a:t> Page </a:t>
            </a:r>
            <a:fld id="{886D8D3F-55AC-44C1-B5E6-6A665EDA3C6E}" type="slidenum">
              <a:rPr lang="en-US" b="1" smtClean="0"/>
              <a:pPr/>
              <a:t>‹#›</a:t>
            </a:fld>
            <a:r>
              <a:rPr lang="en-US"/>
              <a:t> of </a:t>
            </a:r>
            <a:r>
              <a:rPr lang="en-US" b="1"/>
              <a:t>20</a:t>
            </a:r>
            <a:endParaRPr lang="en-US" b="1" dirty="0"/>
          </a:p>
        </p:txBody>
      </p:sp>
    </p:spTree>
    <p:extLst>
      <p:ext uri="{BB962C8B-B14F-4D97-AF65-F5344CB8AC3E}">
        <p14:creationId xmlns:p14="http://schemas.microsoft.com/office/powerpoint/2010/main" val="119074177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570" y="1681163"/>
            <a:ext cx="5156444" cy="823912"/>
          </a:xfrm>
          <a:prstGeom prst="rect">
            <a:avLst/>
          </a:prstGeom>
        </p:spPr>
        <p:txBody>
          <a:bodyPr anchor="b"/>
          <a:lstStyle>
            <a:lvl1pPr marL="0" indent="0">
              <a:buNone/>
              <a:defRPr sz="2141" b="1"/>
            </a:lvl1pPr>
            <a:lvl2pPr marL="407919" indent="0">
              <a:buNone/>
              <a:defRPr sz="1784" b="1"/>
            </a:lvl2pPr>
            <a:lvl3pPr marL="815838" indent="0">
              <a:buNone/>
              <a:defRPr sz="1606" b="1"/>
            </a:lvl3pPr>
            <a:lvl4pPr marL="1223758" indent="0">
              <a:buNone/>
              <a:defRPr sz="1428" b="1"/>
            </a:lvl4pPr>
            <a:lvl5pPr marL="1631676" indent="0">
              <a:buNone/>
              <a:defRPr sz="1428" b="1"/>
            </a:lvl5pPr>
            <a:lvl6pPr marL="2039595" indent="0">
              <a:buNone/>
              <a:defRPr sz="1428" b="1"/>
            </a:lvl6pPr>
            <a:lvl7pPr marL="2447514" indent="0">
              <a:buNone/>
              <a:defRPr sz="1428" b="1"/>
            </a:lvl7pPr>
            <a:lvl8pPr marL="2855433" indent="0">
              <a:buNone/>
              <a:defRPr sz="1428" b="1"/>
            </a:lvl8pPr>
            <a:lvl9pPr marL="3263353" indent="0">
              <a:buNone/>
              <a:defRPr sz="1428" b="1"/>
            </a:lvl9pPr>
          </a:lstStyle>
          <a:p>
            <a:pPr lvl="0"/>
            <a:r>
              <a:rPr lang="en-US"/>
              <a:t>Edit Master text styles</a:t>
            </a:r>
          </a:p>
        </p:txBody>
      </p:sp>
      <p:sp>
        <p:nvSpPr>
          <p:cNvPr id="4" name="Content Placeholder 3"/>
          <p:cNvSpPr>
            <a:spLocks noGrp="1"/>
          </p:cNvSpPr>
          <p:nvPr>
            <p:ph sz="half" idx="2"/>
          </p:nvPr>
        </p:nvSpPr>
        <p:spPr>
          <a:xfrm>
            <a:off x="839570" y="2505075"/>
            <a:ext cx="5156444"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0592" y="1681163"/>
            <a:ext cx="5181839" cy="823912"/>
          </a:xfrm>
          <a:prstGeom prst="rect">
            <a:avLst/>
          </a:prstGeom>
        </p:spPr>
        <p:txBody>
          <a:bodyPr anchor="b"/>
          <a:lstStyle>
            <a:lvl1pPr marL="0" indent="0">
              <a:buNone/>
              <a:defRPr sz="2141" b="1"/>
            </a:lvl1pPr>
            <a:lvl2pPr marL="407919" indent="0">
              <a:buNone/>
              <a:defRPr sz="1784" b="1"/>
            </a:lvl2pPr>
            <a:lvl3pPr marL="815838" indent="0">
              <a:buNone/>
              <a:defRPr sz="1606" b="1"/>
            </a:lvl3pPr>
            <a:lvl4pPr marL="1223758" indent="0">
              <a:buNone/>
              <a:defRPr sz="1428" b="1"/>
            </a:lvl4pPr>
            <a:lvl5pPr marL="1631676" indent="0">
              <a:buNone/>
              <a:defRPr sz="1428" b="1"/>
            </a:lvl5pPr>
            <a:lvl6pPr marL="2039595" indent="0">
              <a:buNone/>
              <a:defRPr sz="1428" b="1"/>
            </a:lvl6pPr>
            <a:lvl7pPr marL="2447514" indent="0">
              <a:buNone/>
              <a:defRPr sz="1428" b="1"/>
            </a:lvl7pPr>
            <a:lvl8pPr marL="2855433" indent="0">
              <a:buNone/>
              <a:defRPr sz="1428" b="1"/>
            </a:lvl8pPr>
            <a:lvl9pPr marL="3263353" indent="0">
              <a:buNone/>
              <a:defRPr sz="1428" b="1"/>
            </a:lvl9pPr>
          </a:lstStyle>
          <a:p>
            <a:pPr lvl="0"/>
            <a:r>
              <a:rPr lang="en-US"/>
              <a:t>Edit Master text styles</a:t>
            </a:r>
          </a:p>
        </p:txBody>
      </p:sp>
      <p:sp>
        <p:nvSpPr>
          <p:cNvPr id="6" name="Content Placeholder 5"/>
          <p:cNvSpPr>
            <a:spLocks noGrp="1"/>
          </p:cNvSpPr>
          <p:nvPr>
            <p:ph sz="quarter" idx="4"/>
          </p:nvPr>
        </p:nvSpPr>
        <p:spPr>
          <a:xfrm>
            <a:off x="6170592" y="2505075"/>
            <a:ext cx="5181839"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p:cNvSpPr txBox="1"/>
          <p:nvPr userDrawn="1"/>
        </p:nvSpPr>
        <p:spPr>
          <a:xfrm>
            <a:off x="230416" y="771124"/>
            <a:ext cx="5760390" cy="507703"/>
          </a:xfrm>
          <a:prstGeom prst="rect">
            <a:avLst/>
          </a:prstGeom>
          <a:noFill/>
        </p:spPr>
        <p:txBody>
          <a:bodyPr wrap="square" rtlCol="0">
            <a:spAutoFit/>
          </a:bodyPr>
          <a:lstStyle/>
          <a:p>
            <a:r>
              <a:rPr lang="en-US" sz="2699" dirty="0">
                <a:latin typeface="Adobe Clean Light" panose="020B0303020404020204" pitchFamily="34" charset="0"/>
              </a:rPr>
              <a:t>How to Use This Course</a:t>
            </a:r>
          </a:p>
        </p:txBody>
      </p:sp>
      <p:sp>
        <p:nvSpPr>
          <p:cNvPr id="8" name="Slide Number Placeholder 5"/>
          <p:cNvSpPr>
            <a:spLocks noGrp="1"/>
          </p:cNvSpPr>
          <p:nvPr>
            <p:ph type="sldNum" sz="quarter" idx="10"/>
          </p:nvPr>
        </p:nvSpPr>
        <p:spPr>
          <a:xfrm>
            <a:off x="772394" y="6464133"/>
            <a:ext cx="4113729" cy="365125"/>
          </a:xfrm>
          <a:prstGeom prst="rect">
            <a:avLst/>
          </a:prstGeom>
        </p:spPr>
        <p:txBody>
          <a:bodyPr vert="horz" lIns="91440" tIns="45720" rIns="91440" bIns="45720" rtlCol="0" anchor="ctr"/>
          <a:lstStyle>
            <a:lvl1pPr algn="l">
              <a:defRPr sz="1462">
                <a:solidFill>
                  <a:schemeClr val="bg1"/>
                </a:solidFill>
                <a:latin typeface="Adobe Clean" panose="020B0503020404020204" pitchFamily="34" charset="0"/>
              </a:defRPr>
            </a:lvl1pPr>
          </a:lstStyle>
          <a:p>
            <a:r>
              <a:rPr lang="en-US"/>
              <a:t> Page </a:t>
            </a:r>
            <a:fld id="{886D8D3F-55AC-44C1-B5E6-6A665EDA3C6E}" type="slidenum">
              <a:rPr lang="en-US" b="1" smtClean="0"/>
              <a:pPr/>
              <a:t>‹#›</a:t>
            </a:fld>
            <a:r>
              <a:rPr lang="en-US"/>
              <a:t> of </a:t>
            </a:r>
            <a:r>
              <a:rPr lang="en-US" b="1"/>
              <a:t>20</a:t>
            </a:r>
            <a:endParaRPr lang="en-US" b="1" dirty="0"/>
          </a:p>
        </p:txBody>
      </p:sp>
    </p:spTree>
    <p:extLst>
      <p:ext uri="{BB962C8B-B14F-4D97-AF65-F5344CB8AC3E}">
        <p14:creationId xmlns:p14="http://schemas.microsoft.com/office/powerpoint/2010/main" val="35957551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1"/>
            <a:ext cx="3931213" cy="1600200"/>
          </a:xfrm>
          <a:prstGeom prst="rect">
            <a:avLst/>
          </a:prstGeom>
        </p:spPr>
        <p:txBody>
          <a:bodyPr anchor="b"/>
          <a:lstStyle>
            <a:lvl1pPr>
              <a:defRPr sz="2855"/>
            </a:lvl1pPr>
          </a:lstStyle>
          <a:p>
            <a:r>
              <a:rPr lang="en-US"/>
              <a:t>Click to edit Master title style</a:t>
            </a:r>
            <a:endParaRPr lang="en-US" dirty="0"/>
          </a:p>
        </p:txBody>
      </p:sp>
      <p:sp>
        <p:nvSpPr>
          <p:cNvPr id="3" name="Content Placeholder 2"/>
          <p:cNvSpPr>
            <a:spLocks noGrp="1"/>
          </p:cNvSpPr>
          <p:nvPr>
            <p:ph idx="1"/>
          </p:nvPr>
        </p:nvSpPr>
        <p:spPr>
          <a:xfrm>
            <a:off x="5181839" y="987426"/>
            <a:ext cx="6170592" cy="4873625"/>
          </a:xfrm>
          <a:prstGeom prst="rect">
            <a:avLst/>
          </a:prstGeom>
        </p:spPr>
        <p:txBody>
          <a:bodyPr/>
          <a:lstStyle>
            <a:lvl1pPr>
              <a:defRPr sz="2855"/>
            </a:lvl1pPr>
            <a:lvl2pPr>
              <a:defRPr sz="2498"/>
            </a:lvl2pPr>
            <a:lvl3pPr>
              <a:defRPr sz="2141"/>
            </a:lvl3pPr>
            <a:lvl4pPr>
              <a:defRPr sz="1784"/>
            </a:lvl4pPr>
            <a:lvl5pPr>
              <a:defRPr sz="1784"/>
            </a:lvl5pPr>
            <a:lvl6pPr>
              <a:defRPr sz="1784"/>
            </a:lvl6pPr>
            <a:lvl7pPr>
              <a:defRPr sz="1784"/>
            </a:lvl7pPr>
            <a:lvl8pPr>
              <a:defRPr sz="1784"/>
            </a:lvl8pPr>
            <a:lvl9pPr>
              <a:defRPr sz="1784"/>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570" y="2057400"/>
            <a:ext cx="3931213" cy="3811588"/>
          </a:xfrm>
          <a:prstGeom prst="rect">
            <a:avLst/>
          </a:prstGeom>
        </p:spPr>
        <p:txBody>
          <a:bodyPr/>
          <a:lstStyle>
            <a:lvl1pPr marL="0" indent="0">
              <a:buNone/>
              <a:defRPr sz="1428"/>
            </a:lvl1pPr>
            <a:lvl2pPr marL="407919" indent="0">
              <a:buNone/>
              <a:defRPr sz="1249"/>
            </a:lvl2pPr>
            <a:lvl3pPr marL="815838" indent="0">
              <a:buNone/>
              <a:defRPr sz="1070"/>
            </a:lvl3pPr>
            <a:lvl4pPr marL="1223758" indent="0">
              <a:buNone/>
              <a:defRPr sz="893"/>
            </a:lvl4pPr>
            <a:lvl5pPr marL="1631676" indent="0">
              <a:buNone/>
              <a:defRPr sz="893"/>
            </a:lvl5pPr>
            <a:lvl6pPr marL="2039595" indent="0">
              <a:buNone/>
              <a:defRPr sz="893"/>
            </a:lvl6pPr>
            <a:lvl7pPr marL="2447514" indent="0">
              <a:buNone/>
              <a:defRPr sz="893"/>
            </a:lvl7pPr>
            <a:lvl8pPr marL="2855433" indent="0">
              <a:buNone/>
              <a:defRPr sz="893"/>
            </a:lvl8pPr>
            <a:lvl9pPr marL="3263353" indent="0">
              <a:buNone/>
              <a:defRPr sz="893"/>
            </a:lvl9pPr>
          </a:lstStyle>
          <a:p>
            <a:pPr lvl="0"/>
            <a:r>
              <a:rPr lang="en-US"/>
              <a:t>Edit Master text styles</a:t>
            </a:r>
          </a:p>
        </p:txBody>
      </p:sp>
      <p:sp>
        <p:nvSpPr>
          <p:cNvPr id="6" name="Slide Number Placeholder 5"/>
          <p:cNvSpPr>
            <a:spLocks noGrp="1"/>
          </p:cNvSpPr>
          <p:nvPr>
            <p:ph type="sldNum" sz="quarter" idx="4"/>
          </p:nvPr>
        </p:nvSpPr>
        <p:spPr>
          <a:xfrm>
            <a:off x="772394" y="6464133"/>
            <a:ext cx="4113729" cy="365125"/>
          </a:xfrm>
          <a:prstGeom prst="rect">
            <a:avLst/>
          </a:prstGeom>
        </p:spPr>
        <p:txBody>
          <a:bodyPr vert="horz" lIns="91440" tIns="45720" rIns="91440" bIns="45720" rtlCol="0" anchor="ctr"/>
          <a:lstStyle>
            <a:lvl1pPr algn="l">
              <a:defRPr sz="1462">
                <a:solidFill>
                  <a:schemeClr val="bg1"/>
                </a:solidFill>
                <a:latin typeface="Adobe Clean" panose="020B0503020404020204" pitchFamily="34" charset="0"/>
              </a:defRPr>
            </a:lvl1pPr>
          </a:lstStyle>
          <a:p>
            <a:r>
              <a:rPr lang="en-US"/>
              <a:t> Page </a:t>
            </a:r>
            <a:fld id="{886D8D3F-55AC-44C1-B5E6-6A665EDA3C6E}" type="slidenum">
              <a:rPr lang="en-US" b="1" smtClean="0"/>
              <a:pPr/>
              <a:t>‹#›</a:t>
            </a:fld>
            <a:r>
              <a:rPr lang="en-US"/>
              <a:t> of </a:t>
            </a:r>
            <a:r>
              <a:rPr lang="en-US" b="1"/>
              <a:t>20</a:t>
            </a:r>
            <a:endParaRPr lang="en-US" b="1" dirty="0"/>
          </a:p>
        </p:txBody>
      </p:sp>
    </p:spTree>
    <p:extLst>
      <p:ext uri="{BB962C8B-B14F-4D97-AF65-F5344CB8AC3E}">
        <p14:creationId xmlns:p14="http://schemas.microsoft.com/office/powerpoint/2010/main" val="56734313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1"/>
            <a:ext cx="3931213" cy="1600200"/>
          </a:xfrm>
          <a:prstGeom prst="rect">
            <a:avLst/>
          </a:prstGeom>
        </p:spPr>
        <p:txBody>
          <a:bodyPr anchor="b"/>
          <a:lstStyle>
            <a:lvl1pPr>
              <a:defRPr sz="2855"/>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1839" y="987426"/>
            <a:ext cx="6170592" cy="4873625"/>
          </a:xfrm>
          <a:prstGeom prst="rect">
            <a:avLst/>
          </a:prstGeom>
        </p:spPr>
        <p:txBody>
          <a:bodyPr anchor="t"/>
          <a:lstStyle>
            <a:lvl1pPr marL="0" indent="0">
              <a:buNone/>
              <a:defRPr sz="2855"/>
            </a:lvl1pPr>
            <a:lvl2pPr marL="407919" indent="0">
              <a:buNone/>
              <a:defRPr sz="2498"/>
            </a:lvl2pPr>
            <a:lvl3pPr marL="815838" indent="0">
              <a:buNone/>
              <a:defRPr sz="2141"/>
            </a:lvl3pPr>
            <a:lvl4pPr marL="1223758" indent="0">
              <a:buNone/>
              <a:defRPr sz="1784"/>
            </a:lvl4pPr>
            <a:lvl5pPr marL="1631676" indent="0">
              <a:buNone/>
              <a:defRPr sz="1784"/>
            </a:lvl5pPr>
            <a:lvl6pPr marL="2039595" indent="0">
              <a:buNone/>
              <a:defRPr sz="1784"/>
            </a:lvl6pPr>
            <a:lvl7pPr marL="2447514" indent="0">
              <a:buNone/>
              <a:defRPr sz="1784"/>
            </a:lvl7pPr>
            <a:lvl8pPr marL="2855433" indent="0">
              <a:buNone/>
              <a:defRPr sz="1784"/>
            </a:lvl8pPr>
            <a:lvl9pPr marL="3263353" indent="0">
              <a:buNone/>
              <a:defRPr sz="1784"/>
            </a:lvl9pPr>
          </a:lstStyle>
          <a:p>
            <a:r>
              <a:rPr lang="en-US"/>
              <a:t>Click icon to add picture</a:t>
            </a:r>
            <a:endParaRPr lang="en-US" dirty="0"/>
          </a:p>
        </p:txBody>
      </p:sp>
      <p:sp>
        <p:nvSpPr>
          <p:cNvPr id="4" name="Text Placeholder 3"/>
          <p:cNvSpPr>
            <a:spLocks noGrp="1"/>
          </p:cNvSpPr>
          <p:nvPr>
            <p:ph type="body" sz="half" idx="2"/>
          </p:nvPr>
        </p:nvSpPr>
        <p:spPr>
          <a:xfrm>
            <a:off x="839570" y="2057400"/>
            <a:ext cx="3931213" cy="3811588"/>
          </a:xfrm>
          <a:prstGeom prst="rect">
            <a:avLst/>
          </a:prstGeom>
        </p:spPr>
        <p:txBody>
          <a:bodyPr/>
          <a:lstStyle>
            <a:lvl1pPr marL="0" indent="0">
              <a:buNone/>
              <a:defRPr sz="1428"/>
            </a:lvl1pPr>
            <a:lvl2pPr marL="407919" indent="0">
              <a:buNone/>
              <a:defRPr sz="1249"/>
            </a:lvl2pPr>
            <a:lvl3pPr marL="815838" indent="0">
              <a:buNone/>
              <a:defRPr sz="1070"/>
            </a:lvl3pPr>
            <a:lvl4pPr marL="1223758" indent="0">
              <a:buNone/>
              <a:defRPr sz="893"/>
            </a:lvl4pPr>
            <a:lvl5pPr marL="1631676" indent="0">
              <a:buNone/>
              <a:defRPr sz="893"/>
            </a:lvl5pPr>
            <a:lvl6pPr marL="2039595" indent="0">
              <a:buNone/>
              <a:defRPr sz="893"/>
            </a:lvl6pPr>
            <a:lvl7pPr marL="2447514" indent="0">
              <a:buNone/>
              <a:defRPr sz="893"/>
            </a:lvl7pPr>
            <a:lvl8pPr marL="2855433" indent="0">
              <a:buNone/>
              <a:defRPr sz="893"/>
            </a:lvl8pPr>
            <a:lvl9pPr marL="3263353" indent="0">
              <a:buNone/>
              <a:defRPr sz="893"/>
            </a:lvl9pPr>
          </a:lstStyle>
          <a:p>
            <a:pPr lvl="0"/>
            <a:r>
              <a:rPr lang="en-US"/>
              <a:t>Edit Master text styles</a:t>
            </a:r>
          </a:p>
        </p:txBody>
      </p:sp>
      <p:sp>
        <p:nvSpPr>
          <p:cNvPr id="6" name="Slide Number Placeholder 5"/>
          <p:cNvSpPr>
            <a:spLocks noGrp="1"/>
          </p:cNvSpPr>
          <p:nvPr>
            <p:ph type="sldNum" sz="quarter" idx="4"/>
          </p:nvPr>
        </p:nvSpPr>
        <p:spPr>
          <a:xfrm>
            <a:off x="772394" y="6464133"/>
            <a:ext cx="4113729" cy="365125"/>
          </a:xfrm>
          <a:prstGeom prst="rect">
            <a:avLst/>
          </a:prstGeom>
        </p:spPr>
        <p:txBody>
          <a:bodyPr vert="horz" lIns="91440" tIns="45720" rIns="91440" bIns="45720" rtlCol="0" anchor="ctr"/>
          <a:lstStyle>
            <a:lvl1pPr algn="l">
              <a:defRPr sz="1462">
                <a:solidFill>
                  <a:schemeClr val="bg1"/>
                </a:solidFill>
                <a:latin typeface="Adobe Clean" panose="020B0503020404020204" pitchFamily="34" charset="0"/>
              </a:defRPr>
            </a:lvl1pPr>
          </a:lstStyle>
          <a:p>
            <a:r>
              <a:rPr lang="en-US"/>
              <a:t> Page </a:t>
            </a:r>
            <a:fld id="{886D8D3F-55AC-44C1-B5E6-6A665EDA3C6E}" type="slidenum">
              <a:rPr lang="en-US" b="1" smtClean="0"/>
              <a:pPr/>
              <a:t>‹#›</a:t>
            </a:fld>
            <a:r>
              <a:rPr lang="en-US"/>
              <a:t> of </a:t>
            </a:r>
            <a:r>
              <a:rPr lang="en-US" b="1"/>
              <a:t>20</a:t>
            </a:r>
            <a:endParaRPr lang="en-US" b="1" dirty="0"/>
          </a:p>
        </p:txBody>
      </p:sp>
    </p:spTree>
    <p:extLst>
      <p:ext uri="{BB962C8B-B14F-4D97-AF65-F5344CB8AC3E}">
        <p14:creationId xmlns:p14="http://schemas.microsoft.com/office/powerpoint/2010/main" val="417035441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7983" y="365126"/>
            <a:ext cx="10512861"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7983" y="1834806"/>
            <a:ext cx="10512861"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4"/>
          </p:nvPr>
        </p:nvSpPr>
        <p:spPr>
          <a:xfrm>
            <a:off x="772394" y="6464133"/>
            <a:ext cx="4113729" cy="365125"/>
          </a:xfrm>
          <a:prstGeom prst="rect">
            <a:avLst/>
          </a:prstGeom>
        </p:spPr>
        <p:txBody>
          <a:bodyPr vert="horz" lIns="91440" tIns="45720" rIns="91440" bIns="45720" rtlCol="0" anchor="ctr"/>
          <a:lstStyle>
            <a:lvl1pPr algn="l">
              <a:defRPr sz="1462">
                <a:solidFill>
                  <a:schemeClr val="bg1"/>
                </a:solidFill>
                <a:latin typeface="Adobe Clean" panose="020B0503020404020204" pitchFamily="34" charset="0"/>
              </a:defRPr>
            </a:lvl1pPr>
          </a:lstStyle>
          <a:p>
            <a:r>
              <a:rPr lang="en-US"/>
              <a:t> Page </a:t>
            </a:r>
            <a:fld id="{886D8D3F-55AC-44C1-B5E6-6A665EDA3C6E}" type="slidenum">
              <a:rPr lang="en-US" b="1" smtClean="0"/>
              <a:pPr/>
              <a:t>‹#›</a:t>
            </a:fld>
            <a:r>
              <a:rPr lang="en-US"/>
              <a:t> of </a:t>
            </a:r>
            <a:r>
              <a:rPr lang="en-US" b="1"/>
              <a:t>20</a:t>
            </a:r>
            <a:endParaRPr lang="en-US" b="1" dirty="0"/>
          </a:p>
        </p:txBody>
      </p:sp>
    </p:spTree>
    <p:extLst>
      <p:ext uri="{BB962C8B-B14F-4D97-AF65-F5344CB8AC3E}">
        <p14:creationId xmlns:p14="http://schemas.microsoft.com/office/powerpoint/2010/main" val="998620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79050707-6B9C-41AD-8E71-8169BFD8CE9E}" type="datetime1">
              <a:rPr lang="en-US" smtClean="0"/>
              <a:pPr/>
              <a:t>1/7/2026</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28" y="365126"/>
            <a:ext cx="2628216"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7982" y="365126"/>
            <a:ext cx="7732285"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4"/>
          </p:nvPr>
        </p:nvSpPr>
        <p:spPr>
          <a:xfrm>
            <a:off x="772394" y="6464133"/>
            <a:ext cx="4113729" cy="365125"/>
          </a:xfrm>
          <a:prstGeom prst="rect">
            <a:avLst/>
          </a:prstGeom>
        </p:spPr>
        <p:txBody>
          <a:bodyPr vert="horz" lIns="91440" tIns="45720" rIns="91440" bIns="45720" rtlCol="0" anchor="ctr"/>
          <a:lstStyle>
            <a:lvl1pPr algn="l">
              <a:defRPr sz="1462">
                <a:solidFill>
                  <a:schemeClr val="bg1"/>
                </a:solidFill>
                <a:latin typeface="Adobe Clean" panose="020B0503020404020204" pitchFamily="34" charset="0"/>
              </a:defRPr>
            </a:lvl1pPr>
          </a:lstStyle>
          <a:p>
            <a:r>
              <a:rPr lang="en-US"/>
              <a:t> Page </a:t>
            </a:r>
            <a:fld id="{886D8D3F-55AC-44C1-B5E6-6A665EDA3C6E}" type="slidenum">
              <a:rPr lang="en-US" b="1" smtClean="0"/>
              <a:pPr/>
              <a:t>‹#›</a:t>
            </a:fld>
            <a:r>
              <a:rPr lang="en-US"/>
              <a:t> of </a:t>
            </a:r>
            <a:r>
              <a:rPr lang="en-US" b="1"/>
              <a:t>20</a:t>
            </a:r>
            <a:endParaRPr lang="en-US" b="1" dirty="0"/>
          </a:p>
        </p:txBody>
      </p:sp>
    </p:spTree>
    <p:extLst>
      <p:ext uri="{BB962C8B-B14F-4D97-AF65-F5344CB8AC3E}">
        <p14:creationId xmlns:p14="http://schemas.microsoft.com/office/powerpoint/2010/main" val="14968385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ay Content Are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7B347668-7CB5-401B-A4E5-A798FE114AAD}" type="datetime1">
              <a:rPr lang="en-US" smtClean="0"/>
              <a:pPr/>
              <a:t>1/7/2026</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
        <p:nvSpPr>
          <p:cNvPr id="7" name="Rectangle 5"/>
          <p:cNvSpPr>
            <a:spLocks noChangeArrowheads="1"/>
          </p:cNvSpPr>
          <p:nvPr userDrawn="1"/>
        </p:nvSpPr>
        <p:spPr bwMode="auto">
          <a:xfrm>
            <a:off x="0" y="742951"/>
            <a:ext cx="12188825" cy="5699124"/>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rtl="0" fontAlgn="base">
              <a:spcBef>
                <a:spcPct val="0"/>
              </a:spcBef>
              <a:spcAft>
                <a:spcPct val="0"/>
              </a:spcAft>
            </a:pPr>
            <a:endParaRPr lang="en-US" kern="1200">
              <a:solidFill>
                <a:srgbClr val="FFFFFF"/>
              </a:solidFill>
              <a:latin typeface="+mn-lt"/>
              <a:ea typeface="ＭＳ Ｐゴシック" pitchFamily="-111" charset="-128"/>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Gray Content Area">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262" t="10502" r="357" b="10304"/>
          <a:stretch/>
        </p:blipFill>
        <p:spPr>
          <a:xfrm>
            <a:off x="0" y="0"/>
            <a:ext cx="12188825" cy="69005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7B347668-7CB5-401B-A4E5-A798FE114AAD}" type="datetime1">
              <a:rPr lang="en-US" smtClean="0">
                <a:solidFill>
                  <a:prstClr val="white"/>
                </a:solidFill>
              </a:rPr>
              <a:pPr/>
              <a:t>1/7/2026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pic>
        <p:nvPicPr>
          <p:cNvPr id="9" name="Picture 4" descr="Image result for adobe 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648482" y="6513050"/>
            <a:ext cx="284550" cy="284624"/>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4"/>
          <p:cNvSpPr txBox="1">
            <a:spLocks/>
          </p:cNvSpPr>
          <p:nvPr userDrawn="1"/>
        </p:nvSpPr>
        <p:spPr>
          <a:xfrm>
            <a:off x="328440" y="6455415"/>
            <a:ext cx="5203530" cy="168274"/>
          </a:xfrm>
          <a:prstGeom prst="rect">
            <a:avLst/>
          </a:prstGeom>
        </p:spPr>
        <p:txBody>
          <a:bodyPr vert="horz" lIns="0" tIns="54400" rIns="108801" bIns="54400" rtlCol="0" anchor="ctr"/>
          <a:lstStyle>
            <a:defPPr>
              <a:defRPr lang="en-US"/>
            </a:defPPr>
            <a:lvl1pPr marL="0" algn="l" defTabSz="914400" rtl="0" eaLnBrk="1" latinLnBrk="0" hangingPunct="1">
              <a:defRPr sz="700" kern="1200" spc="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solidFill>
                  <a:prstClr val="white"/>
                </a:solidFill>
              </a:rPr>
              <a:t>©2017 Adobe Systems Incorporated. All Rights Reserved. Adobe Confidential. </a:t>
            </a:r>
          </a:p>
        </p:txBody>
      </p:sp>
    </p:spTree>
    <p:extLst>
      <p:ext uri="{BB962C8B-B14F-4D97-AF65-F5344CB8AC3E}">
        <p14:creationId xmlns:p14="http://schemas.microsoft.com/office/powerpoint/2010/main" val="24074235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 show (rotat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262" t="10502" r="357" b="10304"/>
          <a:stretch/>
        </p:blipFill>
        <p:spPr>
          <a:xfrm>
            <a:off x="0" y="0"/>
            <a:ext cx="12188825" cy="6900500"/>
          </a:xfrm>
          <a:prstGeom prst="rect">
            <a:avLst/>
          </a:prstGeom>
        </p:spPr>
      </p:pic>
      <p:sp>
        <p:nvSpPr>
          <p:cNvPr id="4" name="Date Placeholder 3"/>
          <p:cNvSpPr>
            <a:spLocks noGrp="1"/>
          </p:cNvSpPr>
          <p:nvPr>
            <p:ph type="dt" sz="half" idx="10"/>
          </p:nvPr>
        </p:nvSpPr>
        <p:spPr/>
        <p:txBody>
          <a:bodyPr/>
          <a:lstStyle/>
          <a:p>
            <a:fld id="{7B347668-7CB5-401B-A4E5-A798FE114AAD}" type="datetime1">
              <a:rPr lang="en-US" smtClean="0">
                <a:solidFill>
                  <a:prstClr val="white"/>
                </a:solidFill>
              </a:rPr>
              <a:pPr/>
              <a:t>1/7/2026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pic>
        <p:nvPicPr>
          <p:cNvPr id="9" name="Picture 4" descr="Image result for adobe 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648482" y="6513050"/>
            <a:ext cx="284550" cy="284624"/>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4"/>
          <p:cNvSpPr txBox="1">
            <a:spLocks/>
          </p:cNvSpPr>
          <p:nvPr userDrawn="1"/>
        </p:nvSpPr>
        <p:spPr>
          <a:xfrm>
            <a:off x="328440" y="6455415"/>
            <a:ext cx="5203530" cy="168274"/>
          </a:xfrm>
          <a:prstGeom prst="rect">
            <a:avLst/>
          </a:prstGeom>
        </p:spPr>
        <p:txBody>
          <a:bodyPr vert="horz" lIns="0" tIns="54400" rIns="108801" bIns="54400" rtlCol="0" anchor="ctr"/>
          <a:lstStyle>
            <a:defPPr>
              <a:defRPr lang="en-US"/>
            </a:defPPr>
            <a:lvl1pPr marL="0" algn="l" defTabSz="914400" rtl="0" eaLnBrk="1" latinLnBrk="0" hangingPunct="1">
              <a:defRPr sz="700" kern="1200" spc="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solidFill>
                  <a:prstClr val="white"/>
                </a:solidFill>
              </a:rPr>
              <a:t>©2017 Adobe Systems Incorporated. All Rights Reserved. Adobe Confidential. </a:t>
            </a:r>
          </a:p>
        </p:txBody>
      </p:sp>
      <p:pic>
        <p:nvPicPr>
          <p:cNvPr id="12" name="top borde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75346" y="3466935"/>
            <a:ext cx="14664688" cy="647679"/>
          </a:xfrm>
          <a:prstGeom prst="rect">
            <a:avLst/>
          </a:prstGeom>
        </p:spPr>
      </p:pic>
      <p:sp>
        <p:nvSpPr>
          <p:cNvPr id="3" name="Rectangle 2"/>
          <p:cNvSpPr/>
          <p:nvPr userDrawn="1"/>
        </p:nvSpPr>
        <p:spPr>
          <a:xfrm>
            <a:off x="328440" y="34799"/>
            <a:ext cx="4668252" cy="7098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2400" dirty="0"/>
              <a:t>Roadmap Examples</a:t>
            </a:r>
          </a:p>
        </p:txBody>
      </p:sp>
    </p:spTree>
    <p:extLst>
      <p:ext uri="{BB962C8B-B14F-4D97-AF65-F5344CB8AC3E}">
        <p14:creationId xmlns:p14="http://schemas.microsoft.com/office/powerpoint/2010/main" val="26690795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ck Content Are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576251BD-8A37-4A4F-BD66-CA6ADEC4144E}" type="datetime1">
              <a:rPr lang="en-US" smtClean="0"/>
              <a:pPr/>
              <a:t>1/7/2026</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
        <p:nvSpPr>
          <p:cNvPr id="7" name="Rectangle 5"/>
          <p:cNvSpPr>
            <a:spLocks noChangeArrowheads="1"/>
          </p:cNvSpPr>
          <p:nvPr userDrawn="1"/>
        </p:nvSpPr>
        <p:spPr bwMode="auto">
          <a:xfrm>
            <a:off x="0" y="777875"/>
            <a:ext cx="12188825" cy="56642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rtl="0" fontAlgn="base">
              <a:spcBef>
                <a:spcPct val="0"/>
              </a:spcBef>
              <a:spcAft>
                <a:spcPct val="0"/>
              </a:spcAft>
            </a:pPr>
            <a:endParaRPr lang="en-US" kern="1200">
              <a:solidFill>
                <a:srgbClr val="FFFFFF"/>
              </a:solidFill>
              <a:latin typeface="+mn-lt"/>
              <a:ea typeface="ＭＳ Ｐゴシック" pitchFamily="-111" charset="-128"/>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lack Content Area">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76251BD-8A37-4A4F-BD66-CA6ADEC4144E}" type="datetime1">
              <a:rPr lang="en-US" smtClean="0"/>
              <a:pPr/>
              <a:t>1/7/2026</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
        <p:nvSpPr>
          <p:cNvPr id="7" name="Rectangle 5"/>
          <p:cNvSpPr>
            <a:spLocks noChangeArrowheads="1"/>
          </p:cNvSpPr>
          <p:nvPr userDrawn="1"/>
        </p:nvSpPr>
        <p:spPr bwMode="auto">
          <a:xfrm>
            <a:off x="0" y="0"/>
            <a:ext cx="12188825" cy="644207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rtl="0" fontAlgn="base">
              <a:spcBef>
                <a:spcPct val="0"/>
              </a:spcBef>
              <a:spcAft>
                <a:spcPct val="0"/>
              </a:spcAft>
            </a:pPr>
            <a:endParaRPr lang="en-US" kern="1200">
              <a:solidFill>
                <a:srgbClr val="FFFFFF"/>
              </a:solidFill>
              <a:latin typeface="+mn-lt"/>
              <a:ea typeface="ＭＳ Ｐゴシック" pitchFamily="-111" charset="-128"/>
              <a:cs typeface="+mn-cs"/>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114945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y_end_slide">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1" y="0"/>
            <a:ext cx="12188825" cy="6858000"/>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20" rIns="91439" bIns="45720" anchor="ctr"/>
          <a:lstStyle/>
          <a:p>
            <a:pPr algn="ctr" rtl="0" fontAlgn="base">
              <a:spcBef>
                <a:spcPct val="0"/>
              </a:spcBef>
              <a:spcAft>
                <a:spcPct val="0"/>
              </a:spcAft>
            </a:pPr>
            <a:endParaRPr lang="en-US" kern="1200">
              <a:solidFill>
                <a:srgbClr val="FFFFFF"/>
              </a:solidFill>
              <a:latin typeface="+mn-lt"/>
              <a:ea typeface="ＭＳ Ｐゴシック" pitchFamily="-111" charset="-128"/>
              <a:cs typeface="+mn-cs"/>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7967" y="2449523"/>
            <a:ext cx="1412888" cy="1945495"/>
          </a:xfrm>
          <a:prstGeom prst="rect">
            <a:avLst/>
          </a:prstGeom>
        </p:spPr>
      </p:pic>
    </p:spTree>
    <p:extLst>
      <p:ext uri="{BB962C8B-B14F-4D97-AF65-F5344CB8AC3E}">
        <p14:creationId xmlns:p14="http://schemas.microsoft.com/office/powerpoint/2010/main" val="9922794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hite_end_slide">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1" y="0"/>
            <a:ext cx="121888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20" rIns="91439" bIns="45720" anchor="ctr"/>
          <a:lstStyle/>
          <a:p>
            <a:pPr algn="ctr" rtl="0" fontAlgn="base">
              <a:spcBef>
                <a:spcPct val="0"/>
              </a:spcBef>
              <a:spcAft>
                <a:spcPct val="0"/>
              </a:spcAft>
            </a:pPr>
            <a:endParaRPr lang="en-US" kern="1200">
              <a:solidFill>
                <a:srgbClr val="FFFFFF"/>
              </a:solidFill>
              <a:latin typeface="+mn-lt"/>
              <a:ea typeface="ＭＳ Ｐゴシック" pitchFamily="-111" charset="-128"/>
              <a:cs typeface="+mn-cs"/>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6522" y="2447346"/>
            <a:ext cx="1414469" cy="1947672"/>
          </a:xfrm>
          <a:prstGeom prst="rect">
            <a:avLst/>
          </a:prstGeom>
        </p:spPr>
      </p:pic>
    </p:spTree>
    <p:extLst>
      <p:ext uri="{BB962C8B-B14F-4D97-AF65-F5344CB8AC3E}">
        <p14:creationId xmlns:p14="http://schemas.microsoft.com/office/powerpoint/2010/main" val="29545058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Gray Content Area">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B347668-7CB5-401B-A4E5-A798FE114AAD}" type="datetime1">
              <a:rPr lang="en-US" smtClean="0">
                <a:solidFill>
                  <a:prstClr val="white"/>
                </a:solidFill>
              </a:rPr>
              <a:pPr/>
              <a:t>1/7/2026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sp>
        <p:nvSpPr>
          <p:cNvPr id="7" name="Rectangle 5"/>
          <p:cNvSpPr>
            <a:spLocks noChangeArrowheads="1"/>
          </p:cNvSpPr>
          <p:nvPr userDrawn="1"/>
        </p:nvSpPr>
        <p:spPr bwMode="auto">
          <a:xfrm>
            <a:off x="0" y="742951"/>
            <a:ext cx="12188825" cy="5699124"/>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01" tIns="54401" rIns="108801" bIns="54401" anchor="ctr"/>
          <a:lstStyle/>
          <a:p>
            <a:pPr algn="ctr" defTabSz="1218753" fontAlgn="base">
              <a:spcBef>
                <a:spcPct val="0"/>
              </a:spcBef>
              <a:spcAft>
                <a:spcPct val="0"/>
              </a:spcAft>
            </a:pPr>
            <a:endParaRPr lang="en-US" sz="1799" dirty="0">
              <a:solidFill>
                <a:srgbClr val="FFFFFF"/>
              </a:solidFill>
              <a:ea typeface="ＭＳ Ｐゴシック" pitchFamily="-111" charset="-128"/>
            </a:endParaRPr>
          </a:p>
        </p:txBody>
      </p:sp>
      <p:sp>
        <p:nvSpPr>
          <p:cNvPr id="9" name="Rectangle 8"/>
          <p:cNvSpPr/>
          <p:nvPr userDrawn="1"/>
        </p:nvSpPr>
        <p:spPr>
          <a:xfrm>
            <a:off x="0" y="-717176"/>
            <a:ext cx="12188825" cy="7091082"/>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8930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break: Analytics">
    <p:spTree>
      <p:nvGrpSpPr>
        <p:cNvPr id="1" name=""/>
        <p:cNvGrpSpPr/>
        <p:nvPr/>
      </p:nvGrpSpPr>
      <p:grpSpPr>
        <a:xfrm>
          <a:off x="0" y="0"/>
          <a:ext cx="0" cy="0"/>
          <a:chOff x="0" y="0"/>
          <a:chExt cx="0" cy="0"/>
        </a:xfrm>
      </p:grpSpPr>
      <p:pic>
        <p:nvPicPr>
          <p:cNvPr id="11" name="Picture 10" descr="analytics_ppt.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404528"/>
            <a:ext cx="12188825" cy="4037548"/>
          </a:xfrm>
          <a:prstGeom prst="rect">
            <a:avLst/>
          </a:prstGeom>
        </p:spPr>
      </p:pic>
      <p:sp>
        <p:nvSpPr>
          <p:cNvPr id="7" name="Rectangle 6"/>
          <p:cNvSpPr/>
          <p:nvPr userDrawn="1"/>
        </p:nvSpPr>
        <p:spPr>
          <a:xfrm>
            <a:off x="0" y="0"/>
            <a:ext cx="12188825" cy="1296988"/>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pPr/>
              <a:t>‹#›</a:t>
            </a:fld>
            <a:endParaRPr lang="en-US"/>
          </a:p>
        </p:txBody>
      </p:sp>
      <p:sp>
        <p:nvSpPr>
          <p:cNvPr id="10" name="Rectangle 9"/>
          <p:cNvSpPr/>
          <p:nvPr/>
        </p:nvSpPr>
        <p:spPr>
          <a:xfrm>
            <a:off x="11609355" y="6505732"/>
            <a:ext cx="579469" cy="352269"/>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16" name="Title 1"/>
          <p:cNvSpPr>
            <a:spLocks noGrp="1"/>
          </p:cNvSpPr>
          <p:nvPr>
            <p:ph type="ctrTitle" hasCustomPrompt="1"/>
          </p:nvPr>
        </p:nvSpPr>
        <p:spPr>
          <a:xfrm>
            <a:off x="641182" y="1525530"/>
            <a:ext cx="10918220" cy="369332"/>
          </a:xfrm>
        </p:spPr>
        <p:txBody>
          <a:bodyPr wrap="square" lIns="0" tIns="0" rIns="0" bIns="0">
            <a:spAutoFit/>
          </a:bodyPr>
          <a:lstStyle>
            <a:lvl1pPr>
              <a:defRPr>
                <a:solidFill>
                  <a:schemeClr val="tx1"/>
                </a:solidFill>
              </a:defRPr>
            </a:lvl1pPr>
          </a:lstStyle>
          <a:p>
            <a:r>
              <a:rPr lang="en-US" dirty="0"/>
              <a:t>Adobe Analytics</a:t>
            </a:r>
          </a:p>
        </p:txBody>
      </p:sp>
      <p:sp>
        <p:nvSpPr>
          <p:cNvPr id="17" name="Subtitle 2"/>
          <p:cNvSpPr>
            <a:spLocks noGrp="1"/>
          </p:cNvSpPr>
          <p:nvPr>
            <p:ph type="subTitle" idx="1"/>
          </p:nvPr>
        </p:nvSpPr>
        <p:spPr>
          <a:xfrm>
            <a:off x="641182" y="1890011"/>
            <a:ext cx="10918220" cy="328295"/>
          </a:xfrm>
        </p:spPr>
        <p:txBody>
          <a:bodyPr wrap="square" lIns="0" tIns="0" rIns="0" bIns="0">
            <a:spAutoFit/>
          </a:bodyPr>
          <a:lstStyle>
            <a:lvl1pPr marL="0" indent="0" algn="l">
              <a:buNone/>
              <a:defRPr sz="2100">
                <a:solidFill>
                  <a:schemeClr val="tx2"/>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029344219"/>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Black_content_with_gray_bar">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11" y="0"/>
            <a:ext cx="12188825" cy="644207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fontAlgn="base">
              <a:spcBef>
                <a:spcPct val="0"/>
              </a:spcBef>
              <a:spcAft>
                <a:spcPct val="0"/>
              </a:spcAft>
            </a:pPr>
            <a:endParaRPr lang="en-US">
              <a:solidFill>
                <a:srgbClr val="FFFFFF"/>
              </a:solidFill>
              <a:ea typeface="ＭＳ Ｐゴシック" pitchFamily="-111" charset="-128"/>
            </a:endParaRPr>
          </a:p>
        </p:txBody>
      </p:sp>
      <p:sp>
        <p:nvSpPr>
          <p:cNvPr id="4" name="Date Placeholder 3"/>
          <p:cNvSpPr>
            <a:spLocks noGrp="1"/>
          </p:cNvSpPr>
          <p:nvPr>
            <p:ph type="dt" sz="half" idx="10"/>
          </p:nvPr>
        </p:nvSpPr>
        <p:spPr/>
        <p:txBody>
          <a:bodyPr/>
          <a:lstStyle/>
          <a:p>
            <a:fld id="{576251BD-8A37-4A4F-BD66-CA6ADEC4144E}" type="datetime1">
              <a:rPr lang="en-US" smtClean="0">
                <a:solidFill>
                  <a:prstClr val="white"/>
                </a:solidFill>
              </a:rPr>
              <a:pPr/>
              <a:t>1/7/2026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spTree>
    <p:extLst>
      <p:ext uri="{BB962C8B-B14F-4D97-AF65-F5344CB8AC3E}">
        <p14:creationId xmlns:p14="http://schemas.microsoft.com/office/powerpoint/2010/main" val="23839726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endParaRPr kumimoji="1" lang="ja-JP" altLang="en-US" dirty="0"/>
          </a:p>
        </p:txBody>
      </p:sp>
      <p:sp>
        <p:nvSpPr>
          <p:cNvPr id="3" name="テキスト プレースホルダー 21"/>
          <p:cNvSpPr>
            <a:spLocks noGrp="1"/>
          </p:cNvSpPr>
          <p:nvPr>
            <p:ph idx="1"/>
          </p:nvPr>
        </p:nvSpPr>
        <p:spPr>
          <a:xfrm>
            <a:off x="609442" y="1452960"/>
            <a:ext cx="10969943" cy="4525963"/>
          </a:xfrm>
          <a:prstGeom prst="rect">
            <a:avLst/>
          </a:prstGeom>
        </p:spPr>
        <p:txBody>
          <a:bodyPr vert="horz" lIns="103882" tIns="51942" rIns="103882" bIns="51942"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Tree>
    <p:extLst>
      <p:ext uri="{BB962C8B-B14F-4D97-AF65-F5344CB8AC3E}">
        <p14:creationId xmlns:p14="http://schemas.microsoft.com/office/powerpoint/2010/main" val="174032365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6404" t="35" r="3251" b="23750"/>
          <a:stretch/>
        </p:blipFill>
        <p:spPr>
          <a:xfrm>
            <a:off x="0" y="892"/>
            <a:ext cx="12188825" cy="6856282"/>
          </a:xfrm>
          <a:prstGeom prst="rect">
            <a:avLst/>
          </a:prstGeom>
        </p:spPr>
      </p:pic>
      <p:sp>
        <p:nvSpPr>
          <p:cNvPr id="9" name="Rectangle 8"/>
          <p:cNvSpPr/>
          <p:nvPr userDrawn="1"/>
        </p:nvSpPr>
        <p:spPr>
          <a:xfrm>
            <a:off x="0" y="1303020"/>
            <a:ext cx="12188825" cy="1165860"/>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a:spLocks noGrp="1"/>
          </p:cNvSpPr>
          <p:nvPr>
            <p:ph type="ctrTitle"/>
          </p:nvPr>
        </p:nvSpPr>
        <p:spPr>
          <a:xfrm>
            <a:off x="641182" y="1525530"/>
            <a:ext cx="10918220" cy="369332"/>
          </a:xfrm>
        </p:spPr>
        <p:txBody>
          <a:bodyPr wrap="square" lIns="0" tIns="0" rIns="0" bIns="0">
            <a:spAutoFit/>
          </a:bodyPr>
          <a:lstStyle>
            <a:lvl1pPr>
              <a:defRPr>
                <a:solidFill>
                  <a:schemeClr val="bg1"/>
                </a:solidFill>
              </a:defRPr>
            </a:lvl1pPr>
          </a:lstStyle>
          <a:p>
            <a:r>
              <a:rPr lang="en-US"/>
              <a:t>Click to edit Master title style</a:t>
            </a:r>
            <a:endParaRPr lang="en-US" dirty="0"/>
          </a:p>
        </p:txBody>
      </p:sp>
      <p:sp>
        <p:nvSpPr>
          <p:cNvPr id="13" name="Subtitle 2"/>
          <p:cNvSpPr>
            <a:spLocks noGrp="1"/>
          </p:cNvSpPr>
          <p:nvPr>
            <p:ph type="subTitle" idx="1"/>
          </p:nvPr>
        </p:nvSpPr>
        <p:spPr>
          <a:xfrm>
            <a:off x="641182" y="1890011"/>
            <a:ext cx="10918220" cy="328295"/>
          </a:xfrm>
        </p:spPr>
        <p:txBody>
          <a:bodyPr wrap="square" lIns="0" tIns="0" rIns="0" bIns="0">
            <a:spAutoFit/>
          </a:bodyPr>
          <a:lstStyle>
            <a:lvl1pPr marL="0" indent="0" algn="l">
              <a:buNone/>
              <a:defRPr sz="2100">
                <a:solidFill>
                  <a:schemeClr val="bg1"/>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1182" y="-2383"/>
            <a:ext cx="417909" cy="685799"/>
          </a:xfrm>
          <a:prstGeom prst="rect">
            <a:avLst/>
          </a:prstGeom>
        </p:spPr>
      </p:pic>
    </p:spTree>
    <p:extLst>
      <p:ext uri="{BB962C8B-B14F-4D97-AF65-F5344CB8AC3E}">
        <p14:creationId xmlns:p14="http://schemas.microsoft.com/office/powerpoint/2010/main" val="42104926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break: Analytics">
    <p:spTree>
      <p:nvGrpSpPr>
        <p:cNvPr id="1" name=""/>
        <p:cNvGrpSpPr/>
        <p:nvPr/>
      </p:nvGrpSpPr>
      <p:grpSpPr>
        <a:xfrm>
          <a:off x="0" y="0"/>
          <a:ext cx="0" cy="0"/>
          <a:chOff x="0" y="0"/>
          <a:chExt cx="0" cy="0"/>
        </a:xfrm>
      </p:grpSpPr>
      <p:pic>
        <p:nvPicPr>
          <p:cNvPr id="11" name="Picture 10" descr="analytics_ppt.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404528"/>
            <a:ext cx="12188825" cy="4037548"/>
          </a:xfrm>
          <a:prstGeom prst="rect">
            <a:avLst/>
          </a:prstGeom>
        </p:spPr>
      </p:pic>
      <p:sp>
        <p:nvSpPr>
          <p:cNvPr id="7" name="Rectangle 6"/>
          <p:cNvSpPr/>
          <p:nvPr userDrawn="1"/>
        </p:nvSpPr>
        <p:spPr>
          <a:xfrm>
            <a:off x="0" y="0"/>
            <a:ext cx="12188825" cy="1296988"/>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pPr/>
              <a:t>‹#›</a:t>
            </a:fld>
            <a:endParaRPr lang="en-US"/>
          </a:p>
        </p:txBody>
      </p:sp>
      <p:sp>
        <p:nvSpPr>
          <p:cNvPr id="10" name="Rectangle 9"/>
          <p:cNvSpPr/>
          <p:nvPr/>
        </p:nvSpPr>
        <p:spPr>
          <a:xfrm>
            <a:off x="11609355" y="6505732"/>
            <a:ext cx="579469" cy="352269"/>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16" name="Title 1"/>
          <p:cNvSpPr>
            <a:spLocks noGrp="1"/>
          </p:cNvSpPr>
          <p:nvPr>
            <p:ph type="ctrTitle" hasCustomPrompt="1"/>
          </p:nvPr>
        </p:nvSpPr>
        <p:spPr>
          <a:xfrm>
            <a:off x="641182" y="1525530"/>
            <a:ext cx="10918220" cy="369332"/>
          </a:xfrm>
        </p:spPr>
        <p:txBody>
          <a:bodyPr wrap="square" lIns="0" tIns="0" rIns="0" bIns="0">
            <a:spAutoFit/>
          </a:bodyPr>
          <a:lstStyle>
            <a:lvl1pPr>
              <a:defRPr>
                <a:solidFill>
                  <a:schemeClr val="tx1"/>
                </a:solidFill>
              </a:defRPr>
            </a:lvl1pPr>
          </a:lstStyle>
          <a:p>
            <a:r>
              <a:rPr lang="en-US" dirty="0"/>
              <a:t>Adobe Analytics</a:t>
            </a:r>
          </a:p>
        </p:txBody>
      </p:sp>
      <p:sp>
        <p:nvSpPr>
          <p:cNvPr id="17" name="Subtitle 2"/>
          <p:cNvSpPr>
            <a:spLocks noGrp="1"/>
          </p:cNvSpPr>
          <p:nvPr>
            <p:ph type="subTitle" idx="1"/>
          </p:nvPr>
        </p:nvSpPr>
        <p:spPr>
          <a:xfrm>
            <a:off x="641182" y="1890011"/>
            <a:ext cx="10918220" cy="328295"/>
          </a:xfrm>
        </p:spPr>
        <p:txBody>
          <a:bodyPr wrap="square" lIns="0" tIns="0" rIns="0" bIns="0">
            <a:spAutoFit/>
          </a:bodyPr>
          <a:lstStyle>
            <a:lvl1pPr marL="0" indent="0" algn="l">
              <a:buNone/>
              <a:defRPr sz="2100">
                <a:solidFill>
                  <a:schemeClr val="tx2"/>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700905175"/>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break: Audience Manager">
    <p:spTree>
      <p:nvGrpSpPr>
        <p:cNvPr id="1" name=""/>
        <p:cNvGrpSpPr/>
        <p:nvPr/>
      </p:nvGrpSpPr>
      <p:grpSpPr>
        <a:xfrm>
          <a:off x="0" y="0"/>
          <a:ext cx="0" cy="0"/>
          <a:chOff x="0" y="0"/>
          <a:chExt cx="0" cy="0"/>
        </a:xfrm>
      </p:grpSpPr>
      <p:pic>
        <p:nvPicPr>
          <p:cNvPr id="3" name="Picture 2" descr="audience_manager_ppt.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404528"/>
            <a:ext cx="12188825" cy="4037548"/>
          </a:xfrm>
          <a:prstGeom prst="rect">
            <a:avLst/>
          </a:prstGeom>
        </p:spPr>
      </p:pic>
      <p:sp>
        <p:nvSpPr>
          <p:cNvPr id="7" name="Rectangle 6"/>
          <p:cNvSpPr/>
          <p:nvPr userDrawn="1"/>
        </p:nvSpPr>
        <p:spPr>
          <a:xfrm>
            <a:off x="0" y="0"/>
            <a:ext cx="12188825" cy="1296988"/>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pPr/>
              <a:t>‹#›</a:t>
            </a:fld>
            <a:endParaRPr lang="en-US"/>
          </a:p>
        </p:txBody>
      </p:sp>
      <p:sp>
        <p:nvSpPr>
          <p:cNvPr id="10" name="Rectangle 9"/>
          <p:cNvSpPr/>
          <p:nvPr/>
        </p:nvSpPr>
        <p:spPr>
          <a:xfrm>
            <a:off x="11609355" y="6505732"/>
            <a:ext cx="579469" cy="352269"/>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16" name="Title 1"/>
          <p:cNvSpPr>
            <a:spLocks noGrp="1"/>
          </p:cNvSpPr>
          <p:nvPr>
            <p:ph type="ctrTitle" hasCustomPrompt="1"/>
          </p:nvPr>
        </p:nvSpPr>
        <p:spPr>
          <a:xfrm>
            <a:off x="641182" y="1525530"/>
            <a:ext cx="10918220" cy="369332"/>
          </a:xfrm>
        </p:spPr>
        <p:txBody>
          <a:bodyPr wrap="square" lIns="0" tIns="0" rIns="0" bIns="0">
            <a:spAutoFit/>
          </a:bodyPr>
          <a:lstStyle>
            <a:lvl1pPr>
              <a:defRPr>
                <a:solidFill>
                  <a:schemeClr val="tx1"/>
                </a:solidFill>
              </a:defRPr>
            </a:lvl1pPr>
          </a:lstStyle>
          <a:p>
            <a:r>
              <a:rPr lang="en-US" dirty="0"/>
              <a:t>Adobe Audience Manager</a:t>
            </a:r>
          </a:p>
        </p:txBody>
      </p:sp>
      <p:sp>
        <p:nvSpPr>
          <p:cNvPr id="17" name="Subtitle 2"/>
          <p:cNvSpPr>
            <a:spLocks noGrp="1"/>
          </p:cNvSpPr>
          <p:nvPr>
            <p:ph type="subTitle" idx="1"/>
          </p:nvPr>
        </p:nvSpPr>
        <p:spPr>
          <a:xfrm>
            <a:off x="641182" y="1890011"/>
            <a:ext cx="10918220" cy="328295"/>
          </a:xfrm>
        </p:spPr>
        <p:txBody>
          <a:bodyPr wrap="square" lIns="0" tIns="0" rIns="0" bIns="0">
            <a:spAutoFit/>
          </a:bodyPr>
          <a:lstStyle>
            <a:lvl1pPr marL="0" indent="0" algn="l">
              <a:buNone/>
              <a:defRPr sz="2100">
                <a:solidFill>
                  <a:schemeClr val="tx2"/>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166696880"/>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break: Campaign">
    <p:spTree>
      <p:nvGrpSpPr>
        <p:cNvPr id="1" name=""/>
        <p:cNvGrpSpPr/>
        <p:nvPr/>
      </p:nvGrpSpPr>
      <p:grpSpPr>
        <a:xfrm>
          <a:off x="0" y="0"/>
          <a:ext cx="0" cy="0"/>
          <a:chOff x="0" y="0"/>
          <a:chExt cx="0" cy="0"/>
        </a:xfrm>
      </p:grpSpPr>
      <p:pic>
        <p:nvPicPr>
          <p:cNvPr id="3" name="Picture 2" descr="campaign_ppt.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404528"/>
            <a:ext cx="12188825" cy="4037548"/>
          </a:xfrm>
          <a:prstGeom prst="rect">
            <a:avLst/>
          </a:prstGeom>
        </p:spPr>
      </p:pic>
      <p:sp>
        <p:nvSpPr>
          <p:cNvPr id="7" name="Rectangle 6"/>
          <p:cNvSpPr/>
          <p:nvPr userDrawn="1"/>
        </p:nvSpPr>
        <p:spPr>
          <a:xfrm>
            <a:off x="0" y="0"/>
            <a:ext cx="12188825" cy="1296988"/>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pPr/>
              <a:t>‹#›</a:t>
            </a:fld>
            <a:endParaRPr lang="en-US"/>
          </a:p>
        </p:txBody>
      </p:sp>
      <p:sp>
        <p:nvSpPr>
          <p:cNvPr id="10" name="Rectangle 9"/>
          <p:cNvSpPr/>
          <p:nvPr/>
        </p:nvSpPr>
        <p:spPr>
          <a:xfrm>
            <a:off x="11609355" y="6505732"/>
            <a:ext cx="579469" cy="352269"/>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16" name="Title 1"/>
          <p:cNvSpPr>
            <a:spLocks noGrp="1"/>
          </p:cNvSpPr>
          <p:nvPr>
            <p:ph type="ctrTitle" hasCustomPrompt="1"/>
          </p:nvPr>
        </p:nvSpPr>
        <p:spPr>
          <a:xfrm>
            <a:off x="641182" y="1525530"/>
            <a:ext cx="10918220" cy="369332"/>
          </a:xfrm>
        </p:spPr>
        <p:txBody>
          <a:bodyPr wrap="square" lIns="0" tIns="0" rIns="0" bIns="0">
            <a:spAutoFit/>
          </a:bodyPr>
          <a:lstStyle>
            <a:lvl1pPr>
              <a:defRPr>
                <a:solidFill>
                  <a:schemeClr val="tx1"/>
                </a:solidFill>
              </a:defRPr>
            </a:lvl1pPr>
          </a:lstStyle>
          <a:p>
            <a:r>
              <a:rPr lang="en-US" dirty="0"/>
              <a:t>Adobe Campaign</a:t>
            </a:r>
          </a:p>
        </p:txBody>
      </p:sp>
      <p:sp>
        <p:nvSpPr>
          <p:cNvPr id="17" name="Subtitle 2"/>
          <p:cNvSpPr>
            <a:spLocks noGrp="1"/>
          </p:cNvSpPr>
          <p:nvPr>
            <p:ph type="subTitle" idx="1"/>
          </p:nvPr>
        </p:nvSpPr>
        <p:spPr>
          <a:xfrm>
            <a:off x="641182" y="1890011"/>
            <a:ext cx="10918220" cy="328295"/>
          </a:xfrm>
        </p:spPr>
        <p:txBody>
          <a:bodyPr wrap="square" lIns="0" tIns="0" rIns="0" bIns="0">
            <a:spAutoFit/>
          </a:bodyPr>
          <a:lstStyle>
            <a:lvl1pPr marL="0" indent="0" algn="l">
              <a:buNone/>
              <a:defRPr sz="2100">
                <a:solidFill>
                  <a:schemeClr val="tx2"/>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53216142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break: Experience Manager">
    <p:spTree>
      <p:nvGrpSpPr>
        <p:cNvPr id="1" name=""/>
        <p:cNvGrpSpPr/>
        <p:nvPr/>
      </p:nvGrpSpPr>
      <p:grpSpPr>
        <a:xfrm>
          <a:off x="0" y="0"/>
          <a:ext cx="0" cy="0"/>
          <a:chOff x="0" y="0"/>
          <a:chExt cx="0" cy="0"/>
        </a:xfrm>
      </p:grpSpPr>
      <p:pic>
        <p:nvPicPr>
          <p:cNvPr id="8" name="Picture 7" descr="experience_manager_ppt.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404528"/>
            <a:ext cx="12188825" cy="4037548"/>
          </a:xfrm>
          <a:prstGeom prst="rect">
            <a:avLst/>
          </a:prstGeom>
        </p:spPr>
      </p:pic>
      <p:sp>
        <p:nvSpPr>
          <p:cNvPr id="7" name="Rectangle 6"/>
          <p:cNvSpPr/>
          <p:nvPr userDrawn="1"/>
        </p:nvSpPr>
        <p:spPr>
          <a:xfrm>
            <a:off x="0" y="0"/>
            <a:ext cx="12188825" cy="1296988"/>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pPr/>
              <a:t>‹#›</a:t>
            </a:fld>
            <a:endParaRPr lang="en-US"/>
          </a:p>
        </p:txBody>
      </p:sp>
      <p:sp>
        <p:nvSpPr>
          <p:cNvPr id="10" name="Rectangle 9"/>
          <p:cNvSpPr/>
          <p:nvPr/>
        </p:nvSpPr>
        <p:spPr>
          <a:xfrm>
            <a:off x="11609355" y="6505732"/>
            <a:ext cx="579469" cy="352269"/>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16" name="Title 1"/>
          <p:cNvSpPr>
            <a:spLocks noGrp="1"/>
          </p:cNvSpPr>
          <p:nvPr>
            <p:ph type="ctrTitle" hasCustomPrompt="1"/>
          </p:nvPr>
        </p:nvSpPr>
        <p:spPr>
          <a:xfrm>
            <a:off x="641182" y="1525530"/>
            <a:ext cx="10918220" cy="369332"/>
          </a:xfrm>
        </p:spPr>
        <p:txBody>
          <a:bodyPr wrap="square" lIns="0" tIns="0" rIns="0" bIns="0">
            <a:spAutoFit/>
          </a:bodyPr>
          <a:lstStyle>
            <a:lvl1pPr>
              <a:defRPr>
                <a:solidFill>
                  <a:schemeClr val="tx1"/>
                </a:solidFill>
              </a:defRPr>
            </a:lvl1pPr>
          </a:lstStyle>
          <a:p>
            <a:r>
              <a:rPr lang="en-US" dirty="0"/>
              <a:t>Adobe Experience Manager</a:t>
            </a:r>
          </a:p>
        </p:txBody>
      </p:sp>
      <p:sp>
        <p:nvSpPr>
          <p:cNvPr id="17" name="Subtitle 2"/>
          <p:cNvSpPr>
            <a:spLocks noGrp="1"/>
          </p:cNvSpPr>
          <p:nvPr>
            <p:ph type="subTitle" idx="1"/>
          </p:nvPr>
        </p:nvSpPr>
        <p:spPr>
          <a:xfrm>
            <a:off x="641182" y="1890011"/>
            <a:ext cx="10918220" cy="328295"/>
          </a:xfrm>
        </p:spPr>
        <p:txBody>
          <a:bodyPr wrap="square" lIns="0" tIns="0" rIns="0" bIns="0">
            <a:spAutoFit/>
          </a:bodyPr>
          <a:lstStyle>
            <a:lvl1pPr marL="0" indent="0" algn="l">
              <a:buNone/>
              <a:defRPr sz="2100">
                <a:solidFill>
                  <a:schemeClr val="tx2"/>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401255786"/>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break: Media Optimizer">
    <p:spTree>
      <p:nvGrpSpPr>
        <p:cNvPr id="1" name=""/>
        <p:cNvGrpSpPr/>
        <p:nvPr/>
      </p:nvGrpSpPr>
      <p:grpSpPr>
        <a:xfrm>
          <a:off x="0" y="0"/>
          <a:ext cx="0" cy="0"/>
          <a:chOff x="0" y="0"/>
          <a:chExt cx="0" cy="0"/>
        </a:xfrm>
      </p:grpSpPr>
      <p:pic>
        <p:nvPicPr>
          <p:cNvPr id="2" name="Picture 1" descr="mo_ppt.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404528"/>
            <a:ext cx="12188825" cy="4037548"/>
          </a:xfrm>
          <a:prstGeom prst="rect">
            <a:avLst/>
          </a:prstGeom>
        </p:spPr>
      </p:pic>
      <p:sp>
        <p:nvSpPr>
          <p:cNvPr id="7" name="Rectangle 6"/>
          <p:cNvSpPr/>
          <p:nvPr/>
        </p:nvSpPr>
        <p:spPr>
          <a:xfrm>
            <a:off x="0" y="0"/>
            <a:ext cx="12188825" cy="12969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pPr/>
              <a:t>‹#›</a:t>
            </a:fld>
            <a:endParaRPr lang="en-US"/>
          </a:p>
        </p:txBody>
      </p:sp>
      <p:sp>
        <p:nvSpPr>
          <p:cNvPr id="10" name="Rectangle 9"/>
          <p:cNvSpPr/>
          <p:nvPr/>
        </p:nvSpPr>
        <p:spPr>
          <a:xfrm>
            <a:off x="11609355" y="6505732"/>
            <a:ext cx="579469" cy="352269"/>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16" name="Title 1"/>
          <p:cNvSpPr>
            <a:spLocks noGrp="1"/>
          </p:cNvSpPr>
          <p:nvPr>
            <p:ph type="ctrTitle" hasCustomPrompt="1"/>
          </p:nvPr>
        </p:nvSpPr>
        <p:spPr>
          <a:xfrm>
            <a:off x="641182" y="1525530"/>
            <a:ext cx="10918220" cy="369332"/>
          </a:xfrm>
        </p:spPr>
        <p:txBody>
          <a:bodyPr wrap="square" lIns="0" tIns="0" rIns="0" bIns="0">
            <a:spAutoFit/>
          </a:bodyPr>
          <a:lstStyle>
            <a:lvl1pPr>
              <a:defRPr baseline="0">
                <a:solidFill>
                  <a:schemeClr val="tx1"/>
                </a:solidFill>
              </a:defRPr>
            </a:lvl1pPr>
          </a:lstStyle>
          <a:p>
            <a:r>
              <a:rPr lang="en-US" dirty="0"/>
              <a:t>Adobe Media Optimizer</a:t>
            </a:r>
          </a:p>
        </p:txBody>
      </p:sp>
      <p:sp>
        <p:nvSpPr>
          <p:cNvPr id="17" name="Subtitle 2"/>
          <p:cNvSpPr>
            <a:spLocks noGrp="1"/>
          </p:cNvSpPr>
          <p:nvPr>
            <p:ph type="subTitle" idx="1"/>
          </p:nvPr>
        </p:nvSpPr>
        <p:spPr>
          <a:xfrm>
            <a:off x="618092" y="1947736"/>
            <a:ext cx="10918220" cy="276999"/>
          </a:xfrm>
        </p:spPr>
        <p:txBody>
          <a:bodyPr wrap="square" lIns="0" tIns="0" rIns="0" bIns="0">
            <a:spAutoFit/>
          </a:bodyPr>
          <a:lstStyle>
            <a:lvl1pPr marL="0" indent="0" algn="l">
              <a:buNone/>
              <a:defRPr sz="1800" baseline="0">
                <a:solidFill>
                  <a:schemeClr val="tx2"/>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57465114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break: Primetime">
    <p:spTree>
      <p:nvGrpSpPr>
        <p:cNvPr id="1" name=""/>
        <p:cNvGrpSpPr/>
        <p:nvPr/>
      </p:nvGrpSpPr>
      <p:grpSpPr>
        <a:xfrm>
          <a:off x="0" y="0"/>
          <a:ext cx="0" cy="0"/>
          <a:chOff x="0" y="0"/>
          <a:chExt cx="0" cy="0"/>
        </a:xfrm>
      </p:grpSpPr>
      <p:pic>
        <p:nvPicPr>
          <p:cNvPr id="2" name="Picture 1" descr="primetime_ppt.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404528"/>
            <a:ext cx="12188825" cy="4037548"/>
          </a:xfrm>
          <a:prstGeom prst="rect">
            <a:avLst/>
          </a:prstGeom>
        </p:spPr>
      </p:pic>
      <p:sp>
        <p:nvSpPr>
          <p:cNvPr id="7" name="Rectangle 6"/>
          <p:cNvSpPr/>
          <p:nvPr/>
        </p:nvSpPr>
        <p:spPr>
          <a:xfrm>
            <a:off x="0" y="0"/>
            <a:ext cx="12188825" cy="12969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pPr/>
              <a:t>‹#›</a:t>
            </a:fld>
            <a:endParaRPr lang="en-US"/>
          </a:p>
        </p:txBody>
      </p:sp>
      <p:sp>
        <p:nvSpPr>
          <p:cNvPr id="10" name="Rectangle 9"/>
          <p:cNvSpPr/>
          <p:nvPr/>
        </p:nvSpPr>
        <p:spPr>
          <a:xfrm>
            <a:off x="11609355" y="6505732"/>
            <a:ext cx="579469" cy="352269"/>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16" name="Title 1"/>
          <p:cNvSpPr>
            <a:spLocks noGrp="1"/>
          </p:cNvSpPr>
          <p:nvPr>
            <p:ph type="ctrTitle" hasCustomPrompt="1"/>
          </p:nvPr>
        </p:nvSpPr>
        <p:spPr>
          <a:xfrm>
            <a:off x="641182" y="1525530"/>
            <a:ext cx="10918220" cy="369332"/>
          </a:xfrm>
        </p:spPr>
        <p:txBody>
          <a:bodyPr wrap="square" lIns="0" tIns="0" rIns="0" bIns="0">
            <a:spAutoFit/>
          </a:bodyPr>
          <a:lstStyle>
            <a:lvl1pPr>
              <a:defRPr baseline="0">
                <a:solidFill>
                  <a:schemeClr val="tx1"/>
                </a:solidFill>
              </a:defRPr>
            </a:lvl1pPr>
          </a:lstStyle>
          <a:p>
            <a:r>
              <a:rPr lang="en-US" dirty="0"/>
              <a:t>Adobe Primetime</a:t>
            </a:r>
          </a:p>
        </p:txBody>
      </p:sp>
      <p:sp>
        <p:nvSpPr>
          <p:cNvPr id="17" name="Subtitle 2"/>
          <p:cNvSpPr>
            <a:spLocks noGrp="1"/>
          </p:cNvSpPr>
          <p:nvPr>
            <p:ph type="subTitle" idx="1"/>
          </p:nvPr>
        </p:nvSpPr>
        <p:spPr>
          <a:xfrm>
            <a:off x="618092" y="1947736"/>
            <a:ext cx="10918220" cy="276999"/>
          </a:xfrm>
        </p:spPr>
        <p:txBody>
          <a:bodyPr wrap="square" lIns="0" tIns="0" rIns="0" bIns="0">
            <a:spAutoFit/>
          </a:bodyPr>
          <a:lstStyle>
            <a:lvl1pPr marL="0" indent="0" algn="l">
              <a:buNone/>
              <a:defRPr sz="1800" baseline="0">
                <a:solidFill>
                  <a:schemeClr val="tx2"/>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928142203"/>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break: Social">
    <p:spTree>
      <p:nvGrpSpPr>
        <p:cNvPr id="1" name=""/>
        <p:cNvGrpSpPr/>
        <p:nvPr/>
      </p:nvGrpSpPr>
      <p:grpSpPr>
        <a:xfrm>
          <a:off x="0" y="0"/>
          <a:ext cx="0" cy="0"/>
          <a:chOff x="0" y="0"/>
          <a:chExt cx="0" cy="0"/>
        </a:xfrm>
      </p:grpSpPr>
      <p:pic>
        <p:nvPicPr>
          <p:cNvPr id="11" name="Picture 10" descr="social_ppt.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404528"/>
            <a:ext cx="12188825" cy="4037548"/>
          </a:xfrm>
          <a:prstGeom prst="rect">
            <a:avLst/>
          </a:prstGeom>
        </p:spPr>
      </p:pic>
      <p:sp>
        <p:nvSpPr>
          <p:cNvPr id="7" name="Rectangle 6"/>
          <p:cNvSpPr/>
          <p:nvPr/>
        </p:nvSpPr>
        <p:spPr>
          <a:xfrm>
            <a:off x="0" y="0"/>
            <a:ext cx="12188825" cy="1296988"/>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pPr/>
              <a:t>‹#›</a:t>
            </a:fld>
            <a:endParaRPr lang="en-US"/>
          </a:p>
        </p:txBody>
      </p:sp>
      <p:sp>
        <p:nvSpPr>
          <p:cNvPr id="10" name="Rectangle 9"/>
          <p:cNvSpPr/>
          <p:nvPr/>
        </p:nvSpPr>
        <p:spPr>
          <a:xfrm>
            <a:off x="11609355" y="6505732"/>
            <a:ext cx="579469" cy="352269"/>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16" name="Title 1"/>
          <p:cNvSpPr>
            <a:spLocks noGrp="1"/>
          </p:cNvSpPr>
          <p:nvPr>
            <p:ph type="ctrTitle" hasCustomPrompt="1"/>
          </p:nvPr>
        </p:nvSpPr>
        <p:spPr>
          <a:xfrm>
            <a:off x="641182" y="1525530"/>
            <a:ext cx="10918220" cy="369332"/>
          </a:xfrm>
        </p:spPr>
        <p:txBody>
          <a:bodyPr wrap="square" lIns="0" tIns="0" rIns="0" bIns="0">
            <a:spAutoFit/>
          </a:bodyPr>
          <a:lstStyle>
            <a:lvl1pPr>
              <a:defRPr>
                <a:solidFill>
                  <a:schemeClr val="tx1"/>
                </a:solidFill>
              </a:defRPr>
            </a:lvl1pPr>
          </a:lstStyle>
          <a:p>
            <a:r>
              <a:rPr lang="en-US" dirty="0"/>
              <a:t>Adobe Social</a:t>
            </a:r>
          </a:p>
        </p:txBody>
      </p:sp>
      <p:sp>
        <p:nvSpPr>
          <p:cNvPr id="17" name="Subtitle 2"/>
          <p:cNvSpPr>
            <a:spLocks noGrp="1"/>
          </p:cNvSpPr>
          <p:nvPr>
            <p:ph type="subTitle" idx="1"/>
          </p:nvPr>
        </p:nvSpPr>
        <p:spPr>
          <a:xfrm>
            <a:off x="641182" y="1890011"/>
            <a:ext cx="10918220" cy="328295"/>
          </a:xfrm>
        </p:spPr>
        <p:txBody>
          <a:bodyPr wrap="square" lIns="0" tIns="0" rIns="0" bIns="0">
            <a:spAutoFit/>
          </a:bodyPr>
          <a:lstStyle>
            <a:lvl1pPr marL="0" indent="0" algn="l">
              <a:buNone/>
              <a:defRPr sz="2100">
                <a:solidFill>
                  <a:schemeClr val="tx2"/>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01773539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break: Audience Manager">
    <p:spTree>
      <p:nvGrpSpPr>
        <p:cNvPr id="1" name=""/>
        <p:cNvGrpSpPr/>
        <p:nvPr/>
      </p:nvGrpSpPr>
      <p:grpSpPr>
        <a:xfrm>
          <a:off x="0" y="0"/>
          <a:ext cx="0" cy="0"/>
          <a:chOff x="0" y="0"/>
          <a:chExt cx="0" cy="0"/>
        </a:xfrm>
      </p:grpSpPr>
      <p:pic>
        <p:nvPicPr>
          <p:cNvPr id="3" name="Picture 2" descr="audience_manager_ppt.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404528"/>
            <a:ext cx="12188825" cy="4037548"/>
          </a:xfrm>
          <a:prstGeom prst="rect">
            <a:avLst/>
          </a:prstGeom>
        </p:spPr>
      </p:pic>
      <p:sp>
        <p:nvSpPr>
          <p:cNvPr id="7" name="Rectangle 6"/>
          <p:cNvSpPr/>
          <p:nvPr userDrawn="1"/>
        </p:nvSpPr>
        <p:spPr>
          <a:xfrm>
            <a:off x="0" y="0"/>
            <a:ext cx="12188825" cy="1296988"/>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pPr/>
              <a:t>‹#›</a:t>
            </a:fld>
            <a:endParaRPr lang="en-US"/>
          </a:p>
        </p:txBody>
      </p:sp>
      <p:sp>
        <p:nvSpPr>
          <p:cNvPr id="10" name="Rectangle 9"/>
          <p:cNvSpPr/>
          <p:nvPr/>
        </p:nvSpPr>
        <p:spPr>
          <a:xfrm>
            <a:off x="11609355" y="6505732"/>
            <a:ext cx="579469" cy="352269"/>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16" name="Title 1"/>
          <p:cNvSpPr>
            <a:spLocks noGrp="1"/>
          </p:cNvSpPr>
          <p:nvPr>
            <p:ph type="ctrTitle" hasCustomPrompt="1"/>
          </p:nvPr>
        </p:nvSpPr>
        <p:spPr>
          <a:xfrm>
            <a:off x="641182" y="1525530"/>
            <a:ext cx="10918220" cy="369332"/>
          </a:xfrm>
        </p:spPr>
        <p:txBody>
          <a:bodyPr wrap="square" lIns="0" tIns="0" rIns="0" bIns="0">
            <a:spAutoFit/>
          </a:bodyPr>
          <a:lstStyle>
            <a:lvl1pPr>
              <a:defRPr>
                <a:solidFill>
                  <a:schemeClr val="tx1"/>
                </a:solidFill>
              </a:defRPr>
            </a:lvl1pPr>
          </a:lstStyle>
          <a:p>
            <a:r>
              <a:rPr lang="en-US" dirty="0"/>
              <a:t>Adobe Audience Manager</a:t>
            </a:r>
          </a:p>
        </p:txBody>
      </p:sp>
      <p:sp>
        <p:nvSpPr>
          <p:cNvPr id="17" name="Subtitle 2"/>
          <p:cNvSpPr>
            <a:spLocks noGrp="1"/>
          </p:cNvSpPr>
          <p:nvPr>
            <p:ph type="subTitle" idx="1"/>
          </p:nvPr>
        </p:nvSpPr>
        <p:spPr>
          <a:xfrm>
            <a:off x="641182" y="1890011"/>
            <a:ext cx="10918220" cy="328295"/>
          </a:xfrm>
        </p:spPr>
        <p:txBody>
          <a:bodyPr wrap="square" lIns="0" tIns="0" rIns="0" bIns="0">
            <a:spAutoFit/>
          </a:bodyPr>
          <a:lstStyle>
            <a:lvl1pPr marL="0" indent="0" algn="l">
              <a:buNone/>
              <a:defRPr sz="2100">
                <a:solidFill>
                  <a:schemeClr val="tx2"/>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522492190"/>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break: Target">
    <p:spTree>
      <p:nvGrpSpPr>
        <p:cNvPr id="1" name=""/>
        <p:cNvGrpSpPr/>
        <p:nvPr/>
      </p:nvGrpSpPr>
      <p:grpSpPr>
        <a:xfrm>
          <a:off x="0" y="0"/>
          <a:ext cx="0" cy="0"/>
          <a:chOff x="0" y="0"/>
          <a:chExt cx="0" cy="0"/>
        </a:xfrm>
      </p:grpSpPr>
      <p:pic>
        <p:nvPicPr>
          <p:cNvPr id="11" name="Picture 10" descr="target_ppt.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404528"/>
            <a:ext cx="12188825" cy="4037548"/>
          </a:xfrm>
          <a:prstGeom prst="rect">
            <a:avLst/>
          </a:prstGeom>
        </p:spPr>
      </p:pic>
      <p:sp>
        <p:nvSpPr>
          <p:cNvPr id="7" name="Rectangle 6"/>
          <p:cNvSpPr/>
          <p:nvPr/>
        </p:nvSpPr>
        <p:spPr>
          <a:xfrm>
            <a:off x="0" y="0"/>
            <a:ext cx="12188825" cy="1296988"/>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pPr/>
              <a:t>‹#›</a:t>
            </a:fld>
            <a:endParaRPr lang="en-US"/>
          </a:p>
        </p:txBody>
      </p:sp>
      <p:sp>
        <p:nvSpPr>
          <p:cNvPr id="10" name="Rectangle 9"/>
          <p:cNvSpPr/>
          <p:nvPr/>
        </p:nvSpPr>
        <p:spPr>
          <a:xfrm>
            <a:off x="11609355" y="6505732"/>
            <a:ext cx="579469" cy="352269"/>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16" name="Title 1"/>
          <p:cNvSpPr>
            <a:spLocks noGrp="1"/>
          </p:cNvSpPr>
          <p:nvPr>
            <p:ph type="ctrTitle" hasCustomPrompt="1"/>
          </p:nvPr>
        </p:nvSpPr>
        <p:spPr>
          <a:xfrm>
            <a:off x="641182" y="1525530"/>
            <a:ext cx="10918220" cy="369332"/>
          </a:xfrm>
        </p:spPr>
        <p:txBody>
          <a:bodyPr wrap="square" lIns="0" tIns="0" rIns="0" bIns="0">
            <a:spAutoFit/>
          </a:bodyPr>
          <a:lstStyle>
            <a:lvl1pPr>
              <a:defRPr>
                <a:solidFill>
                  <a:schemeClr val="tx1"/>
                </a:solidFill>
              </a:defRPr>
            </a:lvl1pPr>
          </a:lstStyle>
          <a:p>
            <a:r>
              <a:rPr lang="en-US" dirty="0"/>
              <a:t>Adobe Target</a:t>
            </a:r>
          </a:p>
        </p:txBody>
      </p:sp>
      <p:sp>
        <p:nvSpPr>
          <p:cNvPr id="17" name="Subtitle 2"/>
          <p:cNvSpPr>
            <a:spLocks noGrp="1"/>
          </p:cNvSpPr>
          <p:nvPr>
            <p:ph type="subTitle" idx="1"/>
          </p:nvPr>
        </p:nvSpPr>
        <p:spPr>
          <a:xfrm>
            <a:off x="641182" y="1890011"/>
            <a:ext cx="10918220" cy="328295"/>
          </a:xfrm>
        </p:spPr>
        <p:txBody>
          <a:bodyPr wrap="square" lIns="0" tIns="0" rIns="0" bIns="0">
            <a:spAutoFit/>
          </a:bodyPr>
          <a:lstStyle>
            <a:lvl1pPr marL="0" indent="0" algn="l">
              <a:buNone/>
              <a:defRPr sz="2100">
                <a:solidFill>
                  <a:schemeClr val="tx2"/>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5158237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B8D6CA-D4AF-4FDC-9641-A8569C957DEB}" type="datetime1">
              <a:rPr lang="en-US" smtClean="0"/>
              <a:pPr/>
              <a:t>1/7/2026</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Tree>
    <p:extLst>
      <p:ext uri="{BB962C8B-B14F-4D97-AF65-F5344CB8AC3E}">
        <p14:creationId xmlns:p14="http://schemas.microsoft.com/office/powerpoint/2010/main" val="8069763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79050707-6B9C-41AD-8E71-8169BFD8CE9E}" type="datetime1">
              <a:rPr lang="en-US" smtClean="0"/>
              <a:pPr/>
              <a:t>1/7/2026</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Tree>
    <p:extLst>
      <p:ext uri="{BB962C8B-B14F-4D97-AF65-F5344CB8AC3E}">
        <p14:creationId xmlns:p14="http://schemas.microsoft.com/office/powerpoint/2010/main" val="16179876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ay Content Are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7B347668-7CB5-401B-A4E5-A798FE114AAD}" type="datetime1">
              <a:rPr lang="en-US" smtClean="0"/>
              <a:pPr/>
              <a:t>1/7/2026</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
        <p:nvSpPr>
          <p:cNvPr id="7" name="Rectangle 5"/>
          <p:cNvSpPr>
            <a:spLocks noChangeArrowheads="1"/>
          </p:cNvSpPr>
          <p:nvPr userDrawn="1"/>
        </p:nvSpPr>
        <p:spPr bwMode="auto">
          <a:xfrm>
            <a:off x="0" y="742951"/>
            <a:ext cx="12188825" cy="5699124"/>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rtl="0" fontAlgn="base">
              <a:spcBef>
                <a:spcPct val="0"/>
              </a:spcBef>
              <a:spcAft>
                <a:spcPct val="0"/>
              </a:spcAft>
            </a:pPr>
            <a:endParaRPr lang="en-US" kern="1200">
              <a:solidFill>
                <a:srgbClr val="FFFFFF"/>
              </a:solidFill>
              <a:latin typeface="+mn-lt"/>
              <a:ea typeface="ＭＳ Ｐゴシック" pitchFamily="-111" charset="-128"/>
              <a:cs typeface="+mn-cs"/>
            </a:endParaRPr>
          </a:p>
        </p:txBody>
      </p:sp>
    </p:spTree>
    <p:extLst>
      <p:ext uri="{BB962C8B-B14F-4D97-AF65-F5344CB8AC3E}">
        <p14:creationId xmlns:p14="http://schemas.microsoft.com/office/powerpoint/2010/main" val="7779814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Gray Content Area">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262" t="10502" r="357" b="10304"/>
          <a:stretch/>
        </p:blipFill>
        <p:spPr>
          <a:xfrm>
            <a:off x="0" y="0"/>
            <a:ext cx="12188825" cy="69005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7B347668-7CB5-401B-A4E5-A798FE114AAD}" type="datetime1">
              <a:rPr lang="en-US" smtClean="0">
                <a:solidFill>
                  <a:prstClr val="white"/>
                </a:solidFill>
              </a:rPr>
              <a:pPr/>
              <a:t>1/7/2026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pic>
        <p:nvPicPr>
          <p:cNvPr id="9" name="Picture 4" descr="Image result for adobe 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648482" y="6513050"/>
            <a:ext cx="284550" cy="284624"/>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4"/>
          <p:cNvSpPr txBox="1">
            <a:spLocks/>
          </p:cNvSpPr>
          <p:nvPr userDrawn="1"/>
        </p:nvSpPr>
        <p:spPr>
          <a:xfrm>
            <a:off x="328440" y="6455415"/>
            <a:ext cx="5203530" cy="168274"/>
          </a:xfrm>
          <a:prstGeom prst="rect">
            <a:avLst/>
          </a:prstGeom>
        </p:spPr>
        <p:txBody>
          <a:bodyPr vert="horz" lIns="0" tIns="54400" rIns="108801" bIns="54400" rtlCol="0" anchor="ctr"/>
          <a:lstStyle>
            <a:defPPr>
              <a:defRPr lang="en-US"/>
            </a:defPPr>
            <a:lvl1pPr marL="0" algn="l" defTabSz="914400" rtl="0" eaLnBrk="1" latinLnBrk="0" hangingPunct="1">
              <a:defRPr sz="700" kern="1200" spc="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solidFill>
                  <a:prstClr val="white"/>
                </a:solidFill>
              </a:rPr>
              <a:t>©2017 Adobe Systems Incorporated. All Rights Reserved. Adobe Confidential. </a:t>
            </a:r>
          </a:p>
        </p:txBody>
      </p:sp>
    </p:spTree>
    <p:extLst>
      <p:ext uri="{BB962C8B-B14F-4D97-AF65-F5344CB8AC3E}">
        <p14:creationId xmlns:p14="http://schemas.microsoft.com/office/powerpoint/2010/main" val="18229694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lide show (rotat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262" t="10502" r="357" b="10304"/>
          <a:stretch/>
        </p:blipFill>
        <p:spPr>
          <a:xfrm>
            <a:off x="0" y="0"/>
            <a:ext cx="12188825" cy="6900500"/>
          </a:xfrm>
          <a:prstGeom prst="rect">
            <a:avLst/>
          </a:prstGeom>
        </p:spPr>
      </p:pic>
      <p:sp>
        <p:nvSpPr>
          <p:cNvPr id="4" name="Date Placeholder 3"/>
          <p:cNvSpPr>
            <a:spLocks noGrp="1"/>
          </p:cNvSpPr>
          <p:nvPr>
            <p:ph type="dt" sz="half" idx="10"/>
          </p:nvPr>
        </p:nvSpPr>
        <p:spPr/>
        <p:txBody>
          <a:bodyPr/>
          <a:lstStyle/>
          <a:p>
            <a:fld id="{7B347668-7CB5-401B-A4E5-A798FE114AAD}" type="datetime1">
              <a:rPr lang="en-US" smtClean="0">
                <a:solidFill>
                  <a:prstClr val="white"/>
                </a:solidFill>
              </a:rPr>
              <a:pPr/>
              <a:t>1/7/2026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pic>
        <p:nvPicPr>
          <p:cNvPr id="9" name="Picture 4" descr="Image result for adobe 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648482" y="6513050"/>
            <a:ext cx="284550" cy="284624"/>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4"/>
          <p:cNvSpPr txBox="1">
            <a:spLocks/>
          </p:cNvSpPr>
          <p:nvPr userDrawn="1"/>
        </p:nvSpPr>
        <p:spPr>
          <a:xfrm>
            <a:off x="328440" y="6455415"/>
            <a:ext cx="5203530" cy="168274"/>
          </a:xfrm>
          <a:prstGeom prst="rect">
            <a:avLst/>
          </a:prstGeom>
        </p:spPr>
        <p:txBody>
          <a:bodyPr vert="horz" lIns="0" tIns="54400" rIns="108801" bIns="54400" rtlCol="0" anchor="ctr"/>
          <a:lstStyle>
            <a:defPPr>
              <a:defRPr lang="en-US"/>
            </a:defPPr>
            <a:lvl1pPr marL="0" algn="l" defTabSz="914400" rtl="0" eaLnBrk="1" latinLnBrk="0" hangingPunct="1">
              <a:defRPr sz="700" kern="1200" spc="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solidFill>
                  <a:prstClr val="white"/>
                </a:solidFill>
              </a:rPr>
              <a:t>©2017 Adobe Systems Incorporated. All Rights Reserved. Adobe Confidential. </a:t>
            </a:r>
          </a:p>
        </p:txBody>
      </p:sp>
      <p:pic>
        <p:nvPicPr>
          <p:cNvPr id="12" name="top borde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75346" y="3466935"/>
            <a:ext cx="14664688" cy="647679"/>
          </a:xfrm>
          <a:prstGeom prst="rect">
            <a:avLst/>
          </a:prstGeom>
        </p:spPr>
      </p:pic>
      <p:sp>
        <p:nvSpPr>
          <p:cNvPr id="3" name="Rectangle 2"/>
          <p:cNvSpPr/>
          <p:nvPr userDrawn="1"/>
        </p:nvSpPr>
        <p:spPr>
          <a:xfrm>
            <a:off x="328440" y="34799"/>
            <a:ext cx="4668252" cy="7098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2400" dirty="0"/>
              <a:t>Roadmap Examples</a:t>
            </a:r>
          </a:p>
        </p:txBody>
      </p:sp>
    </p:spTree>
    <p:extLst>
      <p:ext uri="{BB962C8B-B14F-4D97-AF65-F5344CB8AC3E}">
        <p14:creationId xmlns:p14="http://schemas.microsoft.com/office/powerpoint/2010/main" val="34680688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scuss it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262" t="10502" r="357" b="10304"/>
          <a:stretch/>
        </p:blipFill>
        <p:spPr>
          <a:xfrm>
            <a:off x="0" y="0"/>
            <a:ext cx="12188825" cy="6900500"/>
          </a:xfrm>
          <a:prstGeom prst="rect">
            <a:avLst/>
          </a:prstGeom>
        </p:spPr>
      </p:pic>
      <p:pic>
        <p:nvPicPr>
          <p:cNvPr id="9" name="Picture 4" descr="Image result for adobe 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648482" y="6513050"/>
            <a:ext cx="284550" cy="284624"/>
          </a:xfrm>
          <a:prstGeom prst="rect">
            <a:avLst/>
          </a:prstGeom>
          <a:noFill/>
          <a:extLst>
            <a:ext uri="{909E8E84-426E-40DD-AFC4-6F175D3DCCD1}">
              <a14:hiddenFill xmlns:a14="http://schemas.microsoft.com/office/drawing/2010/main">
                <a:solidFill>
                  <a:srgbClr val="FFFFFF"/>
                </a:solidFill>
              </a14:hiddenFill>
            </a:ext>
          </a:extLst>
        </p:spPr>
      </p:pic>
      <p:sp>
        <p:nvSpPr>
          <p:cNvPr id="11" name="blue arrow"/>
          <p:cNvSpPr/>
          <p:nvPr userDrawn="1"/>
        </p:nvSpPr>
        <p:spPr>
          <a:xfrm rot="5400000">
            <a:off x="2624539" y="-2625098"/>
            <a:ext cx="6939186" cy="12189379"/>
          </a:xfrm>
          <a:prstGeom prst="rect">
            <a:avLst/>
          </a:prstGeom>
          <a:gradFill flip="none" rotWithShape="1">
            <a:gsLst>
              <a:gs pos="0">
                <a:srgbClr val="009FDD"/>
              </a:gs>
              <a:gs pos="46000">
                <a:srgbClr val="057BBF">
                  <a:alpha val="73000"/>
                </a:srgbClr>
              </a:gs>
              <a:gs pos="100000">
                <a:srgbClr val="0070C0"/>
              </a:gs>
            </a:gsLst>
            <a:path path="circle">
              <a:fillToRect l="50000" t="130000" r="50000" b="-30000"/>
            </a:path>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stco"/>
          <p:cNvPicPr>
            <a:picLocks noChangeAspect="1"/>
          </p:cNvPicPr>
          <p:nvPr userDrawn="1"/>
        </p:nvPicPr>
        <p:blipFill>
          <a:blip r:embed="rId4"/>
          <a:stretch>
            <a:fillRect/>
          </a:stretch>
        </p:blipFill>
        <p:spPr>
          <a:xfrm>
            <a:off x="452365" y="297920"/>
            <a:ext cx="2959769" cy="852320"/>
          </a:xfrm>
          <a:prstGeom prst="rect">
            <a:avLst/>
          </a:prstGeom>
        </p:spPr>
      </p:pic>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sp>
        <p:nvSpPr>
          <p:cNvPr id="4" name="Date Placeholder 3"/>
          <p:cNvSpPr>
            <a:spLocks noGrp="1"/>
          </p:cNvSpPr>
          <p:nvPr>
            <p:ph type="dt" sz="half" idx="10"/>
          </p:nvPr>
        </p:nvSpPr>
        <p:spPr/>
        <p:txBody>
          <a:bodyPr/>
          <a:lstStyle/>
          <a:p>
            <a:fld id="{7B347668-7CB5-401B-A4E5-A798FE114AAD}" type="datetime1">
              <a:rPr lang="en-US" smtClean="0">
                <a:solidFill>
                  <a:prstClr val="white"/>
                </a:solidFill>
              </a:rPr>
              <a:pPr/>
              <a:t>1/7/2026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10" name="Footer Placeholder 4"/>
          <p:cNvSpPr txBox="1">
            <a:spLocks/>
          </p:cNvSpPr>
          <p:nvPr userDrawn="1"/>
        </p:nvSpPr>
        <p:spPr>
          <a:xfrm>
            <a:off x="328440" y="6455415"/>
            <a:ext cx="5203530" cy="168274"/>
          </a:xfrm>
          <a:prstGeom prst="rect">
            <a:avLst/>
          </a:prstGeom>
        </p:spPr>
        <p:txBody>
          <a:bodyPr vert="horz" lIns="0" tIns="54400" rIns="108801" bIns="54400" rtlCol="0" anchor="ctr"/>
          <a:lstStyle>
            <a:defPPr>
              <a:defRPr lang="en-US"/>
            </a:defPPr>
            <a:lvl1pPr marL="0" algn="l" defTabSz="914400" rtl="0" eaLnBrk="1" latinLnBrk="0" hangingPunct="1">
              <a:defRPr sz="700" kern="1200" spc="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solidFill>
                  <a:prstClr val="white"/>
                </a:solidFill>
              </a:rPr>
              <a:t>©2017 Adobe Systems Incorporated. All Rights Reserved. Adobe Confidential. </a:t>
            </a:r>
          </a:p>
        </p:txBody>
      </p:sp>
    </p:spTree>
    <p:extLst>
      <p:ext uri="{BB962C8B-B14F-4D97-AF65-F5344CB8AC3E}">
        <p14:creationId xmlns:p14="http://schemas.microsoft.com/office/powerpoint/2010/main" val="24520397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ck Content Are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576251BD-8A37-4A4F-BD66-CA6ADEC4144E}" type="datetime1">
              <a:rPr lang="en-US" smtClean="0"/>
              <a:pPr/>
              <a:t>1/7/2026</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
        <p:nvSpPr>
          <p:cNvPr id="7" name="Rectangle 5"/>
          <p:cNvSpPr>
            <a:spLocks noChangeArrowheads="1"/>
          </p:cNvSpPr>
          <p:nvPr userDrawn="1"/>
        </p:nvSpPr>
        <p:spPr bwMode="auto">
          <a:xfrm>
            <a:off x="0" y="777875"/>
            <a:ext cx="12188825" cy="56642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rtl="0" fontAlgn="base">
              <a:spcBef>
                <a:spcPct val="0"/>
              </a:spcBef>
              <a:spcAft>
                <a:spcPct val="0"/>
              </a:spcAft>
            </a:pPr>
            <a:endParaRPr lang="en-US" kern="1200">
              <a:solidFill>
                <a:srgbClr val="FFFFFF"/>
              </a:solidFill>
              <a:latin typeface="+mn-lt"/>
              <a:ea typeface="ＭＳ Ｐゴシック" pitchFamily="-111" charset="-128"/>
              <a:cs typeface="+mn-cs"/>
            </a:endParaRPr>
          </a:p>
        </p:txBody>
      </p:sp>
    </p:spTree>
    <p:extLst>
      <p:ext uri="{BB962C8B-B14F-4D97-AF65-F5344CB8AC3E}">
        <p14:creationId xmlns:p14="http://schemas.microsoft.com/office/powerpoint/2010/main" val="25747237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Black Content Area">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76251BD-8A37-4A4F-BD66-CA6ADEC4144E}" type="datetime1">
              <a:rPr lang="en-US" smtClean="0"/>
              <a:pPr/>
              <a:t>1/7/2026</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
        <p:nvSpPr>
          <p:cNvPr id="7" name="Rectangle 5"/>
          <p:cNvSpPr>
            <a:spLocks noChangeArrowheads="1"/>
          </p:cNvSpPr>
          <p:nvPr userDrawn="1"/>
        </p:nvSpPr>
        <p:spPr bwMode="auto">
          <a:xfrm>
            <a:off x="0" y="0"/>
            <a:ext cx="12188825" cy="644207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rtl="0" fontAlgn="base">
              <a:spcBef>
                <a:spcPct val="0"/>
              </a:spcBef>
              <a:spcAft>
                <a:spcPct val="0"/>
              </a:spcAft>
            </a:pPr>
            <a:endParaRPr lang="en-US" kern="1200">
              <a:solidFill>
                <a:srgbClr val="FFFFFF"/>
              </a:solidFill>
              <a:latin typeface="+mn-lt"/>
              <a:ea typeface="ＭＳ Ｐゴシック" pitchFamily="-111" charset="-128"/>
              <a:cs typeface="+mn-cs"/>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395073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y_end_slide">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1" y="0"/>
            <a:ext cx="12188825" cy="6858000"/>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20" rIns="91439" bIns="45720" anchor="ctr"/>
          <a:lstStyle/>
          <a:p>
            <a:pPr algn="ctr" rtl="0" fontAlgn="base">
              <a:spcBef>
                <a:spcPct val="0"/>
              </a:spcBef>
              <a:spcAft>
                <a:spcPct val="0"/>
              </a:spcAft>
            </a:pPr>
            <a:endParaRPr lang="en-US" kern="1200">
              <a:solidFill>
                <a:srgbClr val="FFFFFF"/>
              </a:solidFill>
              <a:latin typeface="+mn-lt"/>
              <a:ea typeface="ＭＳ Ｐゴシック" pitchFamily="-111" charset="-128"/>
              <a:cs typeface="+mn-cs"/>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7967" y="2449523"/>
            <a:ext cx="1412888" cy="1945495"/>
          </a:xfrm>
          <a:prstGeom prst="rect">
            <a:avLst/>
          </a:prstGeom>
        </p:spPr>
      </p:pic>
    </p:spTree>
    <p:extLst>
      <p:ext uri="{BB962C8B-B14F-4D97-AF65-F5344CB8AC3E}">
        <p14:creationId xmlns:p14="http://schemas.microsoft.com/office/powerpoint/2010/main" val="1560909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Campaign">
    <p:spTree>
      <p:nvGrpSpPr>
        <p:cNvPr id="1" name=""/>
        <p:cNvGrpSpPr/>
        <p:nvPr/>
      </p:nvGrpSpPr>
      <p:grpSpPr>
        <a:xfrm>
          <a:off x="0" y="0"/>
          <a:ext cx="0" cy="0"/>
          <a:chOff x="0" y="0"/>
          <a:chExt cx="0" cy="0"/>
        </a:xfrm>
      </p:grpSpPr>
      <p:pic>
        <p:nvPicPr>
          <p:cNvPr id="3" name="Picture 2" descr="campaign_ppt.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404528"/>
            <a:ext cx="12188825" cy="4037548"/>
          </a:xfrm>
          <a:prstGeom prst="rect">
            <a:avLst/>
          </a:prstGeom>
        </p:spPr>
      </p:pic>
      <p:sp>
        <p:nvSpPr>
          <p:cNvPr id="7" name="Rectangle 6"/>
          <p:cNvSpPr/>
          <p:nvPr userDrawn="1"/>
        </p:nvSpPr>
        <p:spPr>
          <a:xfrm>
            <a:off x="0" y="0"/>
            <a:ext cx="12188825" cy="1296988"/>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pPr/>
              <a:t>‹#›</a:t>
            </a:fld>
            <a:endParaRPr lang="en-US"/>
          </a:p>
        </p:txBody>
      </p:sp>
      <p:sp>
        <p:nvSpPr>
          <p:cNvPr id="10" name="Rectangle 9"/>
          <p:cNvSpPr/>
          <p:nvPr/>
        </p:nvSpPr>
        <p:spPr>
          <a:xfrm>
            <a:off x="11609355" y="6505732"/>
            <a:ext cx="579469" cy="352269"/>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16" name="Title 1"/>
          <p:cNvSpPr>
            <a:spLocks noGrp="1"/>
          </p:cNvSpPr>
          <p:nvPr>
            <p:ph type="ctrTitle" hasCustomPrompt="1"/>
          </p:nvPr>
        </p:nvSpPr>
        <p:spPr>
          <a:xfrm>
            <a:off x="641182" y="1525530"/>
            <a:ext cx="10918220" cy="369332"/>
          </a:xfrm>
        </p:spPr>
        <p:txBody>
          <a:bodyPr wrap="square" lIns="0" tIns="0" rIns="0" bIns="0">
            <a:spAutoFit/>
          </a:bodyPr>
          <a:lstStyle>
            <a:lvl1pPr>
              <a:defRPr>
                <a:solidFill>
                  <a:schemeClr val="tx1"/>
                </a:solidFill>
              </a:defRPr>
            </a:lvl1pPr>
          </a:lstStyle>
          <a:p>
            <a:r>
              <a:rPr lang="en-US" dirty="0"/>
              <a:t>Adobe Campaign</a:t>
            </a:r>
          </a:p>
        </p:txBody>
      </p:sp>
      <p:sp>
        <p:nvSpPr>
          <p:cNvPr id="17" name="Subtitle 2"/>
          <p:cNvSpPr>
            <a:spLocks noGrp="1"/>
          </p:cNvSpPr>
          <p:nvPr>
            <p:ph type="subTitle" idx="1"/>
          </p:nvPr>
        </p:nvSpPr>
        <p:spPr>
          <a:xfrm>
            <a:off x="641182" y="1890011"/>
            <a:ext cx="10918220" cy="328295"/>
          </a:xfrm>
        </p:spPr>
        <p:txBody>
          <a:bodyPr wrap="square" lIns="0" tIns="0" rIns="0" bIns="0">
            <a:spAutoFit/>
          </a:bodyPr>
          <a:lstStyle>
            <a:lvl1pPr marL="0" indent="0" algn="l">
              <a:buNone/>
              <a:defRPr sz="2100">
                <a:solidFill>
                  <a:schemeClr val="tx2"/>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008824099"/>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White_end_slide">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1" y="0"/>
            <a:ext cx="121888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20" rIns="91439" bIns="45720" anchor="ctr"/>
          <a:lstStyle/>
          <a:p>
            <a:pPr algn="ctr" rtl="0" fontAlgn="base">
              <a:spcBef>
                <a:spcPct val="0"/>
              </a:spcBef>
              <a:spcAft>
                <a:spcPct val="0"/>
              </a:spcAft>
            </a:pPr>
            <a:endParaRPr lang="en-US" kern="1200">
              <a:solidFill>
                <a:srgbClr val="FFFFFF"/>
              </a:solidFill>
              <a:latin typeface="+mn-lt"/>
              <a:ea typeface="ＭＳ Ｐゴシック" pitchFamily="-111" charset="-128"/>
              <a:cs typeface="+mn-cs"/>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6522" y="2447346"/>
            <a:ext cx="1414469" cy="1947672"/>
          </a:xfrm>
          <a:prstGeom prst="rect">
            <a:avLst/>
          </a:prstGeom>
        </p:spPr>
      </p:pic>
    </p:spTree>
    <p:extLst>
      <p:ext uri="{BB962C8B-B14F-4D97-AF65-F5344CB8AC3E}">
        <p14:creationId xmlns:p14="http://schemas.microsoft.com/office/powerpoint/2010/main" val="19038333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Gray Content Area">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B347668-7CB5-401B-A4E5-A798FE114AAD}" type="datetime1">
              <a:rPr lang="en-US" smtClean="0">
                <a:solidFill>
                  <a:prstClr val="white"/>
                </a:solidFill>
              </a:rPr>
              <a:pPr/>
              <a:t>1/7/2026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4" y="1"/>
            <a:ext cx="12187961" cy="6477001"/>
          </a:xfrm>
          <a:prstGeom prst="rect">
            <a:avLst/>
          </a:prstGeom>
        </p:spPr>
      </p:pic>
    </p:spTree>
    <p:extLst>
      <p:ext uri="{BB962C8B-B14F-4D97-AF65-F5344CB8AC3E}">
        <p14:creationId xmlns:p14="http://schemas.microsoft.com/office/powerpoint/2010/main" val="7984114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Gray Content Area">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B347668-7CB5-401B-A4E5-A798FE114AAD}" type="datetime1">
              <a:rPr lang="en-US" smtClean="0">
                <a:solidFill>
                  <a:prstClr val="white"/>
                </a:solidFill>
              </a:rPr>
              <a:pPr/>
              <a:t>1/7/2026</a:t>
            </a:fld>
            <a:endParaRPr lang="en-US" dirty="0">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sp>
        <p:nvSpPr>
          <p:cNvPr id="7" name="Rectangle 5"/>
          <p:cNvSpPr>
            <a:spLocks noChangeArrowheads="1"/>
          </p:cNvSpPr>
          <p:nvPr userDrawn="1"/>
        </p:nvSpPr>
        <p:spPr bwMode="auto">
          <a:xfrm>
            <a:off x="0" y="742951"/>
            <a:ext cx="12188825" cy="5699124"/>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01" tIns="54401" rIns="108801" bIns="54401" anchor="ctr"/>
          <a:lstStyle/>
          <a:p>
            <a:pPr algn="ctr" defTabSz="1218753" fontAlgn="base">
              <a:spcBef>
                <a:spcPct val="0"/>
              </a:spcBef>
              <a:spcAft>
                <a:spcPct val="0"/>
              </a:spcAft>
            </a:pPr>
            <a:endParaRPr lang="en-US" sz="1799" dirty="0">
              <a:solidFill>
                <a:srgbClr val="FFFFFF"/>
              </a:solidFill>
              <a:ea typeface="ＭＳ Ｐゴシック" pitchFamily="-111" charset="-128"/>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88825" cy="6477001"/>
          </a:xfrm>
          <a:prstGeom prst="rect">
            <a:avLst/>
          </a:prstGeom>
        </p:spPr>
      </p:pic>
    </p:spTree>
    <p:extLst>
      <p:ext uri="{BB962C8B-B14F-4D97-AF65-F5344CB8AC3E}">
        <p14:creationId xmlns:p14="http://schemas.microsoft.com/office/powerpoint/2010/main" val="15347578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Gray Content Area">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B347668-7CB5-401B-A4E5-A798FE114AAD}" type="datetime1">
              <a:rPr lang="en-US" smtClean="0">
                <a:solidFill>
                  <a:prstClr val="white"/>
                </a:solidFill>
              </a:rPr>
              <a:pPr/>
              <a:t>1/7/2026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sp>
        <p:nvSpPr>
          <p:cNvPr id="7" name="Rectangle 5"/>
          <p:cNvSpPr>
            <a:spLocks noChangeArrowheads="1"/>
          </p:cNvSpPr>
          <p:nvPr userDrawn="1"/>
        </p:nvSpPr>
        <p:spPr bwMode="auto">
          <a:xfrm>
            <a:off x="0" y="742951"/>
            <a:ext cx="12188825" cy="5699124"/>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01" tIns="54401" rIns="108801" bIns="54401" anchor="ctr"/>
          <a:lstStyle/>
          <a:p>
            <a:pPr algn="ctr" defTabSz="1218753" fontAlgn="base">
              <a:spcBef>
                <a:spcPct val="0"/>
              </a:spcBef>
              <a:spcAft>
                <a:spcPct val="0"/>
              </a:spcAft>
            </a:pPr>
            <a:endParaRPr lang="en-US" sz="1799" dirty="0">
              <a:solidFill>
                <a:srgbClr val="FFFFFF"/>
              </a:solidFill>
              <a:ea typeface="ＭＳ Ｐゴシック" pitchFamily="-111" charset="-128"/>
            </a:endParaRP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88825" cy="6477001"/>
          </a:xfrm>
          <a:prstGeom prst="rect">
            <a:avLst/>
          </a:prstGeom>
        </p:spPr>
      </p:pic>
      <p:sp>
        <p:nvSpPr>
          <p:cNvPr id="8" name="Rectangle 7"/>
          <p:cNvSpPr/>
          <p:nvPr userDrawn="1"/>
        </p:nvSpPr>
        <p:spPr>
          <a:xfrm>
            <a:off x="0" y="1"/>
            <a:ext cx="12188825" cy="6477001"/>
          </a:xfrm>
          <a:prstGeom prst="rect">
            <a:avLst/>
          </a:prstGeom>
          <a:gradFill>
            <a:gsLst>
              <a:gs pos="0">
                <a:schemeClr val="tx1"/>
              </a:gs>
              <a:gs pos="100000">
                <a:schemeClr val="tx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14552142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Gray Content Area">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B347668-7CB5-401B-A4E5-A798FE114AAD}" type="datetime1">
              <a:rPr lang="en-US" smtClean="0">
                <a:solidFill>
                  <a:prstClr val="white"/>
                </a:solidFill>
              </a:rPr>
              <a:pPr/>
              <a:t>1/7/2026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sp>
        <p:nvSpPr>
          <p:cNvPr id="7" name="Rectangle 5"/>
          <p:cNvSpPr>
            <a:spLocks noChangeArrowheads="1"/>
          </p:cNvSpPr>
          <p:nvPr userDrawn="1"/>
        </p:nvSpPr>
        <p:spPr bwMode="auto">
          <a:xfrm>
            <a:off x="0" y="742951"/>
            <a:ext cx="12188825" cy="5699124"/>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01" tIns="54401" rIns="108801" bIns="54401" anchor="ctr"/>
          <a:lstStyle/>
          <a:p>
            <a:pPr algn="ctr" defTabSz="1218753" fontAlgn="base">
              <a:spcBef>
                <a:spcPct val="0"/>
              </a:spcBef>
              <a:spcAft>
                <a:spcPct val="0"/>
              </a:spcAft>
            </a:pPr>
            <a:endParaRPr lang="en-US" sz="1799" dirty="0">
              <a:solidFill>
                <a:srgbClr val="FFFFFF"/>
              </a:solidFill>
              <a:ea typeface="ＭＳ Ｐゴシック" pitchFamily="-111" charset="-128"/>
            </a:endParaRPr>
          </a:p>
        </p:txBody>
      </p:sp>
      <p:sp>
        <p:nvSpPr>
          <p:cNvPr id="9" name="Rectangle 8"/>
          <p:cNvSpPr/>
          <p:nvPr userDrawn="1"/>
        </p:nvSpPr>
        <p:spPr>
          <a:xfrm>
            <a:off x="0" y="-717176"/>
            <a:ext cx="12188825" cy="7091082"/>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30325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Gray Content Area">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B347668-7CB5-401B-A4E5-A798FE114AAD}" type="datetime1">
              <a:rPr lang="en-US" smtClean="0">
                <a:solidFill>
                  <a:prstClr val="white"/>
                </a:solidFill>
              </a:rPr>
              <a:pPr/>
              <a:t>1/7/2026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sp>
        <p:nvSpPr>
          <p:cNvPr id="7" name="Rectangle 5"/>
          <p:cNvSpPr>
            <a:spLocks noChangeArrowheads="1"/>
          </p:cNvSpPr>
          <p:nvPr userDrawn="1"/>
        </p:nvSpPr>
        <p:spPr bwMode="auto">
          <a:xfrm>
            <a:off x="1" y="742951"/>
            <a:ext cx="12188825" cy="5699124"/>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773" tIns="54387" rIns="108773" bIns="54387" anchor="ctr"/>
          <a:lstStyle/>
          <a:p>
            <a:pPr algn="ctr" defTabSz="1218387" fontAlgn="base">
              <a:spcBef>
                <a:spcPct val="0"/>
              </a:spcBef>
              <a:spcAft>
                <a:spcPct val="0"/>
              </a:spcAft>
            </a:pPr>
            <a:endParaRPr lang="en-US" sz="1798" dirty="0">
              <a:solidFill>
                <a:srgbClr val="FFFFFF"/>
              </a:solidFill>
              <a:ea typeface="ＭＳ Ｐゴシック" pitchFamily="-111" charset="-128"/>
            </a:endParaRP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17714"/>
            <a:ext cx="12192828" cy="6259288"/>
          </a:xfrm>
          <a:prstGeom prst="rect">
            <a:avLst/>
          </a:prstGeom>
        </p:spPr>
      </p:pic>
      <p:sp>
        <p:nvSpPr>
          <p:cNvPr id="8" name="Title 1"/>
          <p:cNvSpPr>
            <a:spLocks noGrp="1"/>
          </p:cNvSpPr>
          <p:nvPr>
            <p:ph type="title"/>
          </p:nvPr>
        </p:nvSpPr>
        <p:spPr>
          <a:xfrm>
            <a:off x="304721" y="287509"/>
            <a:ext cx="11579384" cy="593725"/>
          </a:xfrm>
        </p:spPr>
        <p:txBody>
          <a:bodyPr/>
          <a:lstStyle>
            <a:lvl1pPr>
              <a:defRPr>
                <a:solidFill>
                  <a:schemeClr val="bg1"/>
                </a:solidFill>
              </a:defRPr>
            </a:lvl1pPr>
          </a:lstStyle>
          <a:p>
            <a:r>
              <a:rPr lang="en-US"/>
              <a:t>Click to edit Master title style</a:t>
            </a:r>
            <a:endParaRPr lang="en-US" dirty="0"/>
          </a:p>
        </p:txBody>
      </p:sp>
      <p:sp>
        <p:nvSpPr>
          <p:cNvPr id="9" name="Content Placeholder 2"/>
          <p:cNvSpPr>
            <a:spLocks noGrp="1"/>
          </p:cNvSpPr>
          <p:nvPr>
            <p:ph idx="1"/>
          </p:nvPr>
        </p:nvSpPr>
        <p:spPr>
          <a:xfrm>
            <a:off x="304721" y="1143000"/>
            <a:ext cx="11579384" cy="5029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471010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_Gray Content Area">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B347668-7CB5-401B-A4E5-A798FE114AAD}" type="datetime1">
              <a:rPr lang="en-US" smtClean="0">
                <a:solidFill>
                  <a:prstClr val="white"/>
                </a:solidFill>
              </a:rPr>
              <a:pPr/>
              <a:t>1/7/2026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sp>
        <p:nvSpPr>
          <p:cNvPr id="7" name="Rectangle 5"/>
          <p:cNvSpPr>
            <a:spLocks noChangeArrowheads="1"/>
          </p:cNvSpPr>
          <p:nvPr userDrawn="1"/>
        </p:nvSpPr>
        <p:spPr bwMode="auto">
          <a:xfrm>
            <a:off x="1" y="742951"/>
            <a:ext cx="12188825" cy="5699124"/>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773" tIns="54387" rIns="108773" bIns="54387" anchor="ctr"/>
          <a:lstStyle/>
          <a:p>
            <a:pPr algn="ctr" defTabSz="1218387" fontAlgn="base">
              <a:spcBef>
                <a:spcPct val="0"/>
              </a:spcBef>
              <a:spcAft>
                <a:spcPct val="0"/>
              </a:spcAft>
            </a:pPr>
            <a:endParaRPr lang="en-US" sz="1798" dirty="0">
              <a:solidFill>
                <a:srgbClr val="FFFFFF"/>
              </a:solidFill>
              <a:ea typeface="ＭＳ Ｐゴシック" pitchFamily="-111" charset="-128"/>
            </a:endParaRP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3"/>
            <a:ext cx="12188825" cy="6477001"/>
          </a:xfrm>
          <a:prstGeom prst="rect">
            <a:avLst/>
          </a:prstGeom>
        </p:spPr>
      </p:pic>
      <p:sp>
        <p:nvSpPr>
          <p:cNvPr id="8" name="Rectangle 7"/>
          <p:cNvSpPr/>
          <p:nvPr userDrawn="1"/>
        </p:nvSpPr>
        <p:spPr>
          <a:xfrm>
            <a:off x="1" y="3"/>
            <a:ext cx="12188825" cy="6477001"/>
          </a:xfrm>
          <a:prstGeom prst="rect">
            <a:avLst/>
          </a:prstGeom>
          <a:gradFill>
            <a:gsLst>
              <a:gs pos="0">
                <a:schemeClr val="tx1"/>
              </a:gs>
              <a:gs pos="100000">
                <a:schemeClr val="tx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solidFill>
                <a:prstClr val="white"/>
              </a:solidFill>
            </a:endParaRPr>
          </a:p>
        </p:txBody>
      </p:sp>
    </p:spTree>
    <p:extLst>
      <p:ext uri="{BB962C8B-B14F-4D97-AF65-F5344CB8AC3E}">
        <p14:creationId xmlns:p14="http://schemas.microsoft.com/office/powerpoint/2010/main" val="28585496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Black_content_with_gray_bar">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11" y="0"/>
            <a:ext cx="12188825" cy="644207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fontAlgn="base">
              <a:spcBef>
                <a:spcPct val="0"/>
              </a:spcBef>
              <a:spcAft>
                <a:spcPct val="0"/>
              </a:spcAft>
            </a:pPr>
            <a:endParaRPr lang="en-US">
              <a:solidFill>
                <a:srgbClr val="FFFFFF"/>
              </a:solidFill>
              <a:ea typeface="ＭＳ Ｐゴシック" pitchFamily="-111" charset="-128"/>
            </a:endParaRPr>
          </a:p>
        </p:txBody>
      </p:sp>
      <p:sp>
        <p:nvSpPr>
          <p:cNvPr id="4" name="Date Placeholder 3"/>
          <p:cNvSpPr>
            <a:spLocks noGrp="1"/>
          </p:cNvSpPr>
          <p:nvPr>
            <p:ph type="dt" sz="half" idx="10"/>
          </p:nvPr>
        </p:nvSpPr>
        <p:spPr/>
        <p:txBody>
          <a:bodyPr/>
          <a:lstStyle/>
          <a:p>
            <a:fld id="{576251BD-8A37-4A4F-BD66-CA6ADEC4144E}" type="datetime1">
              <a:rPr lang="en-US" smtClean="0">
                <a:solidFill>
                  <a:prstClr val="white"/>
                </a:solidFill>
              </a:rPr>
              <a:pPr/>
              <a:t>1/7/2026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spTree>
    <p:extLst>
      <p:ext uri="{BB962C8B-B14F-4D97-AF65-F5344CB8AC3E}">
        <p14:creationId xmlns:p14="http://schemas.microsoft.com/office/powerpoint/2010/main" val="5193536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
    <p:spTree>
      <p:nvGrpSpPr>
        <p:cNvPr id="1" name=""/>
        <p:cNvGrpSpPr/>
        <p:nvPr/>
      </p:nvGrpSpPr>
      <p:grpSpPr>
        <a:xfrm>
          <a:off x="0" y="0"/>
          <a:ext cx="0" cy="0"/>
          <a:chOff x="0" y="0"/>
          <a:chExt cx="0" cy="0"/>
        </a:xfrm>
      </p:grpSpPr>
      <p:sp>
        <p:nvSpPr>
          <p:cNvPr id="12" name="Title 1"/>
          <p:cNvSpPr>
            <a:spLocks noGrp="1"/>
          </p:cNvSpPr>
          <p:nvPr>
            <p:ph type="ctrTitle"/>
          </p:nvPr>
        </p:nvSpPr>
        <p:spPr>
          <a:xfrm>
            <a:off x="641182" y="1525530"/>
            <a:ext cx="10918220" cy="369332"/>
          </a:xfrm>
        </p:spPr>
        <p:txBody>
          <a:bodyPr wrap="square" lIns="0" tIns="0" rIns="0" bIns="0">
            <a:spAutoFit/>
          </a:bodyPr>
          <a:lstStyle>
            <a:lvl1pPr>
              <a:defRPr>
                <a:solidFill>
                  <a:schemeClr val="tx1"/>
                </a:solidFill>
              </a:defRPr>
            </a:lvl1pPr>
          </a:lstStyle>
          <a:p>
            <a:r>
              <a:rPr lang="en-US"/>
              <a:t>Click to edit Master title style</a:t>
            </a:r>
            <a:endParaRPr lang="en-US" dirty="0"/>
          </a:p>
        </p:txBody>
      </p:sp>
      <p:sp>
        <p:nvSpPr>
          <p:cNvPr id="13" name="Subtitle 2"/>
          <p:cNvSpPr>
            <a:spLocks noGrp="1"/>
          </p:cNvSpPr>
          <p:nvPr>
            <p:ph type="subTitle" idx="1"/>
          </p:nvPr>
        </p:nvSpPr>
        <p:spPr>
          <a:xfrm>
            <a:off x="641182" y="1890011"/>
            <a:ext cx="10918220" cy="328295"/>
          </a:xfrm>
        </p:spPr>
        <p:txBody>
          <a:bodyPr wrap="square" lIns="0" tIns="0" rIns="0" bIns="0">
            <a:spAutoFit/>
          </a:bodyPr>
          <a:lstStyle>
            <a:lvl1pPr marL="0" indent="0" algn="l">
              <a:buNone/>
              <a:defRPr sz="2100">
                <a:solidFill>
                  <a:schemeClr val="tx1">
                    <a:lumMod val="65000"/>
                    <a:lumOff val="35000"/>
                  </a:schemeClr>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B8D6CA-D4AF-4FDC-9641-A8569C957DEB}" type="datetime1">
              <a:rPr lang="en-US" smtClean="0">
                <a:solidFill>
                  <a:prstClr val="white"/>
                </a:solidFill>
              </a:rPr>
              <a:pPr/>
              <a:t>1/7/2026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break: Experience Manager">
    <p:spTree>
      <p:nvGrpSpPr>
        <p:cNvPr id="1" name=""/>
        <p:cNvGrpSpPr/>
        <p:nvPr/>
      </p:nvGrpSpPr>
      <p:grpSpPr>
        <a:xfrm>
          <a:off x="0" y="0"/>
          <a:ext cx="0" cy="0"/>
          <a:chOff x="0" y="0"/>
          <a:chExt cx="0" cy="0"/>
        </a:xfrm>
      </p:grpSpPr>
      <p:pic>
        <p:nvPicPr>
          <p:cNvPr id="8" name="Picture 7" descr="experience_manager_ppt.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404528"/>
            <a:ext cx="12188825" cy="4037548"/>
          </a:xfrm>
          <a:prstGeom prst="rect">
            <a:avLst/>
          </a:prstGeom>
        </p:spPr>
      </p:pic>
      <p:sp>
        <p:nvSpPr>
          <p:cNvPr id="7" name="Rectangle 6"/>
          <p:cNvSpPr/>
          <p:nvPr userDrawn="1"/>
        </p:nvSpPr>
        <p:spPr>
          <a:xfrm>
            <a:off x="0" y="0"/>
            <a:ext cx="12188825" cy="1296988"/>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pPr/>
              <a:t>‹#›</a:t>
            </a:fld>
            <a:endParaRPr lang="en-US"/>
          </a:p>
        </p:txBody>
      </p:sp>
      <p:sp>
        <p:nvSpPr>
          <p:cNvPr id="10" name="Rectangle 9"/>
          <p:cNvSpPr/>
          <p:nvPr/>
        </p:nvSpPr>
        <p:spPr>
          <a:xfrm>
            <a:off x="11609355" y="6505732"/>
            <a:ext cx="579469" cy="352269"/>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16" name="Title 1"/>
          <p:cNvSpPr>
            <a:spLocks noGrp="1"/>
          </p:cNvSpPr>
          <p:nvPr>
            <p:ph type="ctrTitle" hasCustomPrompt="1"/>
          </p:nvPr>
        </p:nvSpPr>
        <p:spPr>
          <a:xfrm>
            <a:off x="641182" y="1525530"/>
            <a:ext cx="10918220" cy="369332"/>
          </a:xfrm>
        </p:spPr>
        <p:txBody>
          <a:bodyPr wrap="square" lIns="0" tIns="0" rIns="0" bIns="0">
            <a:spAutoFit/>
          </a:bodyPr>
          <a:lstStyle>
            <a:lvl1pPr>
              <a:defRPr>
                <a:solidFill>
                  <a:schemeClr val="tx1"/>
                </a:solidFill>
              </a:defRPr>
            </a:lvl1pPr>
          </a:lstStyle>
          <a:p>
            <a:r>
              <a:rPr lang="en-US" dirty="0"/>
              <a:t>Adobe Experience Manager</a:t>
            </a:r>
          </a:p>
        </p:txBody>
      </p:sp>
      <p:sp>
        <p:nvSpPr>
          <p:cNvPr id="17" name="Subtitle 2"/>
          <p:cNvSpPr>
            <a:spLocks noGrp="1"/>
          </p:cNvSpPr>
          <p:nvPr>
            <p:ph type="subTitle" idx="1"/>
          </p:nvPr>
        </p:nvSpPr>
        <p:spPr>
          <a:xfrm>
            <a:off x="641182" y="1890011"/>
            <a:ext cx="10918220" cy="328295"/>
          </a:xfrm>
        </p:spPr>
        <p:txBody>
          <a:bodyPr wrap="square" lIns="0" tIns="0" rIns="0" bIns="0">
            <a:spAutoFit/>
          </a:bodyPr>
          <a:lstStyle>
            <a:lvl1pPr marL="0" indent="0" algn="l">
              <a:buNone/>
              <a:defRPr sz="2100">
                <a:solidFill>
                  <a:schemeClr val="tx2"/>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317585065"/>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79050707-6B9C-41AD-8E71-8169BFD8CE9E}" type="datetime1">
              <a:rPr lang="en-US" smtClean="0">
                <a:solidFill>
                  <a:prstClr val="white"/>
                </a:solidFill>
              </a:rPr>
              <a:pPr/>
              <a:t>1/7/2026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Gray Content Are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7B347668-7CB5-401B-A4E5-A798FE114AAD}" type="datetime1">
              <a:rPr lang="en-US" smtClean="0">
                <a:solidFill>
                  <a:prstClr val="white"/>
                </a:solidFill>
              </a:rPr>
              <a:pPr/>
              <a:t>1/7/2026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sp>
        <p:nvSpPr>
          <p:cNvPr id="7" name="Rectangle 5"/>
          <p:cNvSpPr>
            <a:spLocks noChangeArrowheads="1"/>
          </p:cNvSpPr>
          <p:nvPr userDrawn="1"/>
        </p:nvSpPr>
        <p:spPr bwMode="auto">
          <a:xfrm>
            <a:off x="11" y="742951"/>
            <a:ext cx="12188825" cy="5699124"/>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fontAlgn="base">
              <a:spcBef>
                <a:spcPct val="0"/>
              </a:spcBef>
              <a:spcAft>
                <a:spcPct val="0"/>
              </a:spcAft>
            </a:pPr>
            <a:endParaRPr lang="en-US">
              <a:solidFill>
                <a:srgbClr val="FFFFFF"/>
              </a:solidFill>
              <a:ea typeface="ＭＳ Ｐゴシック" pitchFamily="-111" charset="-128"/>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ck Content Area">
    <p:spTree>
      <p:nvGrpSpPr>
        <p:cNvPr id="1" name=""/>
        <p:cNvGrpSpPr/>
        <p:nvPr/>
      </p:nvGrpSpPr>
      <p:grpSpPr>
        <a:xfrm>
          <a:off x="0" y="0"/>
          <a:ext cx="0" cy="0"/>
          <a:chOff x="0" y="0"/>
          <a:chExt cx="0" cy="0"/>
        </a:xfrm>
      </p:grpSpPr>
      <p:sp>
        <p:nvSpPr>
          <p:cNvPr id="3" name="Rectangle 2"/>
          <p:cNvSpPr/>
          <p:nvPr userDrawn="1"/>
        </p:nvSpPr>
        <p:spPr>
          <a:xfrm>
            <a:off x="0" y="-36074"/>
            <a:ext cx="12188825" cy="6476978"/>
          </a:xfrm>
          <a:prstGeom prst="rect">
            <a:avLst/>
          </a:prstGeom>
          <a:gradFill>
            <a:gsLst>
              <a:gs pos="0">
                <a:srgbClr val="77C365"/>
              </a:gs>
              <a:gs pos="51000">
                <a:schemeClr val="bg1">
                  <a:lumMod val="85000"/>
                </a:schemeClr>
              </a:gs>
              <a:gs pos="90000">
                <a:schemeClr val="bg1">
                  <a:lumMod val="95000"/>
                </a:schemeClr>
              </a:gs>
              <a:gs pos="0">
                <a:srgbClr val="37434D">
                  <a:alpha val="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Date Placeholder 3"/>
          <p:cNvSpPr>
            <a:spLocks noGrp="1"/>
          </p:cNvSpPr>
          <p:nvPr>
            <p:ph type="dt" sz="half" idx="10"/>
          </p:nvPr>
        </p:nvSpPr>
        <p:spPr/>
        <p:txBody>
          <a:bodyPr/>
          <a:lstStyle/>
          <a:p>
            <a:fld id="{576251BD-8A37-4A4F-BD66-CA6ADEC4144E}" type="datetime1">
              <a:rPr lang="en-US" smtClean="0">
                <a:solidFill>
                  <a:prstClr val="white"/>
                </a:solidFill>
              </a:rPr>
              <a:pPr/>
              <a:t>1/7/2026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Black Content Area">
    <p:spTree>
      <p:nvGrpSpPr>
        <p:cNvPr id="1" name=""/>
        <p:cNvGrpSpPr/>
        <p:nvPr/>
      </p:nvGrpSpPr>
      <p:grpSpPr>
        <a:xfrm>
          <a:off x="0" y="0"/>
          <a:ext cx="0" cy="0"/>
          <a:chOff x="0" y="0"/>
          <a:chExt cx="0" cy="0"/>
        </a:xfrm>
      </p:grpSpPr>
      <p:sp>
        <p:nvSpPr>
          <p:cNvPr id="3" name="Rectangle 2"/>
          <p:cNvSpPr/>
          <p:nvPr userDrawn="1"/>
        </p:nvSpPr>
        <p:spPr>
          <a:xfrm>
            <a:off x="0" y="-36074"/>
            <a:ext cx="12188825" cy="6476978"/>
          </a:xfrm>
          <a:prstGeom prst="rect">
            <a:avLst/>
          </a:prstGeom>
          <a:gradFill>
            <a:gsLst>
              <a:gs pos="0">
                <a:srgbClr val="01AFBD"/>
              </a:gs>
              <a:gs pos="100000">
                <a:srgbClr val="00ABB9">
                  <a:alpha val="3000"/>
                </a:srgbClr>
              </a:gs>
              <a:gs pos="57000">
                <a:schemeClr val="bg1">
                  <a:lumMod val="85000"/>
                </a:schemeClr>
              </a:gs>
              <a:gs pos="8000">
                <a:srgbClr val="37434D">
                  <a:alpha val="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Date Placeholder 3"/>
          <p:cNvSpPr>
            <a:spLocks noGrp="1"/>
          </p:cNvSpPr>
          <p:nvPr>
            <p:ph type="dt" sz="half" idx="10"/>
          </p:nvPr>
        </p:nvSpPr>
        <p:spPr/>
        <p:txBody>
          <a:bodyPr/>
          <a:lstStyle/>
          <a:p>
            <a:fld id="{576251BD-8A37-4A4F-BD66-CA6ADEC4144E}" type="datetime1">
              <a:rPr lang="en-US" smtClean="0">
                <a:solidFill>
                  <a:prstClr val="white"/>
                </a:solidFill>
              </a:rPr>
              <a:pPr/>
              <a:t>1/7/2026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y_end_slide">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1" y="0"/>
            <a:ext cx="12188825" cy="6858000"/>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20" rIns="91439" bIns="45720" anchor="ctr"/>
          <a:lstStyle/>
          <a:p>
            <a:pPr algn="ctr" fontAlgn="base">
              <a:spcBef>
                <a:spcPct val="0"/>
              </a:spcBef>
              <a:spcAft>
                <a:spcPct val="0"/>
              </a:spcAft>
            </a:pPr>
            <a:endParaRPr lang="en-US">
              <a:solidFill>
                <a:srgbClr val="FFFFFF"/>
              </a:solidFill>
              <a:ea typeface="ＭＳ Ｐゴシック" pitchFamily="-111" charset="-128"/>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7967" y="2449545"/>
            <a:ext cx="1412888" cy="1945495"/>
          </a:xfrm>
          <a:prstGeom prst="rect">
            <a:avLst/>
          </a:prstGeom>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White_end_slide">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1" y="0"/>
            <a:ext cx="121888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20" rIns="91439" bIns="45720" anchor="ctr"/>
          <a:lstStyle/>
          <a:p>
            <a:pPr algn="ctr" fontAlgn="base">
              <a:spcBef>
                <a:spcPct val="0"/>
              </a:spcBef>
              <a:spcAft>
                <a:spcPct val="0"/>
              </a:spcAft>
            </a:pPr>
            <a:endParaRPr lang="en-US">
              <a:solidFill>
                <a:srgbClr val="FFFFFF"/>
              </a:solidFill>
              <a:ea typeface="ＭＳ Ｐゴシック" pitchFamily="-111" charset="-128"/>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6533" y="2447346"/>
            <a:ext cx="1414469" cy="1947672"/>
          </a:xfrm>
          <a:prstGeom prst="rect">
            <a:avLst/>
          </a:prstGeom>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0_Gray Content Area">
    <p:bg>
      <p:bgPr>
        <a:solidFill>
          <a:srgbClr val="E9403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7B347668-7CB5-401B-A4E5-A798FE114AAD}" type="datetime1">
              <a:rPr lang="en-US" smtClean="0">
                <a:solidFill>
                  <a:prstClr val="white"/>
                </a:solidFill>
              </a:rPr>
              <a:pPr/>
              <a:t>1/7/2026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pic>
        <p:nvPicPr>
          <p:cNvPr id="9" name="Picture 4" descr="Image result for adobe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648482" y="6513050"/>
            <a:ext cx="284550" cy="284624"/>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4"/>
          <p:cNvSpPr txBox="1">
            <a:spLocks/>
          </p:cNvSpPr>
          <p:nvPr userDrawn="1"/>
        </p:nvSpPr>
        <p:spPr>
          <a:xfrm>
            <a:off x="328440" y="6455415"/>
            <a:ext cx="5203530" cy="168274"/>
          </a:xfrm>
          <a:prstGeom prst="rect">
            <a:avLst/>
          </a:prstGeom>
        </p:spPr>
        <p:txBody>
          <a:bodyPr vert="horz" lIns="0" tIns="54400" rIns="108801" bIns="54400" rtlCol="0" anchor="ctr"/>
          <a:lstStyle>
            <a:defPPr>
              <a:defRPr lang="en-US"/>
            </a:defPPr>
            <a:lvl1pPr marL="0" algn="l" defTabSz="914400" rtl="0" eaLnBrk="1" latinLnBrk="0" hangingPunct="1">
              <a:defRPr sz="700" kern="1200" spc="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prstClr val="white"/>
                </a:solidFill>
              </a:rPr>
              <a:t>©2015 Adobe Systems Incorporated. All Rights Reserved. Adobe Confidential. </a:t>
            </a:r>
            <a:endParaRPr lang="en-US" sz="700" dirty="0">
              <a:solidFill>
                <a:prstClr val="white"/>
              </a:solidFill>
            </a:endParaRPr>
          </a:p>
        </p:txBody>
      </p:sp>
      <p:pic>
        <p:nvPicPr>
          <p:cNvPr id="3" name="Picture 2"/>
          <p:cNvPicPr>
            <a:picLocks noChangeAspect="1"/>
          </p:cNvPicPr>
          <p:nvPr userDrawn="1"/>
        </p:nvPicPr>
        <p:blipFill>
          <a:blip r:embed="rId3"/>
          <a:stretch>
            <a:fillRect/>
          </a:stretch>
        </p:blipFill>
        <p:spPr>
          <a:xfrm>
            <a:off x="-6730876" y="1982350"/>
            <a:ext cx="6381750" cy="3105150"/>
          </a:xfrm>
          <a:prstGeom prst="rect">
            <a:avLst/>
          </a:prstGeom>
        </p:spPr>
      </p:pic>
    </p:spTree>
    <p:extLst>
      <p:ext uri="{BB962C8B-B14F-4D97-AF65-F5344CB8AC3E}">
        <p14:creationId xmlns:p14="http://schemas.microsoft.com/office/powerpoint/2010/main" val="25162200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
    <p:spTree>
      <p:nvGrpSpPr>
        <p:cNvPr id="1" name=""/>
        <p:cNvGrpSpPr/>
        <p:nvPr/>
      </p:nvGrpSpPr>
      <p:grpSpPr>
        <a:xfrm>
          <a:off x="0" y="0"/>
          <a:ext cx="0" cy="0"/>
          <a:chOff x="0" y="0"/>
          <a:chExt cx="0" cy="0"/>
        </a:xfrm>
      </p:grpSpPr>
      <p:sp>
        <p:nvSpPr>
          <p:cNvPr id="12" name="Title 1"/>
          <p:cNvSpPr>
            <a:spLocks noGrp="1"/>
          </p:cNvSpPr>
          <p:nvPr>
            <p:ph type="ctrTitle"/>
          </p:nvPr>
        </p:nvSpPr>
        <p:spPr>
          <a:xfrm>
            <a:off x="641182" y="1525530"/>
            <a:ext cx="10918220" cy="369332"/>
          </a:xfrm>
        </p:spPr>
        <p:txBody>
          <a:bodyPr wrap="square" lIns="0" tIns="0" rIns="0" bIns="0">
            <a:spAutoFit/>
          </a:bodyPr>
          <a:lstStyle>
            <a:lvl1pPr>
              <a:defRPr>
                <a:solidFill>
                  <a:schemeClr val="tx1"/>
                </a:solidFill>
              </a:defRPr>
            </a:lvl1pPr>
          </a:lstStyle>
          <a:p>
            <a:r>
              <a:rPr lang="en-US"/>
              <a:t>Click to edit Master title style</a:t>
            </a:r>
            <a:endParaRPr lang="en-US" dirty="0"/>
          </a:p>
        </p:txBody>
      </p:sp>
      <p:sp>
        <p:nvSpPr>
          <p:cNvPr id="13" name="Subtitle 2"/>
          <p:cNvSpPr>
            <a:spLocks noGrp="1"/>
          </p:cNvSpPr>
          <p:nvPr>
            <p:ph type="subTitle" idx="1"/>
          </p:nvPr>
        </p:nvSpPr>
        <p:spPr>
          <a:xfrm>
            <a:off x="641182" y="1890011"/>
            <a:ext cx="10918220" cy="328295"/>
          </a:xfrm>
          <a:prstGeom prst="rect">
            <a:avLst/>
          </a:prstGeom>
        </p:spPr>
        <p:txBody>
          <a:bodyPr wrap="square" lIns="0" tIns="0" rIns="0" bIns="0">
            <a:spAutoFit/>
          </a:bodyPr>
          <a:lstStyle>
            <a:lvl1pPr marL="0" indent="0" algn="l">
              <a:buNone/>
              <a:defRPr sz="2100">
                <a:solidFill>
                  <a:schemeClr val="tx1">
                    <a:lumMod val="65000"/>
                    <a:lumOff val="35000"/>
                  </a:schemeClr>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9081212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04721" y="990600"/>
            <a:ext cx="11579384" cy="5181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B8D6CA-D4AF-4FDC-9641-A8569C957DEB}" type="datetime1">
              <a:rPr lang="en-US" smtClean="0">
                <a:solidFill>
                  <a:prstClr val="white"/>
                </a:solidFill>
              </a:rPr>
              <a:pPr/>
              <a:t>1/7/2026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spTree>
    <p:extLst>
      <p:ext uri="{BB962C8B-B14F-4D97-AF65-F5344CB8AC3E}">
        <p14:creationId xmlns:p14="http://schemas.microsoft.com/office/powerpoint/2010/main" val="12467298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79050707-6B9C-41AD-8E71-8169BFD8CE9E}" type="datetime1">
              <a:rPr lang="en-US" smtClean="0">
                <a:solidFill>
                  <a:prstClr val="white"/>
                </a:solidFill>
              </a:rPr>
              <a:pPr/>
              <a:t>1/7/2026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spTree>
    <p:extLst>
      <p:ext uri="{BB962C8B-B14F-4D97-AF65-F5344CB8AC3E}">
        <p14:creationId xmlns:p14="http://schemas.microsoft.com/office/powerpoint/2010/main" val="2930477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break: Media Optimizer">
    <p:spTree>
      <p:nvGrpSpPr>
        <p:cNvPr id="1" name=""/>
        <p:cNvGrpSpPr/>
        <p:nvPr/>
      </p:nvGrpSpPr>
      <p:grpSpPr>
        <a:xfrm>
          <a:off x="0" y="0"/>
          <a:ext cx="0" cy="0"/>
          <a:chOff x="0" y="0"/>
          <a:chExt cx="0" cy="0"/>
        </a:xfrm>
      </p:grpSpPr>
      <p:pic>
        <p:nvPicPr>
          <p:cNvPr id="2" name="Picture 1" descr="mo_ppt.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404528"/>
            <a:ext cx="12188825" cy="4037548"/>
          </a:xfrm>
          <a:prstGeom prst="rect">
            <a:avLst/>
          </a:prstGeom>
        </p:spPr>
      </p:pic>
      <p:sp>
        <p:nvSpPr>
          <p:cNvPr id="7" name="Rectangle 6"/>
          <p:cNvSpPr/>
          <p:nvPr/>
        </p:nvSpPr>
        <p:spPr>
          <a:xfrm>
            <a:off x="0" y="0"/>
            <a:ext cx="12188825" cy="12969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pPr/>
              <a:t>‹#›</a:t>
            </a:fld>
            <a:endParaRPr lang="en-US"/>
          </a:p>
        </p:txBody>
      </p:sp>
      <p:sp>
        <p:nvSpPr>
          <p:cNvPr id="10" name="Rectangle 9"/>
          <p:cNvSpPr/>
          <p:nvPr/>
        </p:nvSpPr>
        <p:spPr>
          <a:xfrm>
            <a:off x="11609355" y="6505732"/>
            <a:ext cx="579469" cy="352269"/>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16" name="Title 1"/>
          <p:cNvSpPr>
            <a:spLocks noGrp="1"/>
          </p:cNvSpPr>
          <p:nvPr>
            <p:ph type="ctrTitle" hasCustomPrompt="1"/>
          </p:nvPr>
        </p:nvSpPr>
        <p:spPr>
          <a:xfrm>
            <a:off x="641182" y="1525530"/>
            <a:ext cx="10918220" cy="369332"/>
          </a:xfrm>
        </p:spPr>
        <p:txBody>
          <a:bodyPr wrap="square" lIns="0" tIns="0" rIns="0" bIns="0">
            <a:spAutoFit/>
          </a:bodyPr>
          <a:lstStyle>
            <a:lvl1pPr>
              <a:defRPr baseline="0">
                <a:solidFill>
                  <a:schemeClr val="tx1"/>
                </a:solidFill>
              </a:defRPr>
            </a:lvl1pPr>
          </a:lstStyle>
          <a:p>
            <a:r>
              <a:rPr lang="en-US" dirty="0"/>
              <a:t>Adobe Media Optimizer</a:t>
            </a:r>
          </a:p>
        </p:txBody>
      </p:sp>
      <p:sp>
        <p:nvSpPr>
          <p:cNvPr id="17" name="Subtitle 2"/>
          <p:cNvSpPr>
            <a:spLocks noGrp="1"/>
          </p:cNvSpPr>
          <p:nvPr>
            <p:ph type="subTitle" idx="1"/>
          </p:nvPr>
        </p:nvSpPr>
        <p:spPr>
          <a:xfrm>
            <a:off x="618092" y="1947736"/>
            <a:ext cx="10918220" cy="276999"/>
          </a:xfrm>
        </p:spPr>
        <p:txBody>
          <a:bodyPr wrap="square" lIns="0" tIns="0" rIns="0" bIns="0">
            <a:spAutoFit/>
          </a:bodyPr>
          <a:lstStyle>
            <a:lvl1pPr marL="0" indent="0" algn="l">
              <a:buNone/>
              <a:defRPr sz="1800" baseline="0">
                <a:solidFill>
                  <a:schemeClr val="tx2"/>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425555873"/>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ray Content Are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7B347668-7CB5-401B-A4E5-A798FE114AAD}" type="datetime1">
              <a:rPr lang="en-US" smtClean="0">
                <a:solidFill>
                  <a:prstClr val="white"/>
                </a:solidFill>
              </a:rPr>
              <a:pPr/>
              <a:t>1/7/2026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sp>
        <p:nvSpPr>
          <p:cNvPr id="7" name="Rectangle 5"/>
          <p:cNvSpPr>
            <a:spLocks noChangeArrowheads="1"/>
          </p:cNvSpPr>
          <p:nvPr userDrawn="1"/>
        </p:nvSpPr>
        <p:spPr bwMode="auto">
          <a:xfrm>
            <a:off x="11" y="742951"/>
            <a:ext cx="12188825" cy="5699124"/>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fontAlgn="base">
              <a:spcBef>
                <a:spcPct val="0"/>
              </a:spcBef>
              <a:spcAft>
                <a:spcPct val="0"/>
              </a:spcAft>
            </a:pPr>
            <a:endParaRPr lang="en-US">
              <a:solidFill>
                <a:srgbClr val="FFFFFF"/>
              </a:solidFill>
              <a:ea typeface="ＭＳ Ｐゴシック" pitchFamily="-111" charset="-128"/>
            </a:endParaRPr>
          </a:p>
        </p:txBody>
      </p:sp>
    </p:spTree>
    <p:extLst>
      <p:ext uri="{BB962C8B-B14F-4D97-AF65-F5344CB8AC3E}">
        <p14:creationId xmlns:p14="http://schemas.microsoft.com/office/powerpoint/2010/main" val="34322973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ck_content_with_gray_b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576251BD-8A37-4A4F-BD66-CA6ADEC4144E}" type="datetime1">
              <a:rPr lang="en-US" smtClean="0">
                <a:solidFill>
                  <a:prstClr val="white"/>
                </a:solidFill>
              </a:rPr>
              <a:pPr/>
              <a:t>1/7/2026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sp>
        <p:nvSpPr>
          <p:cNvPr id="7" name="Rectangle 5"/>
          <p:cNvSpPr>
            <a:spLocks noChangeArrowheads="1"/>
          </p:cNvSpPr>
          <p:nvPr userDrawn="1"/>
        </p:nvSpPr>
        <p:spPr bwMode="auto">
          <a:xfrm>
            <a:off x="11" y="777875"/>
            <a:ext cx="12188825" cy="56642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fontAlgn="base">
              <a:spcBef>
                <a:spcPct val="0"/>
              </a:spcBef>
              <a:spcAft>
                <a:spcPct val="0"/>
              </a:spcAft>
            </a:pPr>
            <a:endParaRPr lang="en-US">
              <a:solidFill>
                <a:srgbClr val="FFFFFF"/>
              </a:solidFill>
              <a:ea typeface="ＭＳ Ｐゴシック" pitchFamily="-111" charset="-128"/>
            </a:endParaRPr>
          </a:p>
        </p:txBody>
      </p:sp>
    </p:spTree>
    <p:extLst>
      <p:ext uri="{BB962C8B-B14F-4D97-AF65-F5344CB8AC3E}">
        <p14:creationId xmlns:p14="http://schemas.microsoft.com/office/powerpoint/2010/main" val="13918752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Black_content_with_gray_bar">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11" y="0"/>
            <a:ext cx="12188825" cy="644207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fontAlgn="base">
              <a:spcBef>
                <a:spcPct val="0"/>
              </a:spcBef>
              <a:spcAft>
                <a:spcPct val="0"/>
              </a:spcAft>
            </a:pPr>
            <a:endParaRPr lang="en-US">
              <a:solidFill>
                <a:srgbClr val="FFFFFF"/>
              </a:solidFill>
              <a:ea typeface="ＭＳ Ｐゴシック" pitchFamily="-111" charset="-128"/>
            </a:endParaRPr>
          </a:p>
        </p:txBody>
      </p:sp>
      <p:sp>
        <p:nvSpPr>
          <p:cNvPr id="4" name="Date Placeholder 3"/>
          <p:cNvSpPr>
            <a:spLocks noGrp="1"/>
          </p:cNvSpPr>
          <p:nvPr>
            <p:ph type="dt" sz="half" idx="10"/>
          </p:nvPr>
        </p:nvSpPr>
        <p:spPr/>
        <p:txBody>
          <a:bodyPr/>
          <a:lstStyle/>
          <a:p>
            <a:fld id="{576251BD-8A37-4A4F-BD66-CA6ADEC4144E}" type="datetime1">
              <a:rPr lang="en-US" smtClean="0">
                <a:solidFill>
                  <a:prstClr val="white"/>
                </a:solidFill>
              </a:rPr>
              <a:pPr/>
              <a:t>1/7/2026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spTree>
    <p:extLst>
      <p:ext uri="{BB962C8B-B14F-4D97-AF65-F5344CB8AC3E}">
        <p14:creationId xmlns:p14="http://schemas.microsoft.com/office/powerpoint/2010/main" val="21335231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ck Content Area">
    <p:spTree>
      <p:nvGrpSpPr>
        <p:cNvPr id="1" name=""/>
        <p:cNvGrpSpPr/>
        <p:nvPr/>
      </p:nvGrpSpPr>
      <p:grpSpPr>
        <a:xfrm>
          <a:off x="0" y="0"/>
          <a:ext cx="0" cy="0"/>
          <a:chOff x="0" y="0"/>
          <a:chExt cx="0" cy="0"/>
        </a:xfrm>
      </p:grpSpPr>
      <p:sp>
        <p:nvSpPr>
          <p:cNvPr id="3" name="Rectangle 2"/>
          <p:cNvSpPr/>
          <p:nvPr userDrawn="1"/>
        </p:nvSpPr>
        <p:spPr>
          <a:xfrm>
            <a:off x="0" y="-36074"/>
            <a:ext cx="12188825" cy="6476978"/>
          </a:xfrm>
          <a:prstGeom prst="rect">
            <a:avLst/>
          </a:prstGeom>
          <a:gradFill>
            <a:gsLst>
              <a:gs pos="0">
                <a:srgbClr val="77C365"/>
              </a:gs>
              <a:gs pos="51000">
                <a:schemeClr val="bg1">
                  <a:lumMod val="85000"/>
                </a:schemeClr>
              </a:gs>
              <a:gs pos="90000">
                <a:schemeClr val="bg1">
                  <a:lumMod val="95000"/>
                </a:schemeClr>
              </a:gs>
              <a:gs pos="0">
                <a:srgbClr val="37434D">
                  <a:alpha val="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Date Placeholder 3"/>
          <p:cNvSpPr>
            <a:spLocks noGrp="1"/>
          </p:cNvSpPr>
          <p:nvPr>
            <p:ph type="dt" sz="half" idx="10"/>
          </p:nvPr>
        </p:nvSpPr>
        <p:spPr/>
        <p:txBody>
          <a:bodyPr/>
          <a:lstStyle/>
          <a:p>
            <a:fld id="{576251BD-8A37-4A4F-BD66-CA6ADEC4144E}" type="datetime1">
              <a:rPr lang="en-US" smtClean="0">
                <a:solidFill>
                  <a:prstClr val="white"/>
                </a:solidFill>
              </a:rPr>
              <a:pPr/>
              <a:t>1/7/2026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513197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Black Content Area">
    <p:spTree>
      <p:nvGrpSpPr>
        <p:cNvPr id="1" name=""/>
        <p:cNvGrpSpPr/>
        <p:nvPr/>
      </p:nvGrpSpPr>
      <p:grpSpPr>
        <a:xfrm>
          <a:off x="0" y="0"/>
          <a:ext cx="0" cy="0"/>
          <a:chOff x="0" y="0"/>
          <a:chExt cx="0" cy="0"/>
        </a:xfrm>
      </p:grpSpPr>
      <p:sp>
        <p:nvSpPr>
          <p:cNvPr id="3" name="Rectangle 2"/>
          <p:cNvSpPr/>
          <p:nvPr userDrawn="1"/>
        </p:nvSpPr>
        <p:spPr>
          <a:xfrm>
            <a:off x="0" y="-36074"/>
            <a:ext cx="12188825" cy="6476978"/>
          </a:xfrm>
          <a:prstGeom prst="rect">
            <a:avLst/>
          </a:prstGeom>
          <a:gradFill>
            <a:gsLst>
              <a:gs pos="0">
                <a:srgbClr val="01AFBD"/>
              </a:gs>
              <a:gs pos="100000">
                <a:srgbClr val="00ABB9">
                  <a:alpha val="3000"/>
                </a:srgbClr>
              </a:gs>
              <a:gs pos="57000">
                <a:schemeClr val="bg1">
                  <a:lumMod val="85000"/>
                </a:schemeClr>
              </a:gs>
              <a:gs pos="8000">
                <a:srgbClr val="37434D">
                  <a:alpha val="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Date Placeholder 3"/>
          <p:cNvSpPr>
            <a:spLocks noGrp="1"/>
          </p:cNvSpPr>
          <p:nvPr>
            <p:ph type="dt" sz="half" idx="10"/>
          </p:nvPr>
        </p:nvSpPr>
        <p:spPr/>
        <p:txBody>
          <a:bodyPr/>
          <a:lstStyle/>
          <a:p>
            <a:fld id="{576251BD-8A37-4A4F-BD66-CA6ADEC4144E}" type="datetime1">
              <a:rPr lang="en-US" smtClean="0">
                <a:solidFill>
                  <a:prstClr val="white"/>
                </a:solidFill>
              </a:rPr>
              <a:pPr/>
              <a:t>1/7/2026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905516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Gray_end_slide">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1" y="0"/>
            <a:ext cx="12188825" cy="6858000"/>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20" rIns="91439" bIns="45720" anchor="ctr"/>
          <a:lstStyle/>
          <a:p>
            <a:pPr algn="ctr" fontAlgn="base">
              <a:spcBef>
                <a:spcPct val="0"/>
              </a:spcBef>
              <a:spcAft>
                <a:spcPct val="0"/>
              </a:spcAft>
            </a:pPr>
            <a:endParaRPr lang="en-US">
              <a:solidFill>
                <a:srgbClr val="FFFFFF"/>
              </a:solidFill>
              <a:ea typeface="ＭＳ Ｐゴシック" pitchFamily="-111" charset="-128"/>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7967" y="2449545"/>
            <a:ext cx="1412888" cy="1945495"/>
          </a:xfrm>
          <a:prstGeom prst="rect">
            <a:avLst/>
          </a:prstGeom>
        </p:spPr>
      </p:pic>
    </p:spTree>
    <p:extLst>
      <p:ext uri="{BB962C8B-B14F-4D97-AF65-F5344CB8AC3E}">
        <p14:creationId xmlns:p14="http://schemas.microsoft.com/office/powerpoint/2010/main" val="35320598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White_end_slide">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1" y="0"/>
            <a:ext cx="121888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20" rIns="91439" bIns="45720" anchor="ctr"/>
          <a:lstStyle/>
          <a:p>
            <a:pPr algn="ctr" fontAlgn="base">
              <a:spcBef>
                <a:spcPct val="0"/>
              </a:spcBef>
              <a:spcAft>
                <a:spcPct val="0"/>
              </a:spcAft>
            </a:pPr>
            <a:endParaRPr lang="en-US">
              <a:solidFill>
                <a:srgbClr val="FFFFFF"/>
              </a:solidFill>
              <a:ea typeface="ＭＳ Ｐゴシック" pitchFamily="-111" charset="-128"/>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6533" y="2447346"/>
            <a:ext cx="1414469" cy="1947672"/>
          </a:xfrm>
          <a:prstGeom prst="rect">
            <a:avLst/>
          </a:prstGeom>
        </p:spPr>
      </p:pic>
    </p:spTree>
    <p:extLst>
      <p:ext uri="{BB962C8B-B14F-4D97-AF65-F5344CB8AC3E}">
        <p14:creationId xmlns:p14="http://schemas.microsoft.com/office/powerpoint/2010/main" val="15133757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ck Content Area">
    <p:spTree>
      <p:nvGrpSpPr>
        <p:cNvPr id="1" name=""/>
        <p:cNvGrpSpPr/>
        <p:nvPr/>
      </p:nvGrpSpPr>
      <p:grpSpPr>
        <a:xfrm>
          <a:off x="0" y="0"/>
          <a:ext cx="0" cy="0"/>
          <a:chOff x="0" y="0"/>
          <a:chExt cx="0" cy="0"/>
        </a:xfrm>
      </p:grpSpPr>
      <p:sp>
        <p:nvSpPr>
          <p:cNvPr id="3" name="Rectangle 2"/>
          <p:cNvSpPr/>
          <p:nvPr userDrawn="1"/>
        </p:nvSpPr>
        <p:spPr>
          <a:xfrm>
            <a:off x="0" y="22"/>
            <a:ext cx="12188825" cy="6857978"/>
          </a:xfrm>
          <a:prstGeom prst="rect">
            <a:avLst/>
          </a:prstGeom>
          <a:gradFill>
            <a:gsLst>
              <a:gs pos="0">
                <a:srgbClr val="77C365"/>
              </a:gs>
              <a:gs pos="51000">
                <a:schemeClr val="bg1">
                  <a:lumMod val="85000"/>
                </a:schemeClr>
              </a:gs>
              <a:gs pos="90000">
                <a:schemeClr val="bg1">
                  <a:lumMod val="95000"/>
                </a:schemeClr>
              </a:gs>
              <a:gs pos="0">
                <a:srgbClr val="37434D">
                  <a:alpha val="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fld id="{576251BD-8A37-4A4F-BD66-CA6ADEC4144E}" type="datetime1">
              <a:rPr lang="en-US" smtClean="0"/>
              <a:pPr/>
              <a:t>1/7/2026</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
        <p:nvSpPr>
          <p:cNvPr id="2" name="Title 1"/>
          <p:cNvSpPr>
            <a:spLocks noGrp="1"/>
          </p:cNvSpPr>
          <p:nvPr>
            <p:ph type="title"/>
          </p:nvPr>
        </p:nvSpPr>
        <p:spPr/>
        <p:txBody>
          <a:bodyPr/>
          <a:lstStyle/>
          <a:p>
            <a:r>
              <a:rPr lang="en-US"/>
              <a:t>Click to edit Master title style</a:t>
            </a:r>
          </a:p>
        </p:txBody>
      </p:sp>
      <p:pic>
        <p:nvPicPr>
          <p:cNvPr id="7" name="Picture 4" descr="Image result for adobe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648481" y="6512247"/>
            <a:ext cx="284550" cy="28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136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Black Content Area">
    <p:spTree>
      <p:nvGrpSpPr>
        <p:cNvPr id="1" name=""/>
        <p:cNvGrpSpPr/>
        <p:nvPr/>
      </p:nvGrpSpPr>
      <p:grpSpPr>
        <a:xfrm>
          <a:off x="0" y="0"/>
          <a:ext cx="0" cy="0"/>
          <a:chOff x="0" y="0"/>
          <a:chExt cx="0" cy="0"/>
        </a:xfrm>
      </p:grpSpPr>
      <p:sp>
        <p:nvSpPr>
          <p:cNvPr id="3" name="Rectangle 2"/>
          <p:cNvSpPr/>
          <p:nvPr userDrawn="1"/>
        </p:nvSpPr>
        <p:spPr>
          <a:xfrm>
            <a:off x="1" y="22"/>
            <a:ext cx="6112042" cy="6857978"/>
          </a:xfrm>
          <a:prstGeom prst="rect">
            <a:avLst/>
          </a:prstGeom>
          <a:gradFill>
            <a:gsLst>
              <a:gs pos="0">
                <a:srgbClr val="77C365"/>
              </a:gs>
              <a:gs pos="51000">
                <a:schemeClr val="bg1">
                  <a:lumMod val="85000"/>
                </a:schemeClr>
              </a:gs>
              <a:gs pos="90000">
                <a:schemeClr val="bg1">
                  <a:lumMod val="95000"/>
                </a:schemeClr>
              </a:gs>
              <a:gs pos="0">
                <a:srgbClr val="37434D">
                  <a:alpha val="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fld id="{576251BD-8A37-4A4F-BD66-CA6ADEC4144E}" type="datetime1">
              <a:rPr lang="en-US" smtClean="0"/>
              <a:pPr/>
              <a:t>1/7/2026</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
        <p:nvSpPr>
          <p:cNvPr id="2" name="Title 1"/>
          <p:cNvSpPr>
            <a:spLocks noGrp="1"/>
          </p:cNvSpPr>
          <p:nvPr>
            <p:ph type="title"/>
          </p:nvPr>
        </p:nvSpPr>
        <p:spPr/>
        <p:txBody>
          <a:bodyPr/>
          <a:lstStyle/>
          <a:p>
            <a:r>
              <a:rPr lang="en-US"/>
              <a:t>Click to edit Master title style</a:t>
            </a:r>
          </a:p>
        </p:txBody>
      </p:sp>
      <p:pic>
        <p:nvPicPr>
          <p:cNvPr id="7" name="Picture 4" descr="Image result for adobe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648481" y="6512247"/>
            <a:ext cx="284550" cy="2845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a:off x="6112043" y="0"/>
            <a:ext cx="6112042" cy="6857978"/>
          </a:xfrm>
          <a:prstGeom prst="rect">
            <a:avLst/>
          </a:prstGeom>
          <a:solidFill>
            <a:srgbClr val="87D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10" descr="Image result for ally financial color brandi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927655" y="4348770"/>
            <a:ext cx="2238375" cy="2524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74671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Black Content Area">
    <p:spTree>
      <p:nvGrpSpPr>
        <p:cNvPr id="1" name=""/>
        <p:cNvGrpSpPr/>
        <p:nvPr/>
      </p:nvGrpSpPr>
      <p:grpSpPr>
        <a:xfrm>
          <a:off x="0" y="0"/>
          <a:ext cx="0" cy="0"/>
          <a:chOff x="0" y="0"/>
          <a:chExt cx="0" cy="0"/>
        </a:xfrm>
      </p:grpSpPr>
      <p:sp>
        <p:nvSpPr>
          <p:cNvPr id="3" name="Rectangle 2"/>
          <p:cNvSpPr/>
          <p:nvPr userDrawn="1"/>
        </p:nvSpPr>
        <p:spPr>
          <a:xfrm>
            <a:off x="1" y="22"/>
            <a:ext cx="6112042" cy="6857978"/>
          </a:xfrm>
          <a:prstGeom prst="rect">
            <a:avLst/>
          </a:prstGeom>
          <a:gradFill>
            <a:gsLst>
              <a:gs pos="0">
                <a:srgbClr val="77C365"/>
              </a:gs>
              <a:gs pos="51000">
                <a:schemeClr val="bg1">
                  <a:lumMod val="85000"/>
                </a:schemeClr>
              </a:gs>
              <a:gs pos="90000">
                <a:schemeClr val="bg1">
                  <a:lumMod val="95000"/>
                </a:schemeClr>
              </a:gs>
              <a:gs pos="0">
                <a:srgbClr val="37434D">
                  <a:alpha val="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fld id="{576251BD-8A37-4A4F-BD66-CA6ADEC4144E}" type="datetime1">
              <a:rPr lang="en-US" smtClean="0"/>
              <a:pPr/>
              <a:t>1/7/2026</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
        <p:nvSpPr>
          <p:cNvPr id="2" name="Title 1"/>
          <p:cNvSpPr>
            <a:spLocks noGrp="1"/>
          </p:cNvSpPr>
          <p:nvPr>
            <p:ph type="title"/>
          </p:nvPr>
        </p:nvSpPr>
        <p:spPr/>
        <p:txBody>
          <a:bodyPr/>
          <a:lstStyle/>
          <a:p>
            <a:r>
              <a:rPr lang="en-US"/>
              <a:t>Click to edit Master title style</a:t>
            </a:r>
          </a:p>
        </p:txBody>
      </p:sp>
      <p:pic>
        <p:nvPicPr>
          <p:cNvPr id="7" name="Picture 4" descr="Image result for adobe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648481" y="6512247"/>
            <a:ext cx="284550" cy="2845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a:off x="5484982" y="0"/>
            <a:ext cx="6739103" cy="6857978"/>
          </a:xfrm>
          <a:prstGeom prst="rect">
            <a:avLst/>
          </a:prstGeom>
          <a:solidFill>
            <a:srgbClr val="87D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86979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break: Primetime">
    <p:spTree>
      <p:nvGrpSpPr>
        <p:cNvPr id="1" name=""/>
        <p:cNvGrpSpPr/>
        <p:nvPr/>
      </p:nvGrpSpPr>
      <p:grpSpPr>
        <a:xfrm>
          <a:off x="0" y="0"/>
          <a:ext cx="0" cy="0"/>
          <a:chOff x="0" y="0"/>
          <a:chExt cx="0" cy="0"/>
        </a:xfrm>
      </p:grpSpPr>
      <p:pic>
        <p:nvPicPr>
          <p:cNvPr id="2" name="Picture 1" descr="primetime_ppt.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404528"/>
            <a:ext cx="12188825" cy="4037548"/>
          </a:xfrm>
          <a:prstGeom prst="rect">
            <a:avLst/>
          </a:prstGeom>
        </p:spPr>
      </p:pic>
      <p:sp>
        <p:nvSpPr>
          <p:cNvPr id="7" name="Rectangle 6"/>
          <p:cNvSpPr/>
          <p:nvPr/>
        </p:nvSpPr>
        <p:spPr>
          <a:xfrm>
            <a:off x="0" y="0"/>
            <a:ext cx="12188825" cy="12969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pPr/>
              <a:t>‹#›</a:t>
            </a:fld>
            <a:endParaRPr lang="en-US"/>
          </a:p>
        </p:txBody>
      </p:sp>
      <p:sp>
        <p:nvSpPr>
          <p:cNvPr id="10" name="Rectangle 9"/>
          <p:cNvSpPr/>
          <p:nvPr/>
        </p:nvSpPr>
        <p:spPr>
          <a:xfrm>
            <a:off x="11609355" y="6505732"/>
            <a:ext cx="579469" cy="352269"/>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16" name="Title 1"/>
          <p:cNvSpPr>
            <a:spLocks noGrp="1"/>
          </p:cNvSpPr>
          <p:nvPr>
            <p:ph type="ctrTitle" hasCustomPrompt="1"/>
          </p:nvPr>
        </p:nvSpPr>
        <p:spPr>
          <a:xfrm>
            <a:off x="641182" y="1525530"/>
            <a:ext cx="10918220" cy="369332"/>
          </a:xfrm>
        </p:spPr>
        <p:txBody>
          <a:bodyPr wrap="square" lIns="0" tIns="0" rIns="0" bIns="0">
            <a:spAutoFit/>
          </a:bodyPr>
          <a:lstStyle>
            <a:lvl1pPr>
              <a:defRPr baseline="0">
                <a:solidFill>
                  <a:schemeClr val="tx1"/>
                </a:solidFill>
              </a:defRPr>
            </a:lvl1pPr>
          </a:lstStyle>
          <a:p>
            <a:r>
              <a:rPr lang="en-US" dirty="0"/>
              <a:t>Adobe Primetime</a:t>
            </a:r>
          </a:p>
        </p:txBody>
      </p:sp>
      <p:sp>
        <p:nvSpPr>
          <p:cNvPr id="17" name="Subtitle 2"/>
          <p:cNvSpPr>
            <a:spLocks noGrp="1"/>
          </p:cNvSpPr>
          <p:nvPr>
            <p:ph type="subTitle" idx="1"/>
          </p:nvPr>
        </p:nvSpPr>
        <p:spPr>
          <a:xfrm>
            <a:off x="618092" y="1947736"/>
            <a:ext cx="10918220" cy="276999"/>
          </a:xfrm>
        </p:spPr>
        <p:txBody>
          <a:bodyPr wrap="square" lIns="0" tIns="0" rIns="0" bIns="0">
            <a:spAutoFit/>
          </a:bodyPr>
          <a:lstStyle>
            <a:lvl1pPr marL="0" indent="0" algn="l">
              <a:buNone/>
              <a:defRPr sz="1800" baseline="0">
                <a:solidFill>
                  <a:schemeClr val="tx2"/>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68634918"/>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Gray Content Area">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262" t="10502" r="357" b="10304"/>
          <a:stretch/>
        </p:blipFill>
        <p:spPr>
          <a:xfrm>
            <a:off x="0" y="0"/>
            <a:ext cx="12188825" cy="69005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7B347668-7CB5-401B-A4E5-A798FE114AAD}" type="datetime1">
              <a:rPr lang="en-US" smtClean="0">
                <a:solidFill>
                  <a:prstClr val="white"/>
                </a:solidFill>
              </a:rPr>
              <a:pPr/>
              <a:t>1/7/2026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pic>
        <p:nvPicPr>
          <p:cNvPr id="9" name="Picture 4" descr="Image result for adobe 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648482" y="6513050"/>
            <a:ext cx="284550" cy="284624"/>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4"/>
          <p:cNvSpPr txBox="1">
            <a:spLocks/>
          </p:cNvSpPr>
          <p:nvPr userDrawn="1"/>
        </p:nvSpPr>
        <p:spPr>
          <a:xfrm>
            <a:off x="328440" y="6455415"/>
            <a:ext cx="5203530" cy="168274"/>
          </a:xfrm>
          <a:prstGeom prst="rect">
            <a:avLst/>
          </a:prstGeom>
        </p:spPr>
        <p:txBody>
          <a:bodyPr vert="horz" lIns="0" tIns="54400" rIns="108801" bIns="54400" rtlCol="0" anchor="ctr"/>
          <a:lstStyle>
            <a:defPPr>
              <a:defRPr lang="en-US"/>
            </a:defPPr>
            <a:lvl1pPr marL="0" algn="l" defTabSz="914400" rtl="0" eaLnBrk="1" latinLnBrk="0" hangingPunct="1">
              <a:defRPr sz="700" kern="1200" spc="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prstClr val="white"/>
                </a:solidFill>
              </a:rPr>
              <a:t>©2015 Adobe Systems Incorporated. All Rights Reserved. Adobe Confidential. </a:t>
            </a:r>
            <a:endParaRPr lang="en-US" sz="700" dirty="0">
              <a:solidFill>
                <a:prstClr val="white"/>
              </a:solidFill>
            </a:endParaRPr>
          </a:p>
        </p:txBody>
      </p:sp>
    </p:spTree>
    <p:extLst>
      <p:ext uri="{BB962C8B-B14F-4D97-AF65-F5344CB8AC3E}">
        <p14:creationId xmlns:p14="http://schemas.microsoft.com/office/powerpoint/2010/main" val="11829132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79050707-6B9C-41AD-8E71-8169BFD8CE9E}" type="datetime1">
              <a:rPr lang="en-US" smtClean="0">
                <a:solidFill>
                  <a:prstClr val="white"/>
                </a:solidFill>
              </a:rPr>
              <a:pPr/>
              <a:t>1/7/2026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spTree>
    <p:extLst>
      <p:ext uri="{BB962C8B-B14F-4D97-AF65-F5344CB8AC3E}">
        <p14:creationId xmlns:p14="http://schemas.microsoft.com/office/powerpoint/2010/main" val="37679220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Title Only">
    <p:bg>
      <p:bgPr>
        <a:gradFill flip="none" rotWithShape="1">
          <a:gsLst>
            <a:gs pos="0">
              <a:srgbClr val="77C365"/>
            </a:gs>
            <a:gs pos="35000">
              <a:schemeClr val="bg1">
                <a:lumMod val="85000"/>
              </a:schemeClr>
            </a:gs>
            <a:gs pos="89000">
              <a:schemeClr val="bg1">
                <a:lumMod val="95000"/>
              </a:schemeClr>
            </a:gs>
            <a:gs pos="0">
              <a:srgbClr val="37434D">
                <a:alpha val="0"/>
              </a:srgbClr>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lvl1pPr>
              <a:defRPr>
                <a:solidFill>
                  <a:schemeClr val="tx1"/>
                </a:solidFill>
              </a:defRPr>
            </a:lvl1pPr>
          </a:lstStyle>
          <a:p>
            <a:fld id="{79050707-6B9C-41AD-8E71-8169BFD8CE9E}" type="datetime1">
              <a:rPr lang="en-US" smtClean="0"/>
              <a:pPr/>
              <a:t>1/7/2026</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pPr algn="ctr"/>
            <a:fld id="{90156F56-D5AE-4C6F-B826-C69D1BC521BB}" type="slidenum">
              <a:rPr lang="en-US" smtClean="0"/>
              <a:pPr algn="ctr"/>
              <a:t>‹#›</a:t>
            </a:fld>
            <a:endParaRPr lang="en-US" dirty="0"/>
          </a:p>
        </p:txBody>
      </p:sp>
    </p:spTree>
    <p:extLst>
      <p:ext uri="{BB962C8B-B14F-4D97-AF65-F5344CB8AC3E}">
        <p14:creationId xmlns:p14="http://schemas.microsoft.com/office/powerpoint/2010/main" val="41499966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3_Title Only">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FB5C87F-828D-4B3E-8899-3962674FFEB2}" type="datetimeFigureOut">
              <a:rPr lang="en-US" smtClean="0">
                <a:solidFill>
                  <a:prstClr val="black">
                    <a:tint val="75000"/>
                  </a:prstClr>
                </a:solidFill>
              </a:rPr>
              <a:pPr/>
              <a:t>1/7/2026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27AB4CA-E7AC-4381-85D8-644D2517D529}"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p:txBody>
          <a:bodyPr/>
          <a:lstStyle/>
          <a:p>
            <a:r>
              <a:rPr lang="en-US"/>
              <a:t>Click to edit Master title style</a:t>
            </a:r>
          </a:p>
        </p:txBody>
      </p:sp>
      <p:sp>
        <p:nvSpPr>
          <p:cNvPr id="19" name="Rectangle 5"/>
          <p:cNvSpPr>
            <a:spLocks noChangeArrowheads="1"/>
          </p:cNvSpPr>
          <p:nvPr/>
        </p:nvSpPr>
        <p:spPr bwMode="auto">
          <a:xfrm>
            <a:off x="1" y="773067"/>
            <a:ext cx="12188825" cy="5690838"/>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2" tIns="45695" rIns="91382" bIns="45695" anchor="ctr"/>
          <a:lstStyle/>
          <a:p>
            <a:pPr lvl="1"/>
            <a:endParaRPr lang="en-US" sz="2099" dirty="0"/>
          </a:p>
        </p:txBody>
      </p:sp>
      <p:sp>
        <p:nvSpPr>
          <p:cNvPr id="20" name="Rectangle 19"/>
          <p:cNvSpPr/>
          <p:nvPr/>
        </p:nvSpPr>
        <p:spPr>
          <a:xfrm rot="16200000" flipH="1">
            <a:off x="3326325" y="-2419154"/>
            <a:ext cx="5536178" cy="12188826"/>
          </a:xfrm>
          <a:prstGeom prst="rect">
            <a:avLst/>
          </a:prstGeom>
          <a:gradFill>
            <a:gsLst>
              <a:gs pos="0">
                <a:schemeClr val="tx1">
                  <a:alpha val="0"/>
                </a:schemeClr>
              </a:gs>
              <a:gs pos="100000">
                <a:schemeClr val="tx1">
                  <a:alpha val="93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43" tIns="45675" rIns="91343" bIns="45675" rtlCol="0" anchor="ctr"/>
          <a:lstStyle/>
          <a:p>
            <a:pPr algn="ctr" defTabSz="913439"/>
            <a:endParaRPr lang="en-US" sz="1899" dirty="0">
              <a:solidFill>
                <a:prstClr val="white"/>
              </a:solidFill>
              <a:latin typeface="Adobe Clean"/>
            </a:endParaRPr>
          </a:p>
        </p:txBody>
      </p:sp>
      <p:sp>
        <p:nvSpPr>
          <p:cNvPr id="9" name="Rectangle 8"/>
          <p:cNvSpPr/>
          <p:nvPr userDrawn="1"/>
        </p:nvSpPr>
        <p:spPr>
          <a:xfrm>
            <a:off x="1587" y="1"/>
            <a:ext cx="12187239" cy="64463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9602" tIns="45687" rIns="89602" bIns="45687" rtlCol="0" anchor="ctr"/>
          <a:lstStyle/>
          <a:p>
            <a:pPr algn="ctr" defTabSz="893747"/>
            <a:endParaRPr lang="en-US" sz="1898" dirty="0">
              <a:solidFill>
                <a:prstClr val="white"/>
              </a:solidFill>
            </a:endParaRPr>
          </a:p>
        </p:txBody>
      </p:sp>
    </p:spTree>
    <p:extLst>
      <p:ext uri="{BB962C8B-B14F-4D97-AF65-F5344CB8AC3E}">
        <p14:creationId xmlns:p14="http://schemas.microsoft.com/office/powerpoint/2010/main" val="352652769"/>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6404" t="35" r="3251" b="23750"/>
          <a:stretch/>
        </p:blipFill>
        <p:spPr>
          <a:xfrm>
            <a:off x="0" y="892"/>
            <a:ext cx="12188825" cy="6856282"/>
          </a:xfrm>
          <a:prstGeom prst="rect">
            <a:avLst/>
          </a:prstGeom>
        </p:spPr>
      </p:pic>
      <p:sp>
        <p:nvSpPr>
          <p:cNvPr id="9" name="Rectangle 8"/>
          <p:cNvSpPr/>
          <p:nvPr userDrawn="1"/>
        </p:nvSpPr>
        <p:spPr>
          <a:xfrm>
            <a:off x="0" y="1303020"/>
            <a:ext cx="12188825" cy="1165860"/>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a:spLocks noGrp="1"/>
          </p:cNvSpPr>
          <p:nvPr>
            <p:ph type="ctrTitle"/>
          </p:nvPr>
        </p:nvSpPr>
        <p:spPr>
          <a:xfrm>
            <a:off x="641182" y="1525530"/>
            <a:ext cx="10918220" cy="369332"/>
          </a:xfrm>
        </p:spPr>
        <p:txBody>
          <a:bodyPr wrap="square" lIns="0" tIns="0" rIns="0" bIns="0">
            <a:spAutoFit/>
          </a:bodyPr>
          <a:lstStyle>
            <a:lvl1pPr>
              <a:defRPr>
                <a:solidFill>
                  <a:schemeClr val="bg1"/>
                </a:solidFill>
              </a:defRPr>
            </a:lvl1pPr>
          </a:lstStyle>
          <a:p>
            <a:r>
              <a:rPr lang="en-US"/>
              <a:t>Click to edit Master title style</a:t>
            </a:r>
            <a:endParaRPr lang="en-US" dirty="0"/>
          </a:p>
        </p:txBody>
      </p:sp>
      <p:sp>
        <p:nvSpPr>
          <p:cNvPr id="13" name="Subtitle 2"/>
          <p:cNvSpPr>
            <a:spLocks noGrp="1"/>
          </p:cNvSpPr>
          <p:nvPr>
            <p:ph type="subTitle" idx="1"/>
          </p:nvPr>
        </p:nvSpPr>
        <p:spPr>
          <a:xfrm>
            <a:off x="641182" y="1890011"/>
            <a:ext cx="10918220" cy="328295"/>
          </a:xfrm>
        </p:spPr>
        <p:txBody>
          <a:bodyPr wrap="square" lIns="0" tIns="0" rIns="0" bIns="0">
            <a:spAutoFit/>
          </a:bodyPr>
          <a:lstStyle>
            <a:lvl1pPr marL="0" indent="0" algn="l">
              <a:buNone/>
              <a:defRPr sz="2100">
                <a:solidFill>
                  <a:schemeClr val="bg1"/>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1182" y="-2383"/>
            <a:ext cx="417909" cy="685799"/>
          </a:xfrm>
          <a:prstGeom prst="rect">
            <a:avLst/>
          </a:prstGeom>
        </p:spPr>
      </p:pic>
    </p:spTree>
    <p:extLst>
      <p:ext uri="{BB962C8B-B14F-4D97-AF65-F5344CB8AC3E}">
        <p14:creationId xmlns:p14="http://schemas.microsoft.com/office/powerpoint/2010/main" val="36437432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break: Analytics">
    <p:spTree>
      <p:nvGrpSpPr>
        <p:cNvPr id="1" name=""/>
        <p:cNvGrpSpPr/>
        <p:nvPr/>
      </p:nvGrpSpPr>
      <p:grpSpPr>
        <a:xfrm>
          <a:off x="0" y="0"/>
          <a:ext cx="0" cy="0"/>
          <a:chOff x="0" y="0"/>
          <a:chExt cx="0" cy="0"/>
        </a:xfrm>
      </p:grpSpPr>
      <p:pic>
        <p:nvPicPr>
          <p:cNvPr id="11" name="Picture 10" descr="analytics_ppt.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404528"/>
            <a:ext cx="12188825" cy="4037548"/>
          </a:xfrm>
          <a:prstGeom prst="rect">
            <a:avLst/>
          </a:prstGeom>
        </p:spPr>
      </p:pic>
      <p:sp>
        <p:nvSpPr>
          <p:cNvPr id="7" name="Rectangle 6"/>
          <p:cNvSpPr/>
          <p:nvPr userDrawn="1"/>
        </p:nvSpPr>
        <p:spPr>
          <a:xfrm>
            <a:off x="0" y="0"/>
            <a:ext cx="12188825" cy="1296988"/>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pPr/>
              <a:t>‹#›</a:t>
            </a:fld>
            <a:endParaRPr lang="en-US"/>
          </a:p>
        </p:txBody>
      </p:sp>
      <p:sp>
        <p:nvSpPr>
          <p:cNvPr id="10" name="Rectangle 9"/>
          <p:cNvSpPr/>
          <p:nvPr/>
        </p:nvSpPr>
        <p:spPr>
          <a:xfrm>
            <a:off x="11609355" y="6505732"/>
            <a:ext cx="579469" cy="352269"/>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16" name="Title 1"/>
          <p:cNvSpPr>
            <a:spLocks noGrp="1"/>
          </p:cNvSpPr>
          <p:nvPr>
            <p:ph type="ctrTitle" hasCustomPrompt="1"/>
          </p:nvPr>
        </p:nvSpPr>
        <p:spPr>
          <a:xfrm>
            <a:off x="641182" y="1525530"/>
            <a:ext cx="10918220" cy="369332"/>
          </a:xfrm>
        </p:spPr>
        <p:txBody>
          <a:bodyPr wrap="square" lIns="0" tIns="0" rIns="0" bIns="0">
            <a:spAutoFit/>
          </a:bodyPr>
          <a:lstStyle>
            <a:lvl1pPr>
              <a:defRPr>
                <a:solidFill>
                  <a:schemeClr val="tx1"/>
                </a:solidFill>
              </a:defRPr>
            </a:lvl1pPr>
          </a:lstStyle>
          <a:p>
            <a:r>
              <a:rPr lang="en-US" dirty="0"/>
              <a:t>Adobe Analytics</a:t>
            </a:r>
          </a:p>
        </p:txBody>
      </p:sp>
      <p:sp>
        <p:nvSpPr>
          <p:cNvPr id="17" name="Subtitle 2"/>
          <p:cNvSpPr>
            <a:spLocks noGrp="1"/>
          </p:cNvSpPr>
          <p:nvPr>
            <p:ph type="subTitle" idx="1"/>
          </p:nvPr>
        </p:nvSpPr>
        <p:spPr>
          <a:xfrm>
            <a:off x="641182" y="1890011"/>
            <a:ext cx="10918220" cy="328295"/>
          </a:xfrm>
        </p:spPr>
        <p:txBody>
          <a:bodyPr wrap="square" lIns="0" tIns="0" rIns="0" bIns="0">
            <a:spAutoFit/>
          </a:bodyPr>
          <a:lstStyle>
            <a:lvl1pPr marL="0" indent="0" algn="l">
              <a:buNone/>
              <a:defRPr sz="2100">
                <a:solidFill>
                  <a:schemeClr val="tx2"/>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545670826"/>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break: Audience Manager">
    <p:spTree>
      <p:nvGrpSpPr>
        <p:cNvPr id="1" name=""/>
        <p:cNvGrpSpPr/>
        <p:nvPr/>
      </p:nvGrpSpPr>
      <p:grpSpPr>
        <a:xfrm>
          <a:off x="0" y="0"/>
          <a:ext cx="0" cy="0"/>
          <a:chOff x="0" y="0"/>
          <a:chExt cx="0" cy="0"/>
        </a:xfrm>
      </p:grpSpPr>
      <p:pic>
        <p:nvPicPr>
          <p:cNvPr id="3" name="Picture 2" descr="audience_manager_ppt.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404528"/>
            <a:ext cx="12188825" cy="4037548"/>
          </a:xfrm>
          <a:prstGeom prst="rect">
            <a:avLst/>
          </a:prstGeom>
        </p:spPr>
      </p:pic>
      <p:sp>
        <p:nvSpPr>
          <p:cNvPr id="7" name="Rectangle 6"/>
          <p:cNvSpPr/>
          <p:nvPr userDrawn="1"/>
        </p:nvSpPr>
        <p:spPr>
          <a:xfrm>
            <a:off x="0" y="0"/>
            <a:ext cx="12188825" cy="1296988"/>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pPr/>
              <a:t>‹#›</a:t>
            </a:fld>
            <a:endParaRPr lang="en-US"/>
          </a:p>
        </p:txBody>
      </p:sp>
      <p:sp>
        <p:nvSpPr>
          <p:cNvPr id="10" name="Rectangle 9"/>
          <p:cNvSpPr/>
          <p:nvPr/>
        </p:nvSpPr>
        <p:spPr>
          <a:xfrm>
            <a:off x="11609355" y="6505732"/>
            <a:ext cx="579469" cy="352269"/>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16" name="Title 1"/>
          <p:cNvSpPr>
            <a:spLocks noGrp="1"/>
          </p:cNvSpPr>
          <p:nvPr>
            <p:ph type="ctrTitle" hasCustomPrompt="1"/>
          </p:nvPr>
        </p:nvSpPr>
        <p:spPr>
          <a:xfrm>
            <a:off x="641182" y="1525530"/>
            <a:ext cx="10918220" cy="369332"/>
          </a:xfrm>
        </p:spPr>
        <p:txBody>
          <a:bodyPr wrap="square" lIns="0" tIns="0" rIns="0" bIns="0">
            <a:spAutoFit/>
          </a:bodyPr>
          <a:lstStyle>
            <a:lvl1pPr>
              <a:defRPr>
                <a:solidFill>
                  <a:schemeClr val="tx1"/>
                </a:solidFill>
              </a:defRPr>
            </a:lvl1pPr>
          </a:lstStyle>
          <a:p>
            <a:r>
              <a:rPr lang="en-US" dirty="0"/>
              <a:t>Adobe Audience Manager</a:t>
            </a:r>
          </a:p>
        </p:txBody>
      </p:sp>
      <p:sp>
        <p:nvSpPr>
          <p:cNvPr id="17" name="Subtitle 2"/>
          <p:cNvSpPr>
            <a:spLocks noGrp="1"/>
          </p:cNvSpPr>
          <p:nvPr>
            <p:ph type="subTitle" idx="1"/>
          </p:nvPr>
        </p:nvSpPr>
        <p:spPr>
          <a:xfrm>
            <a:off x="641182" y="1890011"/>
            <a:ext cx="10918220" cy="328295"/>
          </a:xfrm>
        </p:spPr>
        <p:txBody>
          <a:bodyPr wrap="square" lIns="0" tIns="0" rIns="0" bIns="0">
            <a:spAutoFit/>
          </a:bodyPr>
          <a:lstStyle>
            <a:lvl1pPr marL="0" indent="0" algn="l">
              <a:buNone/>
              <a:defRPr sz="2100">
                <a:solidFill>
                  <a:schemeClr val="tx2"/>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133126053"/>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break: Campaign">
    <p:spTree>
      <p:nvGrpSpPr>
        <p:cNvPr id="1" name=""/>
        <p:cNvGrpSpPr/>
        <p:nvPr/>
      </p:nvGrpSpPr>
      <p:grpSpPr>
        <a:xfrm>
          <a:off x="0" y="0"/>
          <a:ext cx="0" cy="0"/>
          <a:chOff x="0" y="0"/>
          <a:chExt cx="0" cy="0"/>
        </a:xfrm>
      </p:grpSpPr>
      <p:pic>
        <p:nvPicPr>
          <p:cNvPr id="3" name="Picture 2" descr="campaign_ppt.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404528"/>
            <a:ext cx="12188825" cy="4037548"/>
          </a:xfrm>
          <a:prstGeom prst="rect">
            <a:avLst/>
          </a:prstGeom>
        </p:spPr>
      </p:pic>
      <p:sp>
        <p:nvSpPr>
          <p:cNvPr id="7" name="Rectangle 6"/>
          <p:cNvSpPr/>
          <p:nvPr userDrawn="1"/>
        </p:nvSpPr>
        <p:spPr>
          <a:xfrm>
            <a:off x="0" y="0"/>
            <a:ext cx="12188825" cy="1296988"/>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pPr/>
              <a:t>‹#›</a:t>
            </a:fld>
            <a:endParaRPr lang="en-US"/>
          </a:p>
        </p:txBody>
      </p:sp>
      <p:sp>
        <p:nvSpPr>
          <p:cNvPr id="10" name="Rectangle 9"/>
          <p:cNvSpPr/>
          <p:nvPr/>
        </p:nvSpPr>
        <p:spPr>
          <a:xfrm>
            <a:off x="11609355" y="6505732"/>
            <a:ext cx="579469" cy="352269"/>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16" name="Title 1"/>
          <p:cNvSpPr>
            <a:spLocks noGrp="1"/>
          </p:cNvSpPr>
          <p:nvPr>
            <p:ph type="ctrTitle" hasCustomPrompt="1"/>
          </p:nvPr>
        </p:nvSpPr>
        <p:spPr>
          <a:xfrm>
            <a:off x="641182" y="1525530"/>
            <a:ext cx="10918220" cy="369332"/>
          </a:xfrm>
        </p:spPr>
        <p:txBody>
          <a:bodyPr wrap="square" lIns="0" tIns="0" rIns="0" bIns="0">
            <a:spAutoFit/>
          </a:bodyPr>
          <a:lstStyle>
            <a:lvl1pPr>
              <a:defRPr>
                <a:solidFill>
                  <a:schemeClr val="tx1"/>
                </a:solidFill>
              </a:defRPr>
            </a:lvl1pPr>
          </a:lstStyle>
          <a:p>
            <a:r>
              <a:rPr lang="en-US" dirty="0"/>
              <a:t>Adobe Campaign</a:t>
            </a:r>
          </a:p>
        </p:txBody>
      </p:sp>
      <p:sp>
        <p:nvSpPr>
          <p:cNvPr id="17" name="Subtitle 2"/>
          <p:cNvSpPr>
            <a:spLocks noGrp="1"/>
          </p:cNvSpPr>
          <p:nvPr>
            <p:ph type="subTitle" idx="1"/>
          </p:nvPr>
        </p:nvSpPr>
        <p:spPr>
          <a:xfrm>
            <a:off x="641182" y="1890011"/>
            <a:ext cx="10918220" cy="328295"/>
          </a:xfrm>
        </p:spPr>
        <p:txBody>
          <a:bodyPr wrap="square" lIns="0" tIns="0" rIns="0" bIns="0">
            <a:spAutoFit/>
          </a:bodyPr>
          <a:lstStyle>
            <a:lvl1pPr marL="0" indent="0" algn="l">
              <a:buNone/>
              <a:defRPr sz="2100">
                <a:solidFill>
                  <a:schemeClr val="tx2"/>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512861549"/>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break: Experience Manager">
    <p:spTree>
      <p:nvGrpSpPr>
        <p:cNvPr id="1" name=""/>
        <p:cNvGrpSpPr/>
        <p:nvPr/>
      </p:nvGrpSpPr>
      <p:grpSpPr>
        <a:xfrm>
          <a:off x="0" y="0"/>
          <a:ext cx="0" cy="0"/>
          <a:chOff x="0" y="0"/>
          <a:chExt cx="0" cy="0"/>
        </a:xfrm>
      </p:grpSpPr>
      <p:pic>
        <p:nvPicPr>
          <p:cNvPr id="8" name="Picture 7" descr="experience_manager_ppt.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404528"/>
            <a:ext cx="12188825" cy="4037548"/>
          </a:xfrm>
          <a:prstGeom prst="rect">
            <a:avLst/>
          </a:prstGeom>
        </p:spPr>
      </p:pic>
      <p:sp>
        <p:nvSpPr>
          <p:cNvPr id="7" name="Rectangle 6"/>
          <p:cNvSpPr/>
          <p:nvPr userDrawn="1"/>
        </p:nvSpPr>
        <p:spPr>
          <a:xfrm>
            <a:off x="0" y="0"/>
            <a:ext cx="12188825" cy="1296988"/>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pPr/>
              <a:t>‹#›</a:t>
            </a:fld>
            <a:endParaRPr lang="en-US"/>
          </a:p>
        </p:txBody>
      </p:sp>
      <p:sp>
        <p:nvSpPr>
          <p:cNvPr id="10" name="Rectangle 9"/>
          <p:cNvSpPr/>
          <p:nvPr/>
        </p:nvSpPr>
        <p:spPr>
          <a:xfrm>
            <a:off x="11609355" y="6505732"/>
            <a:ext cx="579469" cy="352269"/>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16" name="Title 1"/>
          <p:cNvSpPr>
            <a:spLocks noGrp="1"/>
          </p:cNvSpPr>
          <p:nvPr>
            <p:ph type="ctrTitle" hasCustomPrompt="1"/>
          </p:nvPr>
        </p:nvSpPr>
        <p:spPr>
          <a:xfrm>
            <a:off x="641182" y="1525530"/>
            <a:ext cx="10918220" cy="369332"/>
          </a:xfrm>
        </p:spPr>
        <p:txBody>
          <a:bodyPr wrap="square" lIns="0" tIns="0" rIns="0" bIns="0">
            <a:spAutoFit/>
          </a:bodyPr>
          <a:lstStyle>
            <a:lvl1pPr>
              <a:defRPr>
                <a:solidFill>
                  <a:schemeClr val="tx1"/>
                </a:solidFill>
              </a:defRPr>
            </a:lvl1pPr>
          </a:lstStyle>
          <a:p>
            <a:r>
              <a:rPr lang="en-US" dirty="0"/>
              <a:t>Adobe Experience Manager</a:t>
            </a:r>
          </a:p>
        </p:txBody>
      </p:sp>
      <p:sp>
        <p:nvSpPr>
          <p:cNvPr id="17" name="Subtitle 2"/>
          <p:cNvSpPr>
            <a:spLocks noGrp="1"/>
          </p:cNvSpPr>
          <p:nvPr>
            <p:ph type="subTitle" idx="1"/>
          </p:nvPr>
        </p:nvSpPr>
        <p:spPr>
          <a:xfrm>
            <a:off x="641182" y="1890011"/>
            <a:ext cx="10918220" cy="328295"/>
          </a:xfrm>
        </p:spPr>
        <p:txBody>
          <a:bodyPr wrap="square" lIns="0" tIns="0" rIns="0" bIns="0">
            <a:spAutoFit/>
          </a:bodyPr>
          <a:lstStyle>
            <a:lvl1pPr marL="0" indent="0" algn="l">
              <a:buNone/>
              <a:defRPr sz="2100">
                <a:solidFill>
                  <a:schemeClr val="tx2"/>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974820071"/>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break: Media Optimizer">
    <p:spTree>
      <p:nvGrpSpPr>
        <p:cNvPr id="1" name=""/>
        <p:cNvGrpSpPr/>
        <p:nvPr/>
      </p:nvGrpSpPr>
      <p:grpSpPr>
        <a:xfrm>
          <a:off x="0" y="0"/>
          <a:ext cx="0" cy="0"/>
          <a:chOff x="0" y="0"/>
          <a:chExt cx="0" cy="0"/>
        </a:xfrm>
      </p:grpSpPr>
      <p:pic>
        <p:nvPicPr>
          <p:cNvPr id="2" name="Picture 1" descr="mo_ppt.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404528"/>
            <a:ext cx="12188825" cy="4037548"/>
          </a:xfrm>
          <a:prstGeom prst="rect">
            <a:avLst/>
          </a:prstGeom>
        </p:spPr>
      </p:pic>
      <p:sp>
        <p:nvSpPr>
          <p:cNvPr id="7" name="Rectangle 6"/>
          <p:cNvSpPr/>
          <p:nvPr/>
        </p:nvSpPr>
        <p:spPr>
          <a:xfrm>
            <a:off x="0" y="0"/>
            <a:ext cx="12188825" cy="12969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pPr/>
              <a:t>‹#›</a:t>
            </a:fld>
            <a:endParaRPr lang="en-US"/>
          </a:p>
        </p:txBody>
      </p:sp>
      <p:sp>
        <p:nvSpPr>
          <p:cNvPr id="10" name="Rectangle 9"/>
          <p:cNvSpPr/>
          <p:nvPr/>
        </p:nvSpPr>
        <p:spPr>
          <a:xfrm>
            <a:off x="11609355" y="6505732"/>
            <a:ext cx="579469" cy="352269"/>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16" name="Title 1"/>
          <p:cNvSpPr>
            <a:spLocks noGrp="1"/>
          </p:cNvSpPr>
          <p:nvPr>
            <p:ph type="ctrTitle" hasCustomPrompt="1"/>
          </p:nvPr>
        </p:nvSpPr>
        <p:spPr>
          <a:xfrm>
            <a:off x="641182" y="1525530"/>
            <a:ext cx="10918220" cy="369332"/>
          </a:xfrm>
        </p:spPr>
        <p:txBody>
          <a:bodyPr wrap="square" lIns="0" tIns="0" rIns="0" bIns="0">
            <a:spAutoFit/>
          </a:bodyPr>
          <a:lstStyle>
            <a:lvl1pPr>
              <a:defRPr baseline="0">
                <a:solidFill>
                  <a:schemeClr val="tx1"/>
                </a:solidFill>
              </a:defRPr>
            </a:lvl1pPr>
          </a:lstStyle>
          <a:p>
            <a:r>
              <a:rPr lang="en-US" dirty="0"/>
              <a:t>Adobe Media Optimizer</a:t>
            </a:r>
          </a:p>
        </p:txBody>
      </p:sp>
      <p:sp>
        <p:nvSpPr>
          <p:cNvPr id="17" name="Subtitle 2"/>
          <p:cNvSpPr>
            <a:spLocks noGrp="1"/>
          </p:cNvSpPr>
          <p:nvPr>
            <p:ph type="subTitle" idx="1"/>
          </p:nvPr>
        </p:nvSpPr>
        <p:spPr>
          <a:xfrm>
            <a:off x="618092" y="1947736"/>
            <a:ext cx="10918220" cy="276999"/>
          </a:xfrm>
        </p:spPr>
        <p:txBody>
          <a:bodyPr wrap="square" lIns="0" tIns="0" rIns="0" bIns="0">
            <a:spAutoFit/>
          </a:bodyPr>
          <a:lstStyle>
            <a:lvl1pPr marL="0" indent="0" algn="l">
              <a:buNone/>
              <a:defRPr sz="1800" baseline="0">
                <a:solidFill>
                  <a:schemeClr val="tx2"/>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10176518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break: Social">
    <p:spTree>
      <p:nvGrpSpPr>
        <p:cNvPr id="1" name=""/>
        <p:cNvGrpSpPr/>
        <p:nvPr/>
      </p:nvGrpSpPr>
      <p:grpSpPr>
        <a:xfrm>
          <a:off x="0" y="0"/>
          <a:ext cx="0" cy="0"/>
          <a:chOff x="0" y="0"/>
          <a:chExt cx="0" cy="0"/>
        </a:xfrm>
      </p:grpSpPr>
      <p:pic>
        <p:nvPicPr>
          <p:cNvPr id="11" name="Picture 10" descr="social_ppt.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404528"/>
            <a:ext cx="12188825" cy="4037548"/>
          </a:xfrm>
          <a:prstGeom prst="rect">
            <a:avLst/>
          </a:prstGeom>
        </p:spPr>
      </p:pic>
      <p:sp>
        <p:nvSpPr>
          <p:cNvPr id="7" name="Rectangle 6"/>
          <p:cNvSpPr/>
          <p:nvPr/>
        </p:nvSpPr>
        <p:spPr>
          <a:xfrm>
            <a:off x="0" y="0"/>
            <a:ext cx="12188825" cy="1296988"/>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pPr/>
              <a:t>‹#›</a:t>
            </a:fld>
            <a:endParaRPr lang="en-US"/>
          </a:p>
        </p:txBody>
      </p:sp>
      <p:sp>
        <p:nvSpPr>
          <p:cNvPr id="10" name="Rectangle 9"/>
          <p:cNvSpPr/>
          <p:nvPr/>
        </p:nvSpPr>
        <p:spPr>
          <a:xfrm>
            <a:off x="11609355" y="6505732"/>
            <a:ext cx="579469" cy="352269"/>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16" name="Title 1"/>
          <p:cNvSpPr>
            <a:spLocks noGrp="1"/>
          </p:cNvSpPr>
          <p:nvPr>
            <p:ph type="ctrTitle" hasCustomPrompt="1"/>
          </p:nvPr>
        </p:nvSpPr>
        <p:spPr>
          <a:xfrm>
            <a:off x="641182" y="1525530"/>
            <a:ext cx="10918220" cy="369332"/>
          </a:xfrm>
        </p:spPr>
        <p:txBody>
          <a:bodyPr wrap="square" lIns="0" tIns="0" rIns="0" bIns="0">
            <a:spAutoFit/>
          </a:bodyPr>
          <a:lstStyle>
            <a:lvl1pPr>
              <a:defRPr>
                <a:solidFill>
                  <a:schemeClr val="tx1"/>
                </a:solidFill>
              </a:defRPr>
            </a:lvl1pPr>
          </a:lstStyle>
          <a:p>
            <a:r>
              <a:rPr lang="en-US" dirty="0"/>
              <a:t>Adobe Social</a:t>
            </a:r>
          </a:p>
        </p:txBody>
      </p:sp>
      <p:sp>
        <p:nvSpPr>
          <p:cNvPr id="17" name="Subtitle 2"/>
          <p:cNvSpPr>
            <a:spLocks noGrp="1"/>
          </p:cNvSpPr>
          <p:nvPr>
            <p:ph type="subTitle" idx="1"/>
          </p:nvPr>
        </p:nvSpPr>
        <p:spPr>
          <a:xfrm>
            <a:off x="641182" y="1890011"/>
            <a:ext cx="10918220" cy="328295"/>
          </a:xfrm>
        </p:spPr>
        <p:txBody>
          <a:bodyPr wrap="square" lIns="0" tIns="0" rIns="0" bIns="0">
            <a:spAutoFit/>
          </a:bodyPr>
          <a:lstStyle>
            <a:lvl1pPr marL="0" indent="0" algn="l">
              <a:buNone/>
              <a:defRPr sz="2100">
                <a:solidFill>
                  <a:schemeClr val="tx2"/>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638284839"/>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break: Primetime">
    <p:spTree>
      <p:nvGrpSpPr>
        <p:cNvPr id="1" name=""/>
        <p:cNvGrpSpPr/>
        <p:nvPr/>
      </p:nvGrpSpPr>
      <p:grpSpPr>
        <a:xfrm>
          <a:off x="0" y="0"/>
          <a:ext cx="0" cy="0"/>
          <a:chOff x="0" y="0"/>
          <a:chExt cx="0" cy="0"/>
        </a:xfrm>
      </p:grpSpPr>
      <p:pic>
        <p:nvPicPr>
          <p:cNvPr id="2" name="Picture 1" descr="primetime_ppt.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404528"/>
            <a:ext cx="12188825" cy="4037548"/>
          </a:xfrm>
          <a:prstGeom prst="rect">
            <a:avLst/>
          </a:prstGeom>
        </p:spPr>
      </p:pic>
      <p:sp>
        <p:nvSpPr>
          <p:cNvPr id="7" name="Rectangle 6"/>
          <p:cNvSpPr/>
          <p:nvPr/>
        </p:nvSpPr>
        <p:spPr>
          <a:xfrm>
            <a:off x="0" y="0"/>
            <a:ext cx="12188825" cy="12969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pPr/>
              <a:t>‹#›</a:t>
            </a:fld>
            <a:endParaRPr lang="en-US"/>
          </a:p>
        </p:txBody>
      </p:sp>
      <p:sp>
        <p:nvSpPr>
          <p:cNvPr id="10" name="Rectangle 9"/>
          <p:cNvSpPr/>
          <p:nvPr/>
        </p:nvSpPr>
        <p:spPr>
          <a:xfrm>
            <a:off x="11609355" y="6505732"/>
            <a:ext cx="579469" cy="352269"/>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16" name="Title 1"/>
          <p:cNvSpPr>
            <a:spLocks noGrp="1"/>
          </p:cNvSpPr>
          <p:nvPr>
            <p:ph type="ctrTitle" hasCustomPrompt="1"/>
          </p:nvPr>
        </p:nvSpPr>
        <p:spPr>
          <a:xfrm>
            <a:off x="641182" y="1525530"/>
            <a:ext cx="10918220" cy="369332"/>
          </a:xfrm>
        </p:spPr>
        <p:txBody>
          <a:bodyPr wrap="square" lIns="0" tIns="0" rIns="0" bIns="0">
            <a:spAutoFit/>
          </a:bodyPr>
          <a:lstStyle>
            <a:lvl1pPr>
              <a:defRPr baseline="0">
                <a:solidFill>
                  <a:schemeClr val="tx1"/>
                </a:solidFill>
              </a:defRPr>
            </a:lvl1pPr>
          </a:lstStyle>
          <a:p>
            <a:r>
              <a:rPr lang="en-US" dirty="0"/>
              <a:t>Adobe Primetime</a:t>
            </a:r>
          </a:p>
        </p:txBody>
      </p:sp>
      <p:sp>
        <p:nvSpPr>
          <p:cNvPr id="17" name="Subtitle 2"/>
          <p:cNvSpPr>
            <a:spLocks noGrp="1"/>
          </p:cNvSpPr>
          <p:nvPr>
            <p:ph type="subTitle" idx="1"/>
          </p:nvPr>
        </p:nvSpPr>
        <p:spPr>
          <a:xfrm>
            <a:off x="618092" y="1947736"/>
            <a:ext cx="10918220" cy="276999"/>
          </a:xfrm>
        </p:spPr>
        <p:txBody>
          <a:bodyPr wrap="square" lIns="0" tIns="0" rIns="0" bIns="0">
            <a:spAutoFit/>
          </a:bodyPr>
          <a:lstStyle>
            <a:lvl1pPr marL="0" indent="0" algn="l">
              <a:buNone/>
              <a:defRPr sz="1800" baseline="0">
                <a:solidFill>
                  <a:schemeClr val="tx2"/>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747797217"/>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break: Social">
    <p:spTree>
      <p:nvGrpSpPr>
        <p:cNvPr id="1" name=""/>
        <p:cNvGrpSpPr/>
        <p:nvPr/>
      </p:nvGrpSpPr>
      <p:grpSpPr>
        <a:xfrm>
          <a:off x="0" y="0"/>
          <a:ext cx="0" cy="0"/>
          <a:chOff x="0" y="0"/>
          <a:chExt cx="0" cy="0"/>
        </a:xfrm>
      </p:grpSpPr>
      <p:pic>
        <p:nvPicPr>
          <p:cNvPr id="11" name="Picture 10" descr="social_ppt.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404528"/>
            <a:ext cx="12188825" cy="4037548"/>
          </a:xfrm>
          <a:prstGeom prst="rect">
            <a:avLst/>
          </a:prstGeom>
        </p:spPr>
      </p:pic>
      <p:sp>
        <p:nvSpPr>
          <p:cNvPr id="7" name="Rectangle 6"/>
          <p:cNvSpPr/>
          <p:nvPr/>
        </p:nvSpPr>
        <p:spPr>
          <a:xfrm>
            <a:off x="0" y="0"/>
            <a:ext cx="12188825" cy="1296988"/>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pPr/>
              <a:t>‹#›</a:t>
            </a:fld>
            <a:endParaRPr lang="en-US"/>
          </a:p>
        </p:txBody>
      </p:sp>
      <p:sp>
        <p:nvSpPr>
          <p:cNvPr id="10" name="Rectangle 9"/>
          <p:cNvSpPr/>
          <p:nvPr/>
        </p:nvSpPr>
        <p:spPr>
          <a:xfrm>
            <a:off x="11609355" y="6505732"/>
            <a:ext cx="579469" cy="352269"/>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16" name="Title 1"/>
          <p:cNvSpPr>
            <a:spLocks noGrp="1"/>
          </p:cNvSpPr>
          <p:nvPr>
            <p:ph type="ctrTitle" hasCustomPrompt="1"/>
          </p:nvPr>
        </p:nvSpPr>
        <p:spPr>
          <a:xfrm>
            <a:off x="641182" y="1525530"/>
            <a:ext cx="10918220" cy="369332"/>
          </a:xfrm>
        </p:spPr>
        <p:txBody>
          <a:bodyPr wrap="square" lIns="0" tIns="0" rIns="0" bIns="0">
            <a:spAutoFit/>
          </a:bodyPr>
          <a:lstStyle>
            <a:lvl1pPr>
              <a:defRPr>
                <a:solidFill>
                  <a:schemeClr val="tx1"/>
                </a:solidFill>
              </a:defRPr>
            </a:lvl1pPr>
          </a:lstStyle>
          <a:p>
            <a:r>
              <a:rPr lang="en-US" dirty="0"/>
              <a:t>Adobe Social</a:t>
            </a:r>
          </a:p>
        </p:txBody>
      </p:sp>
      <p:sp>
        <p:nvSpPr>
          <p:cNvPr id="17" name="Subtitle 2"/>
          <p:cNvSpPr>
            <a:spLocks noGrp="1"/>
          </p:cNvSpPr>
          <p:nvPr>
            <p:ph type="subTitle" idx="1"/>
          </p:nvPr>
        </p:nvSpPr>
        <p:spPr>
          <a:xfrm>
            <a:off x="641182" y="1890011"/>
            <a:ext cx="10918220" cy="328295"/>
          </a:xfrm>
        </p:spPr>
        <p:txBody>
          <a:bodyPr wrap="square" lIns="0" tIns="0" rIns="0" bIns="0">
            <a:spAutoFit/>
          </a:bodyPr>
          <a:lstStyle>
            <a:lvl1pPr marL="0" indent="0" algn="l">
              <a:buNone/>
              <a:defRPr sz="2100">
                <a:solidFill>
                  <a:schemeClr val="tx2"/>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468436602"/>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break: Target">
    <p:spTree>
      <p:nvGrpSpPr>
        <p:cNvPr id="1" name=""/>
        <p:cNvGrpSpPr/>
        <p:nvPr/>
      </p:nvGrpSpPr>
      <p:grpSpPr>
        <a:xfrm>
          <a:off x="0" y="0"/>
          <a:ext cx="0" cy="0"/>
          <a:chOff x="0" y="0"/>
          <a:chExt cx="0" cy="0"/>
        </a:xfrm>
      </p:grpSpPr>
      <p:pic>
        <p:nvPicPr>
          <p:cNvPr id="11" name="Picture 10" descr="target_ppt.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404528"/>
            <a:ext cx="12188825" cy="4037548"/>
          </a:xfrm>
          <a:prstGeom prst="rect">
            <a:avLst/>
          </a:prstGeom>
        </p:spPr>
      </p:pic>
      <p:sp>
        <p:nvSpPr>
          <p:cNvPr id="7" name="Rectangle 6"/>
          <p:cNvSpPr/>
          <p:nvPr/>
        </p:nvSpPr>
        <p:spPr>
          <a:xfrm>
            <a:off x="0" y="0"/>
            <a:ext cx="12188825" cy="1296988"/>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pPr/>
              <a:t>‹#›</a:t>
            </a:fld>
            <a:endParaRPr lang="en-US"/>
          </a:p>
        </p:txBody>
      </p:sp>
      <p:sp>
        <p:nvSpPr>
          <p:cNvPr id="10" name="Rectangle 9"/>
          <p:cNvSpPr/>
          <p:nvPr/>
        </p:nvSpPr>
        <p:spPr>
          <a:xfrm>
            <a:off x="11609355" y="6505732"/>
            <a:ext cx="579469" cy="352269"/>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16" name="Title 1"/>
          <p:cNvSpPr>
            <a:spLocks noGrp="1"/>
          </p:cNvSpPr>
          <p:nvPr>
            <p:ph type="ctrTitle" hasCustomPrompt="1"/>
          </p:nvPr>
        </p:nvSpPr>
        <p:spPr>
          <a:xfrm>
            <a:off x="641182" y="1525530"/>
            <a:ext cx="10918220" cy="369332"/>
          </a:xfrm>
        </p:spPr>
        <p:txBody>
          <a:bodyPr wrap="square" lIns="0" tIns="0" rIns="0" bIns="0">
            <a:spAutoFit/>
          </a:bodyPr>
          <a:lstStyle>
            <a:lvl1pPr>
              <a:defRPr>
                <a:solidFill>
                  <a:schemeClr val="tx1"/>
                </a:solidFill>
              </a:defRPr>
            </a:lvl1pPr>
          </a:lstStyle>
          <a:p>
            <a:r>
              <a:rPr lang="en-US" dirty="0"/>
              <a:t>Adobe Target</a:t>
            </a:r>
          </a:p>
        </p:txBody>
      </p:sp>
      <p:sp>
        <p:nvSpPr>
          <p:cNvPr id="17" name="Subtitle 2"/>
          <p:cNvSpPr>
            <a:spLocks noGrp="1"/>
          </p:cNvSpPr>
          <p:nvPr>
            <p:ph type="subTitle" idx="1"/>
          </p:nvPr>
        </p:nvSpPr>
        <p:spPr>
          <a:xfrm>
            <a:off x="641182" y="1890011"/>
            <a:ext cx="10918220" cy="328295"/>
          </a:xfrm>
        </p:spPr>
        <p:txBody>
          <a:bodyPr wrap="square" lIns="0" tIns="0" rIns="0" bIns="0">
            <a:spAutoFit/>
          </a:bodyPr>
          <a:lstStyle>
            <a:lvl1pPr marL="0" indent="0" algn="l">
              <a:buNone/>
              <a:defRPr sz="2100">
                <a:solidFill>
                  <a:schemeClr val="tx2"/>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704367532"/>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B8D6CA-D4AF-4FDC-9641-A8569C957DEB}" type="datetime1">
              <a:rPr lang="en-US" smtClean="0"/>
              <a:pPr/>
              <a:t>1/7/2026</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Tree>
    <p:extLst>
      <p:ext uri="{BB962C8B-B14F-4D97-AF65-F5344CB8AC3E}">
        <p14:creationId xmlns:p14="http://schemas.microsoft.com/office/powerpoint/2010/main" val="2761529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79050707-6B9C-41AD-8E71-8169BFD8CE9E}" type="datetime1">
              <a:rPr lang="en-US" smtClean="0"/>
              <a:pPr/>
              <a:t>1/7/2026</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Tree>
    <p:extLst>
      <p:ext uri="{BB962C8B-B14F-4D97-AF65-F5344CB8AC3E}">
        <p14:creationId xmlns:p14="http://schemas.microsoft.com/office/powerpoint/2010/main" val="377727510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Gray Content Are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7B347668-7CB5-401B-A4E5-A798FE114AAD}" type="datetime1">
              <a:rPr lang="en-US" smtClean="0"/>
              <a:pPr/>
              <a:t>1/7/2026</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
        <p:nvSpPr>
          <p:cNvPr id="7" name="Rectangle 5"/>
          <p:cNvSpPr>
            <a:spLocks noChangeArrowheads="1"/>
          </p:cNvSpPr>
          <p:nvPr userDrawn="1"/>
        </p:nvSpPr>
        <p:spPr bwMode="auto">
          <a:xfrm>
            <a:off x="0" y="742951"/>
            <a:ext cx="12188825" cy="5699124"/>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rtl="0" fontAlgn="base">
              <a:spcBef>
                <a:spcPct val="0"/>
              </a:spcBef>
              <a:spcAft>
                <a:spcPct val="0"/>
              </a:spcAft>
            </a:pPr>
            <a:endParaRPr lang="en-US" kern="1200">
              <a:solidFill>
                <a:srgbClr val="FFFFFF"/>
              </a:solidFill>
              <a:latin typeface="+mn-lt"/>
              <a:ea typeface="ＭＳ Ｐゴシック" pitchFamily="-111" charset="-128"/>
              <a:cs typeface="+mn-cs"/>
            </a:endParaRPr>
          </a:p>
        </p:txBody>
      </p:sp>
    </p:spTree>
    <p:extLst>
      <p:ext uri="{BB962C8B-B14F-4D97-AF65-F5344CB8AC3E}">
        <p14:creationId xmlns:p14="http://schemas.microsoft.com/office/powerpoint/2010/main" val="284901584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Gray Content Area">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262" t="10502" r="357" b="10304"/>
          <a:stretch/>
        </p:blipFill>
        <p:spPr>
          <a:xfrm>
            <a:off x="0" y="0"/>
            <a:ext cx="12188825" cy="69005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7B347668-7CB5-401B-A4E5-A798FE114AAD}" type="datetime1">
              <a:rPr lang="en-US" smtClean="0">
                <a:solidFill>
                  <a:prstClr val="white"/>
                </a:solidFill>
              </a:rPr>
              <a:pPr/>
              <a:t>1/7/2026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pic>
        <p:nvPicPr>
          <p:cNvPr id="9" name="Picture 4" descr="Image result for adobe 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648482" y="6513050"/>
            <a:ext cx="284550" cy="284624"/>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4"/>
          <p:cNvSpPr txBox="1">
            <a:spLocks/>
          </p:cNvSpPr>
          <p:nvPr userDrawn="1"/>
        </p:nvSpPr>
        <p:spPr>
          <a:xfrm>
            <a:off x="328440" y="6455415"/>
            <a:ext cx="5203530" cy="168274"/>
          </a:xfrm>
          <a:prstGeom prst="rect">
            <a:avLst/>
          </a:prstGeom>
        </p:spPr>
        <p:txBody>
          <a:bodyPr vert="horz" lIns="0" tIns="54400" rIns="108801" bIns="54400" rtlCol="0" anchor="ctr"/>
          <a:lstStyle>
            <a:defPPr>
              <a:defRPr lang="en-US"/>
            </a:defPPr>
            <a:lvl1pPr marL="0" algn="l" defTabSz="914400" rtl="0" eaLnBrk="1" latinLnBrk="0" hangingPunct="1">
              <a:defRPr sz="700" kern="1200" spc="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solidFill>
                  <a:prstClr val="white"/>
                </a:solidFill>
              </a:rPr>
              <a:t>©2017 Adobe Systems Incorporated. All Rights Reserved. Adobe Confidential. </a:t>
            </a:r>
          </a:p>
        </p:txBody>
      </p:sp>
    </p:spTree>
    <p:extLst>
      <p:ext uri="{BB962C8B-B14F-4D97-AF65-F5344CB8AC3E}">
        <p14:creationId xmlns:p14="http://schemas.microsoft.com/office/powerpoint/2010/main" val="19748895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lide show (rotat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262" t="10502" r="357" b="10304"/>
          <a:stretch/>
        </p:blipFill>
        <p:spPr>
          <a:xfrm>
            <a:off x="0" y="0"/>
            <a:ext cx="12188825" cy="6900500"/>
          </a:xfrm>
          <a:prstGeom prst="rect">
            <a:avLst/>
          </a:prstGeom>
        </p:spPr>
      </p:pic>
      <p:sp>
        <p:nvSpPr>
          <p:cNvPr id="4" name="Date Placeholder 3"/>
          <p:cNvSpPr>
            <a:spLocks noGrp="1"/>
          </p:cNvSpPr>
          <p:nvPr>
            <p:ph type="dt" sz="half" idx="10"/>
          </p:nvPr>
        </p:nvSpPr>
        <p:spPr/>
        <p:txBody>
          <a:bodyPr/>
          <a:lstStyle/>
          <a:p>
            <a:fld id="{7B347668-7CB5-401B-A4E5-A798FE114AAD}" type="datetime1">
              <a:rPr lang="en-US" smtClean="0">
                <a:solidFill>
                  <a:prstClr val="white"/>
                </a:solidFill>
              </a:rPr>
              <a:pPr/>
              <a:t>1/7/2026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pic>
        <p:nvPicPr>
          <p:cNvPr id="9" name="Picture 4" descr="Image result for adobe 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648482" y="6513050"/>
            <a:ext cx="284550" cy="284624"/>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4"/>
          <p:cNvSpPr txBox="1">
            <a:spLocks/>
          </p:cNvSpPr>
          <p:nvPr userDrawn="1"/>
        </p:nvSpPr>
        <p:spPr>
          <a:xfrm>
            <a:off x="328440" y="6455415"/>
            <a:ext cx="5203530" cy="168274"/>
          </a:xfrm>
          <a:prstGeom prst="rect">
            <a:avLst/>
          </a:prstGeom>
        </p:spPr>
        <p:txBody>
          <a:bodyPr vert="horz" lIns="0" tIns="54400" rIns="108801" bIns="54400" rtlCol="0" anchor="ctr"/>
          <a:lstStyle>
            <a:defPPr>
              <a:defRPr lang="en-US"/>
            </a:defPPr>
            <a:lvl1pPr marL="0" algn="l" defTabSz="914400" rtl="0" eaLnBrk="1" latinLnBrk="0" hangingPunct="1">
              <a:defRPr sz="700" kern="1200" spc="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solidFill>
                  <a:prstClr val="white"/>
                </a:solidFill>
              </a:rPr>
              <a:t>©2017 Adobe Systems Incorporated. All Rights Reserved. Adobe Confidential. </a:t>
            </a:r>
          </a:p>
        </p:txBody>
      </p:sp>
      <p:pic>
        <p:nvPicPr>
          <p:cNvPr id="12" name="top borde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75346" y="3466935"/>
            <a:ext cx="14664688" cy="647679"/>
          </a:xfrm>
          <a:prstGeom prst="rect">
            <a:avLst/>
          </a:prstGeom>
        </p:spPr>
      </p:pic>
      <p:sp>
        <p:nvSpPr>
          <p:cNvPr id="3" name="Rectangle 2"/>
          <p:cNvSpPr/>
          <p:nvPr userDrawn="1"/>
        </p:nvSpPr>
        <p:spPr>
          <a:xfrm>
            <a:off x="328440" y="34799"/>
            <a:ext cx="4668252" cy="7098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2400" dirty="0"/>
              <a:t>Roadmap Examples</a:t>
            </a:r>
          </a:p>
        </p:txBody>
      </p:sp>
    </p:spTree>
    <p:extLst>
      <p:ext uri="{BB962C8B-B14F-4D97-AF65-F5344CB8AC3E}">
        <p14:creationId xmlns:p14="http://schemas.microsoft.com/office/powerpoint/2010/main" val="4512937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lack Content Are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576251BD-8A37-4A4F-BD66-CA6ADEC4144E}" type="datetime1">
              <a:rPr lang="en-US" smtClean="0"/>
              <a:pPr/>
              <a:t>1/7/2026</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
        <p:nvSpPr>
          <p:cNvPr id="7" name="Rectangle 5"/>
          <p:cNvSpPr>
            <a:spLocks noChangeArrowheads="1"/>
          </p:cNvSpPr>
          <p:nvPr userDrawn="1"/>
        </p:nvSpPr>
        <p:spPr bwMode="auto">
          <a:xfrm>
            <a:off x="0" y="777875"/>
            <a:ext cx="12188825" cy="56642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rtl="0" fontAlgn="base">
              <a:spcBef>
                <a:spcPct val="0"/>
              </a:spcBef>
              <a:spcAft>
                <a:spcPct val="0"/>
              </a:spcAft>
            </a:pPr>
            <a:endParaRPr lang="en-US" kern="1200">
              <a:solidFill>
                <a:srgbClr val="FFFFFF"/>
              </a:solidFill>
              <a:latin typeface="+mn-lt"/>
              <a:ea typeface="ＭＳ Ｐゴシック" pitchFamily="-111" charset="-128"/>
              <a:cs typeface="+mn-cs"/>
            </a:endParaRPr>
          </a:p>
        </p:txBody>
      </p:sp>
    </p:spTree>
    <p:extLst>
      <p:ext uri="{BB962C8B-B14F-4D97-AF65-F5344CB8AC3E}">
        <p14:creationId xmlns:p14="http://schemas.microsoft.com/office/powerpoint/2010/main" val="36830482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Black Content Area">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76251BD-8A37-4A4F-BD66-CA6ADEC4144E}" type="datetime1">
              <a:rPr lang="en-US" smtClean="0"/>
              <a:pPr/>
              <a:t>1/7/2026</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
        <p:nvSpPr>
          <p:cNvPr id="7" name="Rectangle 5"/>
          <p:cNvSpPr>
            <a:spLocks noChangeArrowheads="1"/>
          </p:cNvSpPr>
          <p:nvPr userDrawn="1"/>
        </p:nvSpPr>
        <p:spPr bwMode="auto">
          <a:xfrm>
            <a:off x="0" y="0"/>
            <a:ext cx="12188825" cy="644207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rtl="0" fontAlgn="base">
              <a:spcBef>
                <a:spcPct val="0"/>
              </a:spcBef>
              <a:spcAft>
                <a:spcPct val="0"/>
              </a:spcAft>
            </a:pPr>
            <a:endParaRPr lang="en-US" kern="1200">
              <a:solidFill>
                <a:srgbClr val="FFFFFF"/>
              </a:solidFill>
              <a:latin typeface="+mn-lt"/>
              <a:ea typeface="ＭＳ Ｐゴシック" pitchFamily="-111" charset="-128"/>
              <a:cs typeface="+mn-cs"/>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31420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break: Target">
    <p:spTree>
      <p:nvGrpSpPr>
        <p:cNvPr id="1" name=""/>
        <p:cNvGrpSpPr/>
        <p:nvPr/>
      </p:nvGrpSpPr>
      <p:grpSpPr>
        <a:xfrm>
          <a:off x="0" y="0"/>
          <a:ext cx="0" cy="0"/>
          <a:chOff x="0" y="0"/>
          <a:chExt cx="0" cy="0"/>
        </a:xfrm>
      </p:grpSpPr>
      <p:pic>
        <p:nvPicPr>
          <p:cNvPr id="11" name="Picture 10" descr="target_ppt.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404528"/>
            <a:ext cx="12188825" cy="4037548"/>
          </a:xfrm>
          <a:prstGeom prst="rect">
            <a:avLst/>
          </a:prstGeom>
        </p:spPr>
      </p:pic>
      <p:sp>
        <p:nvSpPr>
          <p:cNvPr id="7" name="Rectangle 6"/>
          <p:cNvSpPr/>
          <p:nvPr/>
        </p:nvSpPr>
        <p:spPr>
          <a:xfrm>
            <a:off x="0" y="0"/>
            <a:ext cx="12188825" cy="1296988"/>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pPr/>
              <a:t>‹#›</a:t>
            </a:fld>
            <a:endParaRPr lang="en-US"/>
          </a:p>
        </p:txBody>
      </p:sp>
      <p:sp>
        <p:nvSpPr>
          <p:cNvPr id="10" name="Rectangle 9"/>
          <p:cNvSpPr/>
          <p:nvPr/>
        </p:nvSpPr>
        <p:spPr>
          <a:xfrm>
            <a:off x="11609355" y="6505732"/>
            <a:ext cx="579469" cy="352269"/>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16" name="Title 1"/>
          <p:cNvSpPr>
            <a:spLocks noGrp="1"/>
          </p:cNvSpPr>
          <p:nvPr>
            <p:ph type="ctrTitle" hasCustomPrompt="1"/>
          </p:nvPr>
        </p:nvSpPr>
        <p:spPr>
          <a:xfrm>
            <a:off x="641182" y="1525530"/>
            <a:ext cx="10918220" cy="369332"/>
          </a:xfrm>
        </p:spPr>
        <p:txBody>
          <a:bodyPr wrap="square" lIns="0" tIns="0" rIns="0" bIns="0">
            <a:spAutoFit/>
          </a:bodyPr>
          <a:lstStyle>
            <a:lvl1pPr>
              <a:defRPr>
                <a:solidFill>
                  <a:schemeClr val="tx1"/>
                </a:solidFill>
              </a:defRPr>
            </a:lvl1pPr>
          </a:lstStyle>
          <a:p>
            <a:r>
              <a:rPr lang="en-US" dirty="0"/>
              <a:t>Adobe Target</a:t>
            </a:r>
          </a:p>
        </p:txBody>
      </p:sp>
      <p:sp>
        <p:nvSpPr>
          <p:cNvPr id="17" name="Subtitle 2"/>
          <p:cNvSpPr>
            <a:spLocks noGrp="1"/>
          </p:cNvSpPr>
          <p:nvPr>
            <p:ph type="subTitle" idx="1"/>
          </p:nvPr>
        </p:nvSpPr>
        <p:spPr>
          <a:xfrm>
            <a:off x="641182" y="1890011"/>
            <a:ext cx="10918220" cy="328295"/>
          </a:xfrm>
        </p:spPr>
        <p:txBody>
          <a:bodyPr wrap="square" lIns="0" tIns="0" rIns="0" bIns="0">
            <a:spAutoFit/>
          </a:bodyPr>
          <a:lstStyle>
            <a:lvl1pPr marL="0" indent="0" algn="l">
              <a:buNone/>
              <a:defRPr sz="2100">
                <a:solidFill>
                  <a:schemeClr val="tx2"/>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861989029"/>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Gray_end_slide">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1" y="0"/>
            <a:ext cx="12188825" cy="6858000"/>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20" rIns="91439" bIns="45720" anchor="ctr"/>
          <a:lstStyle/>
          <a:p>
            <a:pPr algn="ctr" rtl="0" fontAlgn="base">
              <a:spcBef>
                <a:spcPct val="0"/>
              </a:spcBef>
              <a:spcAft>
                <a:spcPct val="0"/>
              </a:spcAft>
            </a:pPr>
            <a:endParaRPr lang="en-US" kern="1200">
              <a:solidFill>
                <a:srgbClr val="FFFFFF"/>
              </a:solidFill>
              <a:latin typeface="+mn-lt"/>
              <a:ea typeface="ＭＳ Ｐゴシック" pitchFamily="-111" charset="-128"/>
              <a:cs typeface="+mn-cs"/>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7967" y="2449523"/>
            <a:ext cx="1412888" cy="1945495"/>
          </a:xfrm>
          <a:prstGeom prst="rect">
            <a:avLst/>
          </a:prstGeom>
        </p:spPr>
      </p:pic>
    </p:spTree>
    <p:extLst>
      <p:ext uri="{BB962C8B-B14F-4D97-AF65-F5344CB8AC3E}">
        <p14:creationId xmlns:p14="http://schemas.microsoft.com/office/powerpoint/2010/main" val="46835507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White_end_slide">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1" y="0"/>
            <a:ext cx="121888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20" rIns="91439" bIns="45720" anchor="ctr"/>
          <a:lstStyle/>
          <a:p>
            <a:pPr algn="ctr" rtl="0" fontAlgn="base">
              <a:spcBef>
                <a:spcPct val="0"/>
              </a:spcBef>
              <a:spcAft>
                <a:spcPct val="0"/>
              </a:spcAft>
            </a:pPr>
            <a:endParaRPr lang="en-US" kern="1200">
              <a:solidFill>
                <a:srgbClr val="FFFFFF"/>
              </a:solidFill>
              <a:latin typeface="+mn-lt"/>
              <a:ea typeface="ＭＳ Ｐゴシック" pitchFamily="-111" charset="-128"/>
              <a:cs typeface="+mn-cs"/>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6522" y="2447346"/>
            <a:ext cx="1414469" cy="1947672"/>
          </a:xfrm>
          <a:prstGeom prst="rect">
            <a:avLst/>
          </a:prstGeom>
        </p:spPr>
      </p:pic>
    </p:spTree>
    <p:extLst>
      <p:ext uri="{BB962C8B-B14F-4D97-AF65-F5344CB8AC3E}">
        <p14:creationId xmlns:p14="http://schemas.microsoft.com/office/powerpoint/2010/main" val="329258743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_Gray Content Area">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B347668-7CB5-401B-A4E5-A798FE114AAD}" type="datetime1">
              <a:rPr lang="en-US" smtClean="0">
                <a:solidFill>
                  <a:prstClr val="white"/>
                </a:solidFill>
              </a:rPr>
              <a:pPr/>
              <a:t>1/7/2026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sp>
        <p:nvSpPr>
          <p:cNvPr id="7" name="Rectangle 5"/>
          <p:cNvSpPr>
            <a:spLocks noChangeArrowheads="1"/>
          </p:cNvSpPr>
          <p:nvPr userDrawn="1"/>
        </p:nvSpPr>
        <p:spPr bwMode="auto">
          <a:xfrm>
            <a:off x="0" y="742951"/>
            <a:ext cx="12188825" cy="5699124"/>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01" tIns="54401" rIns="108801" bIns="54401" anchor="ctr"/>
          <a:lstStyle/>
          <a:p>
            <a:pPr algn="ctr" defTabSz="1218753" fontAlgn="base">
              <a:spcBef>
                <a:spcPct val="0"/>
              </a:spcBef>
              <a:spcAft>
                <a:spcPct val="0"/>
              </a:spcAft>
            </a:pPr>
            <a:endParaRPr lang="en-US" sz="1799" dirty="0">
              <a:solidFill>
                <a:srgbClr val="FFFFFF"/>
              </a:solidFill>
              <a:ea typeface="ＭＳ Ｐゴシック" pitchFamily="-111" charset="-128"/>
            </a:endParaRPr>
          </a:p>
        </p:txBody>
      </p:sp>
      <p:sp>
        <p:nvSpPr>
          <p:cNvPr id="9" name="Rectangle 8"/>
          <p:cNvSpPr/>
          <p:nvPr userDrawn="1"/>
        </p:nvSpPr>
        <p:spPr>
          <a:xfrm>
            <a:off x="0" y="-717176"/>
            <a:ext cx="12188825" cy="7091082"/>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330586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_Black_content_with_gray_bar">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11" y="0"/>
            <a:ext cx="12188825" cy="644207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fontAlgn="base">
              <a:spcBef>
                <a:spcPct val="0"/>
              </a:spcBef>
              <a:spcAft>
                <a:spcPct val="0"/>
              </a:spcAft>
            </a:pPr>
            <a:endParaRPr lang="en-US">
              <a:solidFill>
                <a:srgbClr val="FFFFFF"/>
              </a:solidFill>
              <a:ea typeface="ＭＳ Ｐゴシック" pitchFamily="-111" charset="-128"/>
            </a:endParaRPr>
          </a:p>
        </p:txBody>
      </p:sp>
      <p:sp>
        <p:nvSpPr>
          <p:cNvPr id="4" name="Date Placeholder 3"/>
          <p:cNvSpPr>
            <a:spLocks noGrp="1"/>
          </p:cNvSpPr>
          <p:nvPr>
            <p:ph type="dt" sz="half" idx="10"/>
          </p:nvPr>
        </p:nvSpPr>
        <p:spPr/>
        <p:txBody>
          <a:bodyPr/>
          <a:lstStyle/>
          <a:p>
            <a:fld id="{576251BD-8A37-4A4F-BD66-CA6ADEC4144E}" type="datetime1">
              <a:rPr lang="en-US" smtClean="0">
                <a:solidFill>
                  <a:prstClr val="white"/>
                </a:solidFill>
              </a:rPr>
              <a:pPr/>
              <a:t>1/7/2026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spTree>
    <p:extLst>
      <p:ext uri="{BB962C8B-B14F-4D97-AF65-F5344CB8AC3E}">
        <p14:creationId xmlns:p14="http://schemas.microsoft.com/office/powerpoint/2010/main" val="138271658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discuss it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262" t="10502" r="357" b="10304"/>
          <a:stretch/>
        </p:blipFill>
        <p:spPr>
          <a:xfrm>
            <a:off x="0" y="0"/>
            <a:ext cx="12188825" cy="6900500"/>
          </a:xfrm>
          <a:prstGeom prst="rect">
            <a:avLst/>
          </a:prstGeom>
        </p:spPr>
      </p:pic>
      <p:pic>
        <p:nvPicPr>
          <p:cNvPr id="9" name="Picture 4" descr="Image result for adobe 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648482" y="6513050"/>
            <a:ext cx="284550" cy="284624"/>
          </a:xfrm>
          <a:prstGeom prst="rect">
            <a:avLst/>
          </a:prstGeom>
          <a:noFill/>
          <a:extLst>
            <a:ext uri="{909E8E84-426E-40DD-AFC4-6F175D3DCCD1}">
              <a14:hiddenFill xmlns:a14="http://schemas.microsoft.com/office/drawing/2010/main">
                <a:solidFill>
                  <a:srgbClr val="FFFFFF"/>
                </a:solidFill>
              </a14:hiddenFill>
            </a:ext>
          </a:extLst>
        </p:spPr>
      </p:pic>
      <p:sp>
        <p:nvSpPr>
          <p:cNvPr id="11" name="blue arrow"/>
          <p:cNvSpPr/>
          <p:nvPr userDrawn="1"/>
        </p:nvSpPr>
        <p:spPr>
          <a:xfrm rot="5400000">
            <a:off x="2624539" y="-2625098"/>
            <a:ext cx="6939186" cy="12189379"/>
          </a:xfrm>
          <a:prstGeom prst="rect">
            <a:avLst/>
          </a:prstGeom>
          <a:gradFill flip="none" rotWithShape="1">
            <a:gsLst>
              <a:gs pos="0">
                <a:srgbClr val="009FDD"/>
              </a:gs>
              <a:gs pos="46000">
                <a:srgbClr val="057BBF">
                  <a:alpha val="73000"/>
                </a:srgbClr>
              </a:gs>
              <a:gs pos="100000">
                <a:srgbClr val="0070C0"/>
              </a:gs>
            </a:gsLst>
            <a:path path="circle">
              <a:fillToRect l="50000" t="130000" r="50000" b="-30000"/>
            </a:path>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stco"/>
          <p:cNvPicPr>
            <a:picLocks noChangeAspect="1"/>
          </p:cNvPicPr>
          <p:nvPr userDrawn="1"/>
        </p:nvPicPr>
        <p:blipFill>
          <a:blip r:embed="rId4"/>
          <a:stretch>
            <a:fillRect/>
          </a:stretch>
        </p:blipFill>
        <p:spPr>
          <a:xfrm>
            <a:off x="452365" y="297920"/>
            <a:ext cx="2959769" cy="852320"/>
          </a:xfrm>
          <a:prstGeom prst="rect">
            <a:avLst/>
          </a:prstGeom>
        </p:spPr>
      </p:pic>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sp>
        <p:nvSpPr>
          <p:cNvPr id="4" name="Date Placeholder 3"/>
          <p:cNvSpPr>
            <a:spLocks noGrp="1"/>
          </p:cNvSpPr>
          <p:nvPr>
            <p:ph type="dt" sz="half" idx="10"/>
          </p:nvPr>
        </p:nvSpPr>
        <p:spPr/>
        <p:txBody>
          <a:bodyPr/>
          <a:lstStyle/>
          <a:p>
            <a:fld id="{7B347668-7CB5-401B-A4E5-A798FE114AAD}" type="datetime1">
              <a:rPr lang="en-US" smtClean="0">
                <a:solidFill>
                  <a:prstClr val="white"/>
                </a:solidFill>
              </a:rPr>
              <a:pPr/>
              <a:t>1/7/2026</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10" name="Footer Placeholder 4"/>
          <p:cNvSpPr txBox="1">
            <a:spLocks/>
          </p:cNvSpPr>
          <p:nvPr userDrawn="1"/>
        </p:nvSpPr>
        <p:spPr>
          <a:xfrm>
            <a:off x="328440" y="6455415"/>
            <a:ext cx="5203530" cy="168274"/>
          </a:xfrm>
          <a:prstGeom prst="rect">
            <a:avLst/>
          </a:prstGeom>
        </p:spPr>
        <p:txBody>
          <a:bodyPr vert="horz" lIns="0" tIns="54400" rIns="108801" bIns="54400" rtlCol="0" anchor="ctr"/>
          <a:lstStyle>
            <a:defPPr>
              <a:defRPr lang="en-US"/>
            </a:defPPr>
            <a:lvl1pPr marL="0" algn="l" defTabSz="914400" rtl="0" eaLnBrk="1" latinLnBrk="0" hangingPunct="1">
              <a:defRPr sz="700" kern="1200" spc="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solidFill>
                  <a:prstClr val="white"/>
                </a:solidFill>
              </a:rPr>
              <a:t>©2017 Adobe Systems Incorporated. All Rights Reserved. Adobe Confidential. </a:t>
            </a:r>
          </a:p>
        </p:txBody>
      </p:sp>
    </p:spTree>
    <p:extLst>
      <p:ext uri="{BB962C8B-B14F-4D97-AF65-F5344CB8AC3E}">
        <p14:creationId xmlns:p14="http://schemas.microsoft.com/office/powerpoint/2010/main" val="391163702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Title Only">
    <p:bg>
      <p:bgPr>
        <a:gradFill flip="none" rotWithShape="1">
          <a:gsLst>
            <a:gs pos="0">
              <a:srgbClr val="77C365"/>
            </a:gs>
            <a:gs pos="35000">
              <a:schemeClr val="bg1">
                <a:lumMod val="85000"/>
              </a:schemeClr>
            </a:gs>
            <a:gs pos="89000">
              <a:schemeClr val="bg1">
                <a:lumMod val="95000"/>
              </a:schemeClr>
            </a:gs>
            <a:gs pos="0">
              <a:srgbClr val="37434D">
                <a:alpha val="0"/>
              </a:srgbClr>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lvl1pPr>
              <a:defRPr>
                <a:solidFill>
                  <a:schemeClr val="tx1"/>
                </a:solidFill>
              </a:defRPr>
            </a:lvl1pPr>
          </a:lstStyle>
          <a:p>
            <a:fld id="{79050707-6B9C-41AD-8E71-8169BFD8CE9E}" type="datetime1">
              <a:rPr lang="en-US" smtClean="0"/>
              <a:pPr/>
              <a:t>1/7/2026</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pPr algn="ctr"/>
            <a:fld id="{90156F56-D5AE-4C6F-B826-C69D1BC521BB}" type="slidenum">
              <a:rPr lang="en-US" smtClean="0"/>
              <a:pPr algn="ctr"/>
              <a:t>‹#›</a:t>
            </a:fld>
            <a:endParaRPr lang="en-US" dirty="0"/>
          </a:p>
        </p:txBody>
      </p:sp>
    </p:spTree>
    <p:extLst>
      <p:ext uri="{BB962C8B-B14F-4D97-AF65-F5344CB8AC3E}">
        <p14:creationId xmlns:p14="http://schemas.microsoft.com/office/powerpoint/2010/main" val="25527423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endParaRPr kumimoji="1" lang="ja-JP" altLang="en-US" dirty="0"/>
          </a:p>
        </p:txBody>
      </p:sp>
      <p:sp>
        <p:nvSpPr>
          <p:cNvPr id="3" name="テキスト プレースホルダー 21"/>
          <p:cNvSpPr>
            <a:spLocks noGrp="1"/>
          </p:cNvSpPr>
          <p:nvPr>
            <p:ph idx="1"/>
          </p:nvPr>
        </p:nvSpPr>
        <p:spPr>
          <a:xfrm>
            <a:off x="609442" y="1452960"/>
            <a:ext cx="10969943" cy="4525963"/>
          </a:xfrm>
          <a:prstGeom prst="rect">
            <a:avLst/>
          </a:prstGeom>
        </p:spPr>
        <p:txBody>
          <a:bodyPr vert="horz" lIns="103882" tIns="51942" rIns="103882" bIns="51942"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Tree>
    <p:extLst>
      <p:ext uri="{BB962C8B-B14F-4D97-AF65-F5344CB8AC3E}">
        <p14:creationId xmlns:p14="http://schemas.microsoft.com/office/powerpoint/2010/main" val="391687369"/>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cSld name="14_Black Content Area">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screen">
            <a:extLst>
              <a:ext uri="{28A0092B-C50C-407E-A947-70E740481C1C}">
                <a14:useLocalDpi xmlns:a14="http://schemas.microsoft.com/office/drawing/2010/main"/>
              </a:ext>
            </a:extLst>
          </a:blip>
          <a:srcRect r="-1148"/>
          <a:stretch/>
        </p:blipFill>
        <p:spPr>
          <a:xfrm>
            <a:off x="0" y="-2383"/>
            <a:ext cx="12328922" cy="781847"/>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B0E59374-9714-463A-A0AE-1A4DCA466F58}" type="datetimeFigureOut">
              <a:rPr lang="en-US" smtClean="0"/>
              <a:t>1/7/2026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EEC190-4829-476D-9C0C-1A54E4F11B0B}" type="slidenum">
              <a:rPr lang="en-US" smtClean="0"/>
              <a:t>‹#›</a:t>
            </a:fld>
            <a:endParaRPr lang="en-US" dirty="0"/>
          </a:p>
        </p:txBody>
      </p:sp>
    </p:spTree>
    <p:extLst>
      <p:ext uri="{BB962C8B-B14F-4D97-AF65-F5344CB8AC3E}">
        <p14:creationId xmlns:p14="http://schemas.microsoft.com/office/powerpoint/2010/main" val="173543722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r="-1452"/>
          <a:stretch/>
        </p:blipFill>
        <p:spPr>
          <a:xfrm>
            <a:off x="-21955" y="1"/>
            <a:ext cx="12396359" cy="6870146"/>
          </a:xfrm>
          <a:prstGeom prst="rect">
            <a:avLst/>
          </a:prstGeom>
        </p:spPr>
      </p:pic>
      <p:pic>
        <p:nvPicPr>
          <p:cNvPr id="1026" name="Picture 2" descr="Image result for adobe logo"/>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92013" y="0"/>
            <a:ext cx="840057" cy="125615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Rectangle 3"/>
          <p:cNvSpPr/>
          <p:nvPr userDrawn="1"/>
        </p:nvSpPr>
        <p:spPr>
          <a:xfrm>
            <a:off x="4608313" y="274974"/>
            <a:ext cx="7580513" cy="1400033"/>
          </a:xfrm>
          <a:prstGeom prst="rect">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4"/>
          </a:p>
        </p:txBody>
      </p:sp>
      <p:sp>
        <p:nvSpPr>
          <p:cNvPr id="15" name="Rectangle: Rounded Corners 14"/>
          <p:cNvSpPr/>
          <p:nvPr userDrawn="1"/>
        </p:nvSpPr>
        <p:spPr>
          <a:xfrm>
            <a:off x="9037546" y="5520686"/>
            <a:ext cx="2448166" cy="717573"/>
          </a:xfrm>
          <a:prstGeom prst="roundRect">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24" dirty="0">
                <a:solidFill>
                  <a:schemeClr val="bg1"/>
                </a:solidFill>
                <a:latin typeface="Adobe Clean SemiCondensed" panose="020B0503020404020204" pitchFamily="34" charset="0"/>
              </a:rPr>
              <a:t>BEGIN TRAINING</a:t>
            </a:r>
          </a:p>
        </p:txBody>
      </p:sp>
      <p:sp>
        <p:nvSpPr>
          <p:cNvPr id="23" name="Text Placeholder 22"/>
          <p:cNvSpPr>
            <a:spLocks noGrp="1"/>
          </p:cNvSpPr>
          <p:nvPr>
            <p:ph type="body" sz="quarter" idx="11" hasCustomPrompt="1"/>
          </p:nvPr>
        </p:nvSpPr>
        <p:spPr>
          <a:xfrm>
            <a:off x="7690037" y="1967055"/>
            <a:ext cx="3795675" cy="950063"/>
          </a:xfrm>
          <a:prstGeom prst="rect">
            <a:avLst/>
          </a:prstGeom>
        </p:spPr>
        <p:txBody>
          <a:bodyPr/>
          <a:lstStyle>
            <a:lvl1pPr marL="0" indent="0">
              <a:buNone/>
              <a:defRPr sz="1349" i="0">
                <a:solidFill>
                  <a:schemeClr val="bg1"/>
                </a:solidFill>
                <a:latin typeface="Adobe Clean" panose="020B0503020404020204" pitchFamily="34" charset="0"/>
              </a:defRPr>
            </a:lvl1pPr>
            <a:lvl2pPr marL="407919" indent="0">
              <a:buNone/>
              <a:defRPr sz="1349">
                <a:solidFill>
                  <a:schemeClr val="bg1"/>
                </a:solidFill>
                <a:latin typeface="Adobe Clean" panose="020B0503020404020204" pitchFamily="34" charset="0"/>
              </a:defRPr>
            </a:lvl2pPr>
            <a:lvl3pPr marL="815839" indent="0">
              <a:buNone/>
              <a:defRPr sz="1349">
                <a:solidFill>
                  <a:schemeClr val="bg1"/>
                </a:solidFill>
                <a:latin typeface="Adobe Clean" panose="020B0503020404020204" pitchFamily="34" charset="0"/>
              </a:defRPr>
            </a:lvl3pPr>
            <a:lvl4pPr marL="1223758" indent="0">
              <a:buNone/>
              <a:defRPr sz="1349">
                <a:solidFill>
                  <a:schemeClr val="bg1"/>
                </a:solidFill>
                <a:latin typeface="Adobe Clean" panose="020B0503020404020204" pitchFamily="34" charset="0"/>
              </a:defRPr>
            </a:lvl4pPr>
            <a:lvl5pPr marL="1631676" indent="0">
              <a:buNone/>
              <a:defRPr sz="1349">
                <a:solidFill>
                  <a:schemeClr val="bg1"/>
                </a:solidFill>
                <a:latin typeface="Adobe Clean" panose="020B0503020404020204" pitchFamily="34" charset="0"/>
              </a:defRPr>
            </a:lvl5pPr>
          </a:lstStyle>
          <a:p>
            <a:r>
              <a:rPr lang="en-US" sz="1349" dirty="0">
                <a:solidFill>
                  <a:schemeClr val="tx1"/>
                </a:solidFill>
              </a:rPr>
              <a:t>In this course, </a:t>
            </a:r>
            <a:r>
              <a:rPr lang="en-US" sz="1349" dirty="0" err="1">
                <a:solidFill>
                  <a:schemeClr val="tx1"/>
                </a:solidFill>
              </a:rPr>
              <a:t>Sed</a:t>
            </a:r>
            <a:r>
              <a:rPr lang="en-US" sz="1349" dirty="0">
                <a:solidFill>
                  <a:schemeClr val="tx1"/>
                </a:solidFill>
              </a:rPr>
              <a:t> </a:t>
            </a:r>
            <a:r>
              <a:rPr lang="en-US" sz="1349" dirty="0" err="1">
                <a:solidFill>
                  <a:schemeClr val="tx1"/>
                </a:solidFill>
              </a:rPr>
              <a:t>ut</a:t>
            </a:r>
            <a:r>
              <a:rPr lang="en-US" sz="1349" dirty="0">
                <a:solidFill>
                  <a:schemeClr val="tx1"/>
                </a:solidFill>
              </a:rPr>
              <a:t> </a:t>
            </a:r>
            <a:r>
              <a:rPr lang="en-US" sz="1349" dirty="0" err="1">
                <a:solidFill>
                  <a:schemeClr val="tx1"/>
                </a:solidFill>
              </a:rPr>
              <a:t>perspiciatis</a:t>
            </a:r>
            <a:r>
              <a:rPr lang="en-US" sz="1349" dirty="0">
                <a:solidFill>
                  <a:schemeClr val="tx1"/>
                </a:solidFill>
              </a:rPr>
              <a:t>, </a:t>
            </a:r>
            <a:r>
              <a:rPr lang="en-US" sz="1349" dirty="0" err="1">
                <a:solidFill>
                  <a:schemeClr val="tx1"/>
                </a:solidFill>
              </a:rPr>
              <a:t>unde</a:t>
            </a:r>
            <a:r>
              <a:rPr lang="en-US" sz="1349" dirty="0">
                <a:solidFill>
                  <a:schemeClr val="tx1"/>
                </a:solidFill>
              </a:rPr>
              <a:t> </a:t>
            </a:r>
            <a:r>
              <a:rPr lang="en-US" sz="1349" dirty="0" err="1">
                <a:solidFill>
                  <a:schemeClr val="tx1"/>
                </a:solidFill>
              </a:rPr>
              <a:t>omnis</a:t>
            </a:r>
            <a:r>
              <a:rPr lang="en-US" sz="1349" dirty="0">
                <a:solidFill>
                  <a:schemeClr val="tx1"/>
                </a:solidFill>
              </a:rPr>
              <a:t> </a:t>
            </a:r>
            <a:r>
              <a:rPr lang="en-US" sz="1349" dirty="0" err="1">
                <a:solidFill>
                  <a:schemeClr val="tx1"/>
                </a:solidFill>
              </a:rPr>
              <a:t>iste</a:t>
            </a:r>
            <a:r>
              <a:rPr lang="en-US" sz="1349" dirty="0">
                <a:solidFill>
                  <a:schemeClr val="tx1"/>
                </a:solidFill>
              </a:rPr>
              <a:t> </a:t>
            </a:r>
            <a:r>
              <a:rPr lang="en-US" sz="1349" dirty="0" err="1">
                <a:solidFill>
                  <a:schemeClr val="tx1"/>
                </a:solidFill>
              </a:rPr>
              <a:t>natus</a:t>
            </a:r>
            <a:r>
              <a:rPr lang="en-US" sz="1349" dirty="0">
                <a:solidFill>
                  <a:schemeClr val="tx1"/>
                </a:solidFill>
              </a:rPr>
              <a:t> error sit </a:t>
            </a:r>
            <a:r>
              <a:rPr lang="en-US" sz="1349" dirty="0" err="1">
                <a:solidFill>
                  <a:schemeClr val="tx1"/>
                </a:solidFill>
              </a:rPr>
              <a:t>voluptatem</a:t>
            </a:r>
            <a:r>
              <a:rPr lang="en-US" sz="1349" dirty="0">
                <a:solidFill>
                  <a:schemeClr val="tx1"/>
                </a:solidFill>
              </a:rPr>
              <a:t> </a:t>
            </a:r>
            <a:r>
              <a:rPr lang="en-US" sz="1349" dirty="0" err="1">
                <a:solidFill>
                  <a:schemeClr val="tx1"/>
                </a:solidFill>
              </a:rPr>
              <a:t>accusantium</a:t>
            </a:r>
            <a:r>
              <a:rPr lang="en-US" sz="1349" dirty="0">
                <a:solidFill>
                  <a:schemeClr val="tx1"/>
                </a:solidFill>
              </a:rPr>
              <a:t> </a:t>
            </a:r>
            <a:r>
              <a:rPr lang="en-US" sz="1349" dirty="0" err="1">
                <a:solidFill>
                  <a:schemeClr val="tx1"/>
                </a:solidFill>
              </a:rPr>
              <a:t>doloremque</a:t>
            </a:r>
            <a:r>
              <a:rPr lang="en-US" sz="1349" dirty="0">
                <a:solidFill>
                  <a:schemeClr val="tx1"/>
                </a:solidFill>
              </a:rPr>
              <a:t> </a:t>
            </a:r>
            <a:r>
              <a:rPr lang="en-US" sz="1349" dirty="0" err="1">
                <a:solidFill>
                  <a:schemeClr val="tx1"/>
                </a:solidFill>
              </a:rPr>
              <a:t>laudantium</a:t>
            </a:r>
            <a:r>
              <a:rPr lang="en-US" sz="1349" dirty="0">
                <a:solidFill>
                  <a:schemeClr val="tx1"/>
                </a:solidFill>
              </a:rPr>
              <a:t>, </a:t>
            </a:r>
            <a:r>
              <a:rPr lang="en-US" sz="1349" dirty="0" err="1">
                <a:solidFill>
                  <a:schemeClr val="tx1"/>
                </a:solidFill>
              </a:rPr>
              <a:t>totam</a:t>
            </a:r>
            <a:r>
              <a:rPr lang="en-US" sz="1349" dirty="0">
                <a:solidFill>
                  <a:schemeClr val="tx1"/>
                </a:solidFill>
              </a:rPr>
              <a:t> rem </a:t>
            </a:r>
            <a:r>
              <a:rPr lang="en-US" sz="1349" dirty="0" err="1">
                <a:solidFill>
                  <a:schemeClr val="tx1"/>
                </a:solidFill>
              </a:rPr>
              <a:t>aperiam</a:t>
            </a:r>
            <a:r>
              <a:rPr lang="en-US" sz="1349" dirty="0">
                <a:solidFill>
                  <a:schemeClr val="tx1"/>
                </a:solidFill>
              </a:rPr>
              <a:t> </a:t>
            </a:r>
            <a:r>
              <a:rPr lang="en-US" sz="1349" dirty="0" err="1">
                <a:solidFill>
                  <a:schemeClr val="tx1"/>
                </a:solidFill>
              </a:rPr>
              <a:t>eaque</a:t>
            </a:r>
            <a:r>
              <a:rPr lang="en-US" sz="1349" dirty="0">
                <a:solidFill>
                  <a:schemeClr val="tx1"/>
                </a:solidFill>
              </a:rPr>
              <a:t> </a:t>
            </a:r>
            <a:r>
              <a:rPr lang="en-US" sz="1349" dirty="0" err="1">
                <a:solidFill>
                  <a:schemeClr val="tx1"/>
                </a:solidFill>
              </a:rPr>
              <a:t>ipsa</a:t>
            </a:r>
            <a:r>
              <a:rPr lang="en-US" sz="1349" dirty="0">
                <a:solidFill>
                  <a:schemeClr val="tx1"/>
                </a:solidFill>
              </a:rPr>
              <a:t>.</a:t>
            </a:r>
          </a:p>
        </p:txBody>
      </p:sp>
      <p:sp>
        <p:nvSpPr>
          <p:cNvPr id="26" name="Text Placeholder 20"/>
          <p:cNvSpPr>
            <a:spLocks noGrp="1"/>
          </p:cNvSpPr>
          <p:nvPr>
            <p:ph type="body" sz="quarter" idx="10" hasCustomPrompt="1"/>
          </p:nvPr>
        </p:nvSpPr>
        <p:spPr>
          <a:xfrm>
            <a:off x="4785842" y="718722"/>
            <a:ext cx="7402984" cy="956286"/>
          </a:xfrm>
          <a:prstGeom prst="rect">
            <a:avLst/>
          </a:prstGeom>
        </p:spPr>
        <p:txBody>
          <a:bodyPr/>
          <a:lstStyle>
            <a:lvl1pPr marL="0" indent="0">
              <a:buNone/>
              <a:defRPr sz="5397">
                <a:solidFill>
                  <a:schemeClr val="bg1"/>
                </a:solidFill>
                <a:latin typeface="Adobe Clean SemiCondensed" panose="020B0503020404020204" pitchFamily="34" charset="0"/>
              </a:defRPr>
            </a:lvl1pPr>
            <a:lvl2pPr marL="407919" indent="0">
              <a:buNone/>
              <a:defRPr sz="5397">
                <a:solidFill>
                  <a:schemeClr val="bg1"/>
                </a:solidFill>
                <a:latin typeface="Adobe Clean SemiCondensed" panose="020B0503020404020204" pitchFamily="34" charset="0"/>
              </a:defRPr>
            </a:lvl2pPr>
            <a:lvl3pPr marL="815839" indent="0">
              <a:buNone/>
              <a:defRPr sz="5397">
                <a:solidFill>
                  <a:schemeClr val="bg1"/>
                </a:solidFill>
                <a:latin typeface="Adobe Clean SemiCondensed" panose="020B0503020404020204" pitchFamily="34" charset="0"/>
              </a:defRPr>
            </a:lvl3pPr>
            <a:lvl4pPr marL="1223758" indent="0">
              <a:buNone/>
              <a:defRPr sz="5397">
                <a:solidFill>
                  <a:schemeClr val="bg1"/>
                </a:solidFill>
                <a:latin typeface="Adobe Clean SemiCondensed" panose="020B0503020404020204" pitchFamily="34" charset="0"/>
              </a:defRPr>
            </a:lvl4pPr>
            <a:lvl5pPr marL="1631676" indent="0">
              <a:buNone/>
              <a:defRPr sz="5397">
                <a:solidFill>
                  <a:schemeClr val="bg1"/>
                </a:solidFill>
                <a:latin typeface="Adobe Clean SemiCondensed" panose="020B0503020404020204" pitchFamily="34" charset="0"/>
              </a:defRPr>
            </a:lvl5pPr>
          </a:lstStyle>
          <a:p>
            <a:pPr lvl="0"/>
            <a:r>
              <a:rPr lang="en-US" dirty="0"/>
              <a:t>Mobile &amp; Tablet</a:t>
            </a:r>
          </a:p>
        </p:txBody>
      </p:sp>
      <p:sp>
        <p:nvSpPr>
          <p:cNvPr id="13" name="Text Placeholder 22"/>
          <p:cNvSpPr>
            <a:spLocks noGrp="1"/>
          </p:cNvSpPr>
          <p:nvPr>
            <p:ph type="body" sz="quarter" idx="13" hasCustomPrompt="1"/>
          </p:nvPr>
        </p:nvSpPr>
        <p:spPr>
          <a:xfrm>
            <a:off x="4785840" y="418839"/>
            <a:ext cx="6560788" cy="299776"/>
          </a:xfrm>
          <a:prstGeom prst="rect">
            <a:avLst/>
          </a:prstGeom>
        </p:spPr>
        <p:txBody>
          <a:bodyPr/>
          <a:lstStyle>
            <a:lvl1pPr marL="0" indent="0">
              <a:buNone/>
              <a:defRPr sz="1349" i="0">
                <a:solidFill>
                  <a:schemeClr val="bg1"/>
                </a:solidFill>
                <a:latin typeface="Adobe Clean" panose="020B0503020404020204" pitchFamily="34" charset="0"/>
              </a:defRPr>
            </a:lvl1pPr>
            <a:lvl2pPr marL="407919" indent="0">
              <a:buNone/>
              <a:defRPr sz="1349">
                <a:solidFill>
                  <a:schemeClr val="bg1"/>
                </a:solidFill>
                <a:latin typeface="Adobe Clean" panose="020B0503020404020204" pitchFamily="34" charset="0"/>
              </a:defRPr>
            </a:lvl2pPr>
            <a:lvl3pPr marL="815839" indent="0">
              <a:buNone/>
              <a:defRPr sz="1349">
                <a:solidFill>
                  <a:schemeClr val="bg1"/>
                </a:solidFill>
                <a:latin typeface="Adobe Clean" panose="020B0503020404020204" pitchFamily="34" charset="0"/>
              </a:defRPr>
            </a:lvl3pPr>
            <a:lvl4pPr marL="1223758" indent="0">
              <a:buNone/>
              <a:defRPr sz="1349">
                <a:solidFill>
                  <a:schemeClr val="bg1"/>
                </a:solidFill>
                <a:latin typeface="Adobe Clean" panose="020B0503020404020204" pitchFamily="34" charset="0"/>
              </a:defRPr>
            </a:lvl4pPr>
            <a:lvl5pPr marL="1631676" indent="0">
              <a:buNone/>
              <a:defRPr sz="1349">
                <a:solidFill>
                  <a:schemeClr val="bg1"/>
                </a:solidFill>
                <a:latin typeface="Adobe Clean" panose="020B0503020404020204" pitchFamily="34" charset="0"/>
              </a:defRPr>
            </a:lvl5pPr>
          </a:lstStyle>
          <a:p>
            <a:pPr lvl="0"/>
            <a:r>
              <a:rPr lang="en-US" dirty="0"/>
              <a:t>MEDIA OPTIMIZER DSP: AD FORMATS</a:t>
            </a:r>
          </a:p>
        </p:txBody>
      </p:sp>
    </p:spTree>
    <p:extLst>
      <p:ext uri="{BB962C8B-B14F-4D97-AF65-F5344CB8AC3E}">
        <p14:creationId xmlns:p14="http://schemas.microsoft.com/office/powerpoint/2010/main" val="287844084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p:cNvSpPr/>
          <p:nvPr userDrawn="1"/>
        </p:nvSpPr>
        <p:spPr>
          <a:xfrm>
            <a:off x="8001" y="631893"/>
            <a:ext cx="12180824" cy="5601355"/>
          </a:xfrm>
          <a:prstGeom prst="rect">
            <a:avLst/>
          </a:prstGeom>
          <a:gradFill>
            <a:gsLst>
              <a:gs pos="0">
                <a:schemeClr val="accent3">
                  <a:satMod val="103000"/>
                  <a:lumMod val="102000"/>
                  <a:tint val="94000"/>
                </a:schemeClr>
              </a:gs>
              <a:gs pos="50000">
                <a:schemeClr val="bg1">
                  <a:lumMod val="75000"/>
                </a:schemeClr>
              </a:gs>
              <a:gs pos="100000">
                <a:schemeClr val="bg1">
                  <a:lumMod val="95000"/>
                </a:schemeClr>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2024" dirty="0"/>
          </a:p>
        </p:txBody>
      </p:sp>
      <p:sp>
        <p:nvSpPr>
          <p:cNvPr id="13" name="Text Placeholder 11"/>
          <p:cNvSpPr>
            <a:spLocks noGrp="1"/>
          </p:cNvSpPr>
          <p:nvPr>
            <p:ph type="body" sz="quarter" idx="10"/>
          </p:nvPr>
        </p:nvSpPr>
        <p:spPr>
          <a:xfrm>
            <a:off x="322582" y="843095"/>
            <a:ext cx="6912468" cy="514082"/>
          </a:xfrm>
          <a:prstGeom prst="rect">
            <a:avLst/>
          </a:prstGeom>
        </p:spPr>
        <p:txBody>
          <a:bodyPr/>
          <a:lstStyle>
            <a:lvl1pPr marL="0" indent="0">
              <a:buNone/>
              <a:defRPr sz="2699">
                <a:latin typeface="Adobe Clean Light" panose="020B0303020404020204" pitchFamily="34" charset="0"/>
              </a:defRPr>
            </a:lvl1pPr>
            <a:lvl2pPr marL="407919" indent="0">
              <a:buNone/>
              <a:defRPr sz="2249">
                <a:latin typeface="Adobe Clean Light" panose="020B0303020404020204" pitchFamily="34" charset="0"/>
              </a:defRPr>
            </a:lvl2pPr>
            <a:lvl3pPr marL="815839" indent="0">
              <a:buNone/>
              <a:defRPr sz="2024">
                <a:latin typeface="Adobe Clean Light" panose="020B0303020404020204" pitchFamily="34" charset="0"/>
              </a:defRPr>
            </a:lvl3pPr>
            <a:lvl4pPr marL="1223758" indent="0">
              <a:buNone/>
              <a:defRPr sz="1799">
                <a:latin typeface="Adobe Clean Light" panose="020B0303020404020204" pitchFamily="34" charset="0"/>
              </a:defRPr>
            </a:lvl4pPr>
            <a:lvl5pPr marL="1631676" indent="0">
              <a:buNone/>
              <a:defRPr sz="1349">
                <a:latin typeface="Adobe Clean Light" panose="020B03030204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4"/>
          </p:nvPr>
        </p:nvSpPr>
        <p:spPr>
          <a:xfrm>
            <a:off x="772394" y="6464133"/>
            <a:ext cx="4113729" cy="365125"/>
          </a:xfrm>
          <a:prstGeom prst="rect">
            <a:avLst/>
          </a:prstGeom>
        </p:spPr>
        <p:txBody>
          <a:bodyPr vert="horz" lIns="91440" tIns="45720" rIns="91440" bIns="45720" rtlCol="0" anchor="ctr"/>
          <a:lstStyle>
            <a:lvl1pPr algn="l">
              <a:defRPr sz="1462">
                <a:solidFill>
                  <a:schemeClr val="bg1"/>
                </a:solidFill>
                <a:latin typeface="Adobe Clean" panose="020B0503020404020204" pitchFamily="34" charset="0"/>
              </a:defRPr>
            </a:lvl1pPr>
          </a:lstStyle>
          <a:p>
            <a:r>
              <a:rPr lang="en-US"/>
              <a:t> Page </a:t>
            </a:r>
            <a:fld id="{886D8D3F-55AC-44C1-B5E6-6A665EDA3C6E}" type="slidenum">
              <a:rPr lang="en-US" b="1" smtClean="0"/>
              <a:pPr/>
              <a:t>‹#›</a:t>
            </a:fld>
            <a:r>
              <a:rPr lang="en-US"/>
              <a:t> of </a:t>
            </a:r>
            <a:r>
              <a:rPr lang="en-US" b="1"/>
              <a:t>20</a:t>
            </a:r>
            <a:endParaRPr lang="en-US" b="1" dirty="0"/>
          </a:p>
        </p:txBody>
      </p:sp>
    </p:spTree>
    <p:extLst>
      <p:ext uri="{BB962C8B-B14F-4D97-AF65-F5344CB8AC3E}">
        <p14:creationId xmlns:p14="http://schemas.microsoft.com/office/powerpoint/2010/main" val="3170301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image" Target="../media/image1.png"/><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10" Type="http://schemas.openxmlformats.org/officeDocument/2006/relationships/image" Target="../media/image1.png"/><Relationship Id="rId4" Type="http://schemas.openxmlformats.org/officeDocument/2006/relationships/slideLayout" Target="../slideLayouts/slideLayout51.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4.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69.xml"/><Relationship Id="rId7" Type="http://schemas.openxmlformats.org/officeDocument/2006/relationships/slideLayout" Target="../slideLayouts/slideLayout73.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5" Type="http://schemas.openxmlformats.org/officeDocument/2006/relationships/slideLayout" Target="../slideLayouts/slideLayout71.xml"/><Relationship Id="rId4" Type="http://schemas.openxmlformats.org/officeDocument/2006/relationships/slideLayout" Target="../slideLayouts/slideLayout70.xml"/><Relationship Id="rId9"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26" Type="http://schemas.openxmlformats.org/officeDocument/2006/relationships/image" Target="../media/image1.png"/><Relationship Id="rId3" Type="http://schemas.openxmlformats.org/officeDocument/2006/relationships/slideLayout" Target="../slideLayouts/slideLayout76.xml"/><Relationship Id="rId21" Type="http://schemas.openxmlformats.org/officeDocument/2006/relationships/slideLayout" Target="../slideLayouts/slideLayout94.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theme" Target="../theme/theme6.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slideLayout" Target="../slideLayouts/slideLayout97.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slideLayout" Target="../slideLayouts/slideLayout96.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image" Target="../media/image27.jpeg"/><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image" Target="../media/image26.png"/><Relationship Id="rId2" Type="http://schemas.openxmlformats.org/officeDocument/2006/relationships/slideLayout" Target="../slideLayouts/slideLayout99.xml"/><Relationship Id="rId16" Type="http://schemas.microsoft.com/office/2007/relationships/hdphoto" Target="../media/hdphoto1.wdp"/><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image" Target="../media/image25.png"/><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bwMode="auto">
          <a:xfrm>
            <a:off x="0" y="6442076"/>
            <a:ext cx="12188825" cy="415925"/>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a:endParaRPr lang="en-US">
              <a:solidFill>
                <a:srgbClr val="FFFFFF"/>
              </a:solidFill>
              <a:ea typeface="ＭＳ Ｐゴシック" pitchFamily="-111" charset="-128"/>
            </a:endParaRPr>
          </a:p>
        </p:txBody>
      </p:sp>
      <p:pic>
        <p:nvPicPr>
          <p:cNvPr id="12" name="Picture 11"/>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1696697" y="6528875"/>
            <a:ext cx="187408" cy="258055"/>
          </a:xfrm>
          <a:prstGeom prst="rect">
            <a:avLst/>
          </a:prstGeom>
        </p:spPr>
      </p:pic>
      <p:sp>
        <p:nvSpPr>
          <p:cNvPr id="7" name="Rectangle 5"/>
          <p:cNvSpPr>
            <a:spLocks noChangeArrowheads="1"/>
          </p:cNvSpPr>
          <p:nvPr userDrawn="1"/>
        </p:nvSpPr>
        <p:spPr bwMode="auto">
          <a:xfrm>
            <a:off x="0" y="1"/>
            <a:ext cx="12188825" cy="779463"/>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rtl="0" fontAlgn="base">
              <a:spcBef>
                <a:spcPct val="0"/>
              </a:spcBef>
              <a:spcAft>
                <a:spcPct val="0"/>
              </a:spcAft>
            </a:pPr>
            <a:endParaRPr lang="en-US" kern="1200" dirty="0">
              <a:solidFill>
                <a:srgbClr val="FFFFFF"/>
              </a:solidFill>
              <a:latin typeface="+mn-lt"/>
              <a:ea typeface="ＭＳ Ｐゴシック" pitchFamily="-111" charset="-128"/>
              <a:cs typeface="+mn-cs"/>
            </a:endParaRPr>
          </a:p>
        </p:txBody>
      </p:sp>
      <p:sp>
        <p:nvSpPr>
          <p:cNvPr id="9" name="Rectangle 21"/>
          <p:cNvSpPr>
            <a:spLocks noChangeArrowheads="1"/>
          </p:cNvSpPr>
          <p:nvPr userDrawn="1"/>
        </p:nvSpPr>
        <p:spPr bwMode="auto">
          <a:xfrm>
            <a:off x="304720" y="6487239"/>
            <a:ext cx="5181679" cy="107722"/>
          </a:xfrm>
          <a:prstGeom prst="rect">
            <a:avLst/>
          </a:prstGeom>
          <a:noFill/>
          <a:ln w="9525">
            <a:noFill/>
            <a:miter lim="800000"/>
            <a:headEnd/>
            <a:tailEnd/>
          </a:ln>
        </p:spPr>
        <p:txBody>
          <a:bodyPr wrap="square" lIns="0" tIns="0" rIns="0" bIns="0" anchor="b">
            <a:spAutoFit/>
          </a:bodyPr>
          <a:lstStyle/>
          <a:p>
            <a:r>
              <a:rPr lang="en-US" sz="700" dirty="0">
                <a:solidFill>
                  <a:srgbClr val="FFFFFF"/>
                </a:solidFill>
                <a:latin typeface="Adobe Clean" pitchFamily="-111" charset="0"/>
              </a:rPr>
              <a:t>© 2017 Adobe Systems Incorporated.  All Rights Reserved.  Adobe Confidential.</a:t>
            </a:r>
          </a:p>
        </p:txBody>
      </p:sp>
      <p:sp>
        <p:nvSpPr>
          <p:cNvPr id="2" name="Title Placeholder 1"/>
          <p:cNvSpPr>
            <a:spLocks noGrp="1"/>
          </p:cNvSpPr>
          <p:nvPr>
            <p:ph type="title"/>
          </p:nvPr>
        </p:nvSpPr>
        <p:spPr>
          <a:xfrm>
            <a:off x="304721" y="184150"/>
            <a:ext cx="11579384" cy="411162"/>
          </a:xfrm>
          <a:prstGeom prst="rect">
            <a:avLst/>
          </a:prstGeom>
        </p:spPr>
        <p:txBody>
          <a:bodyPr vert="horz" lIns="108829" tIns="54414" rIns="108829" bIns="54414"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304721" y="990600"/>
            <a:ext cx="11579384" cy="5181600"/>
          </a:xfrm>
          <a:prstGeom prst="rect">
            <a:avLst/>
          </a:prstGeom>
        </p:spPr>
        <p:txBody>
          <a:bodyPr vert="horz" lIns="108829" tIns="54414" rIns="108829" bIns="544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86545" y="6629400"/>
            <a:ext cx="1015735" cy="168274"/>
          </a:xfrm>
          <a:prstGeom prst="rect">
            <a:avLst/>
          </a:prstGeom>
        </p:spPr>
        <p:txBody>
          <a:bodyPr vert="horz" lIns="108829" tIns="54414" rIns="108829" bIns="54414" rtlCol="0" anchor="ctr"/>
          <a:lstStyle>
            <a:lvl1pPr algn="ctr">
              <a:defRPr sz="800">
                <a:solidFill>
                  <a:schemeClr val="bg1"/>
                </a:solidFill>
              </a:defRPr>
            </a:lvl1pPr>
          </a:lstStyle>
          <a:p>
            <a:fld id="{3AB78257-7A7E-4BBC-BB44-767E213B120F}" type="datetime1">
              <a:rPr lang="en-US" smtClean="0"/>
              <a:pPr/>
              <a:t>1/7/2026</a:t>
            </a:fld>
            <a:endParaRPr lang="en-US" dirty="0"/>
          </a:p>
        </p:txBody>
      </p:sp>
      <p:sp>
        <p:nvSpPr>
          <p:cNvPr id="5" name="Footer Placeholder 4"/>
          <p:cNvSpPr>
            <a:spLocks noGrp="1"/>
          </p:cNvSpPr>
          <p:nvPr>
            <p:ph type="ftr" sz="quarter" idx="3"/>
          </p:nvPr>
        </p:nvSpPr>
        <p:spPr>
          <a:xfrm>
            <a:off x="281441" y="6629400"/>
            <a:ext cx="5203530" cy="168274"/>
          </a:xfrm>
          <a:prstGeom prst="rect">
            <a:avLst/>
          </a:prstGeom>
        </p:spPr>
        <p:txBody>
          <a:bodyPr vert="horz" lIns="0" tIns="54414" rIns="108829" bIns="54414" rtlCol="0" anchor="ctr"/>
          <a:lstStyle>
            <a:lvl1pPr algn="l">
              <a:defRPr sz="800">
                <a:solidFill>
                  <a:schemeClr val="bg1"/>
                </a:solidFill>
              </a:defRPr>
            </a:lvl1pPr>
          </a:lstStyle>
          <a:p>
            <a:endParaRPr lang="en-US" dirty="0"/>
          </a:p>
        </p:txBody>
      </p:sp>
      <p:sp>
        <p:nvSpPr>
          <p:cNvPr id="6" name="Slide Number Placeholder 5"/>
          <p:cNvSpPr>
            <a:spLocks noGrp="1"/>
          </p:cNvSpPr>
          <p:nvPr>
            <p:ph type="sldNum" sz="quarter" idx="4"/>
          </p:nvPr>
        </p:nvSpPr>
        <p:spPr>
          <a:xfrm>
            <a:off x="5586545" y="6477000"/>
            <a:ext cx="1015735" cy="168274"/>
          </a:xfrm>
          <a:prstGeom prst="rect">
            <a:avLst/>
          </a:prstGeom>
        </p:spPr>
        <p:txBody>
          <a:bodyPr vert="horz" lIns="108829" tIns="54414" rIns="108829" bIns="54414" rtlCol="0" anchor="ctr"/>
          <a:lstStyle>
            <a:lvl1pPr algn="r">
              <a:defRPr sz="800">
                <a:solidFill>
                  <a:schemeClr val="bg1"/>
                </a:solidFill>
              </a:defRPr>
            </a:lvl1pPr>
          </a:lstStyle>
          <a:p>
            <a:pPr algn="ctr"/>
            <a:fld id="{90156F56-D5AE-4C6F-B826-C69D1BC521BB}" type="slidenum">
              <a:rPr lang="en-US" smtClean="0"/>
              <a:pPr algn="ctr"/>
              <a:t>‹#›</a:t>
            </a:fld>
            <a:endParaRPr lang="en-US" dirty="0"/>
          </a:p>
        </p:txBody>
      </p:sp>
    </p:spTree>
  </p:cSld>
  <p:clrMap bg1="lt1" tx1="dk1" bg2="lt2" tx2="dk2" accent1="accent1" accent2="accent2" accent3="accent3" accent4="accent4" accent5="accent5" accent6="accent6" hlink="hlink" folHlink="folHlink"/>
  <p:sldLayoutIdLst>
    <p:sldLayoutId id="2147483662" r:id="rId1"/>
    <p:sldLayoutId id="2147483675" r:id="rId2"/>
    <p:sldLayoutId id="2147483676" r:id="rId3"/>
    <p:sldLayoutId id="2147483677" r:id="rId4"/>
    <p:sldLayoutId id="2147483678" r:id="rId5"/>
    <p:sldLayoutId id="2147483679" r:id="rId6"/>
    <p:sldLayoutId id="2147483680" r:id="rId7"/>
    <p:sldLayoutId id="2147483682" r:id="rId8"/>
    <p:sldLayoutId id="2147483681" r:id="rId9"/>
    <p:sldLayoutId id="2147483658" r:id="rId10"/>
    <p:sldLayoutId id="2147483659" r:id="rId11"/>
    <p:sldLayoutId id="2147483660" r:id="rId12"/>
    <p:sldLayoutId id="2147483703" r:id="rId13"/>
    <p:sldLayoutId id="2147483719" r:id="rId14"/>
    <p:sldLayoutId id="2147483661" r:id="rId15"/>
    <p:sldLayoutId id="2147483672" r:id="rId16"/>
    <p:sldLayoutId id="2147483673" r:id="rId17"/>
    <p:sldLayoutId id="2147483674" r:id="rId18"/>
    <p:sldLayoutId id="2147483704" r:id="rId19"/>
    <p:sldLayoutId id="2147483718" r:id="rId20"/>
    <p:sldLayoutId id="2147483749" r:id="rId21"/>
  </p:sldLayoutIdLst>
  <p:hf hdr="0" ftr="0" dt="0"/>
  <p:txStyles>
    <p:titleStyle>
      <a:lvl1pPr algn="l" defTabSz="1088291" rtl="0" eaLnBrk="1" latinLnBrk="0" hangingPunct="1">
        <a:spcBef>
          <a:spcPct val="0"/>
        </a:spcBef>
        <a:buNone/>
        <a:defRPr sz="2400" b="0" i="0" u="none" kern="1200">
          <a:solidFill>
            <a:schemeClr val="bg2"/>
          </a:solidFill>
          <a:latin typeface="+mj-lt"/>
          <a:ea typeface="+mj-ea"/>
          <a:cs typeface="+mj-cs"/>
        </a:defRPr>
      </a:lvl1pPr>
    </p:titleStyle>
    <p:bodyStyle>
      <a:lvl1pPr marL="275852"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1pPr>
      <a:lvl2pPr marL="551703"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2pPr>
      <a:lvl3pPr marL="751979" indent="-200276"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3pPr>
      <a:lvl4pPr marL="950366" indent="-198387"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4pPr>
      <a:lvl5pPr marL="1088291" indent="-137926" algn="l" defTabSz="1088291" rtl="0" eaLnBrk="1" latinLnBrk="0" hangingPunct="1">
        <a:spcBef>
          <a:spcPts val="714"/>
        </a:spcBef>
        <a:buClr>
          <a:schemeClr val="accent4"/>
        </a:buClr>
        <a:buSzPct val="70000"/>
        <a:buFont typeface="Wingdings" pitchFamily="2" charset="2"/>
        <a:buChar char="§"/>
        <a:defRPr sz="1400" kern="1200">
          <a:solidFill>
            <a:schemeClr val="tx1"/>
          </a:solidFill>
          <a:latin typeface="+mn-lt"/>
          <a:ea typeface="+mn-ea"/>
          <a:cs typeface="+mn-cs"/>
        </a:defRPr>
      </a:lvl5pPr>
      <a:lvl6pPr marL="299279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44"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291" rtl="0" eaLnBrk="1" latinLnBrk="0" hangingPunct="1">
        <a:defRPr sz="2100" kern="1200">
          <a:solidFill>
            <a:schemeClr val="tx1"/>
          </a:solidFill>
          <a:latin typeface="+mn-lt"/>
          <a:ea typeface="+mn-ea"/>
          <a:cs typeface="+mn-cs"/>
        </a:defRPr>
      </a:lvl1pPr>
      <a:lvl2pPr marL="544145" algn="l" defTabSz="1088291" rtl="0" eaLnBrk="1" latinLnBrk="0" hangingPunct="1">
        <a:defRPr sz="2100" kern="1200">
          <a:solidFill>
            <a:schemeClr val="tx1"/>
          </a:solidFill>
          <a:latin typeface="+mn-lt"/>
          <a:ea typeface="+mn-ea"/>
          <a:cs typeface="+mn-cs"/>
        </a:defRPr>
      </a:lvl2pPr>
      <a:lvl3pPr marL="1088291" algn="l" defTabSz="1088291" rtl="0" eaLnBrk="1" latinLnBrk="0" hangingPunct="1">
        <a:defRPr sz="2100" kern="1200">
          <a:solidFill>
            <a:schemeClr val="tx1"/>
          </a:solidFill>
          <a:latin typeface="+mn-lt"/>
          <a:ea typeface="+mn-ea"/>
          <a:cs typeface="+mn-cs"/>
        </a:defRPr>
      </a:lvl3pPr>
      <a:lvl4pPr marL="1632436" algn="l" defTabSz="1088291" rtl="0" eaLnBrk="1" latinLnBrk="0" hangingPunct="1">
        <a:defRPr sz="2100" kern="1200">
          <a:solidFill>
            <a:schemeClr val="tx1"/>
          </a:solidFill>
          <a:latin typeface="+mn-lt"/>
          <a:ea typeface="+mn-ea"/>
          <a:cs typeface="+mn-cs"/>
        </a:defRPr>
      </a:lvl4pPr>
      <a:lvl5pPr marL="2176581" algn="l" defTabSz="1088291" rtl="0" eaLnBrk="1" latinLnBrk="0" hangingPunct="1">
        <a:defRPr sz="2100" kern="1200">
          <a:solidFill>
            <a:schemeClr val="tx1"/>
          </a:solidFill>
          <a:latin typeface="+mn-lt"/>
          <a:ea typeface="+mn-ea"/>
          <a:cs typeface="+mn-cs"/>
        </a:defRPr>
      </a:lvl5pPr>
      <a:lvl6pPr marL="2720726" algn="l" defTabSz="1088291" rtl="0" eaLnBrk="1" latinLnBrk="0" hangingPunct="1">
        <a:defRPr sz="2100" kern="1200">
          <a:solidFill>
            <a:schemeClr val="tx1"/>
          </a:solidFill>
          <a:latin typeface="+mn-lt"/>
          <a:ea typeface="+mn-ea"/>
          <a:cs typeface="+mn-cs"/>
        </a:defRPr>
      </a:lvl6pPr>
      <a:lvl7pPr marL="3264872" algn="l" defTabSz="1088291" rtl="0" eaLnBrk="1" latinLnBrk="0" hangingPunct="1">
        <a:defRPr sz="2100" kern="1200">
          <a:solidFill>
            <a:schemeClr val="tx1"/>
          </a:solidFill>
          <a:latin typeface="+mn-lt"/>
          <a:ea typeface="+mn-ea"/>
          <a:cs typeface="+mn-cs"/>
        </a:defRPr>
      </a:lvl7pPr>
      <a:lvl8pPr marL="3809017" algn="l" defTabSz="1088291" rtl="0" eaLnBrk="1" latinLnBrk="0" hangingPunct="1">
        <a:defRPr sz="2100" kern="1200">
          <a:solidFill>
            <a:schemeClr val="tx1"/>
          </a:solidFill>
          <a:latin typeface="+mn-lt"/>
          <a:ea typeface="+mn-ea"/>
          <a:cs typeface="+mn-cs"/>
        </a:defRPr>
      </a:lvl8pPr>
      <a:lvl9pPr marL="4353162" algn="l" defTabSz="1088291"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bwMode="auto">
          <a:xfrm>
            <a:off x="0" y="6442076"/>
            <a:ext cx="12188825" cy="415925"/>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a:endParaRPr lang="en-US">
              <a:solidFill>
                <a:srgbClr val="FFFFFF"/>
              </a:solidFill>
              <a:ea typeface="ＭＳ Ｐゴシック" pitchFamily="-111" charset="-128"/>
            </a:endParaRPr>
          </a:p>
        </p:txBody>
      </p:sp>
      <p:pic>
        <p:nvPicPr>
          <p:cNvPr id="12" name="Picture 11"/>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11696697" y="6528875"/>
            <a:ext cx="187408" cy="258055"/>
          </a:xfrm>
          <a:prstGeom prst="rect">
            <a:avLst/>
          </a:prstGeom>
        </p:spPr>
      </p:pic>
      <p:sp>
        <p:nvSpPr>
          <p:cNvPr id="7" name="Rectangle 5"/>
          <p:cNvSpPr>
            <a:spLocks noChangeArrowheads="1"/>
          </p:cNvSpPr>
          <p:nvPr userDrawn="1"/>
        </p:nvSpPr>
        <p:spPr bwMode="auto">
          <a:xfrm>
            <a:off x="0" y="1"/>
            <a:ext cx="12188825" cy="779463"/>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rtl="0" fontAlgn="base">
              <a:spcBef>
                <a:spcPct val="0"/>
              </a:spcBef>
              <a:spcAft>
                <a:spcPct val="0"/>
              </a:spcAft>
            </a:pPr>
            <a:endParaRPr lang="en-US" kern="1200" dirty="0">
              <a:solidFill>
                <a:srgbClr val="FFFFFF"/>
              </a:solidFill>
              <a:latin typeface="+mn-lt"/>
              <a:ea typeface="ＭＳ Ｐゴシック" pitchFamily="-111" charset="-128"/>
              <a:cs typeface="+mn-cs"/>
            </a:endParaRPr>
          </a:p>
        </p:txBody>
      </p:sp>
      <p:sp>
        <p:nvSpPr>
          <p:cNvPr id="9" name="Rectangle 21"/>
          <p:cNvSpPr>
            <a:spLocks noChangeArrowheads="1"/>
          </p:cNvSpPr>
          <p:nvPr userDrawn="1"/>
        </p:nvSpPr>
        <p:spPr bwMode="auto">
          <a:xfrm>
            <a:off x="304720" y="6487239"/>
            <a:ext cx="5181679" cy="107722"/>
          </a:xfrm>
          <a:prstGeom prst="rect">
            <a:avLst/>
          </a:prstGeom>
          <a:noFill/>
          <a:ln w="9525">
            <a:noFill/>
            <a:miter lim="800000"/>
            <a:headEnd/>
            <a:tailEnd/>
          </a:ln>
        </p:spPr>
        <p:txBody>
          <a:bodyPr wrap="square" lIns="0" tIns="0" rIns="0" bIns="0" anchor="b">
            <a:spAutoFit/>
          </a:bodyPr>
          <a:lstStyle/>
          <a:p>
            <a:r>
              <a:rPr lang="en-US" sz="700" dirty="0">
                <a:solidFill>
                  <a:srgbClr val="FFFFFF"/>
                </a:solidFill>
                <a:latin typeface="Adobe Clean" pitchFamily="-111" charset="0"/>
              </a:rPr>
              <a:t>© 2017 Adobe Systems Incorporated.  All Rights Reserved.  Adobe Confidential.</a:t>
            </a:r>
          </a:p>
        </p:txBody>
      </p:sp>
      <p:sp>
        <p:nvSpPr>
          <p:cNvPr id="2" name="Title Placeholder 1"/>
          <p:cNvSpPr>
            <a:spLocks noGrp="1"/>
          </p:cNvSpPr>
          <p:nvPr>
            <p:ph type="title"/>
          </p:nvPr>
        </p:nvSpPr>
        <p:spPr>
          <a:xfrm>
            <a:off x="304721" y="184150"/>
            <a:ext cx="11579384" cy="411162"/>
          </a:xfrm>
          <a:prstGeom prst="rect">
            <a:avLst/>
          </a:prstGeom>
        </p:spPr>
        <p:txBody>
          <a:bodyPr vert="horz" lIns="108829" tIns="54414" rIns="108829" bIns="54414"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304721" y="990600"/>
            <a:ext cx="11579384" cy="5181600"/>
          </a:xfrm>
          <a:prstGeom prst="rect">
            <a:avLst/>
          </a:prstGeom>
        </p:spPr>
        <p:txBody>
          <a:bodyPr vert="horz" lIns="108829" tIns="54414" rIns="108829" bIns="544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86545" y="6629400"/>
            <a:ext cx="1015735" cy="168274"/>
          </a:xfrm>
          <a:prstGeom prst="rect">
            <a:avLst/>
          </a:prstGeom>
        </p:spPr>
        <p:txBody>
          <a:bodyPr vert="horz" lIns="108829" tIns="54414" rIns="108829" bIns="54414" rtlCol="0" anchor="ctr"/>
          <a:lstStyle>
            <a:lvl1pPr algn="ctr">
              <a:defRPr sz="800">
                <a:solidFill>
                  <a:schemeClr val="bg1"/>
                </a:solidFill>
              </a:defRPr>
            </a:lvl1pPr>
          </a:lstStyle>
          <a:p>
            <a:fld id="{3AB78257-7A7E-4BBC-BB44-767E213B120F}" type="datetime1">
              <a:rPr lang="en-US" smtClean="0"/>
              <a:pPr/>
              <a:t>1/7/2026</a:t>
            </a:fld>
            <a:endParaRPr lang="en-US" dirty="0"/>
          </a:p>
        </p:txBody>
      </p:sp>
      <p:sp>
        <p:nvSpPr>
          <p:cNvPr id="5" name="Footer Placeholder 4"/>
          <p:cNvSpPr>
            <a:spLocks noGrp="1"/>
          </p:cNvSpPr>
          <p:nvPr>
            <p:ph type="ftr" sz="quarter" idx="3"/>
          </p:nvPr>
        </p:nvSpPr>
        <p:spPr>
          <a:xfrm>
            <a:off x="281441" y="6629400"/>
            <a:ext cx="5203530" cy="168274"/>
          </a:xfrm>
          <a:prstGeom prst="rect">
            <a:avLst/>
          </a:prstGeom>
        </p:spPr>
        <p:txBody>
          <a:bodyPr vert="horz" lIns="0" tIns="54414" rIns="108829" bIns="54414" rtlCol="0" anchor="ctr"/>
          <a:lstStyle>
            <a:lvl1pPr algn="l">
              <a:defRPr sz="800">
                <a:solidFill>
                  <a:schemeClr val="bg1"/>
                </a:solidFill>
              </a:defRPr>
            </a:lvl1pPr>
          </a:lstStyle>
          <a:p>
            <a:endParaRPr lang="en-US" dirty="0"/>
          </a:p>
        </p:txBody>
      </p:sp>
      <p:sp>
        <p:nvSpPr>
          <p:cNvPr id="6" name="Slide Number Placeholder 5"/>
          <p:cNvSpPr>
            <a:spLocks noGrp="1"/>
          </p:cNvSpPr>
          <p:nvPr>
            <p:ph type="sldNum" sz="quarter" idx="4"/>
          </p:nvPr>
        </p:nvSpPr>
        <p:spPr>
          <a:xfrm>
            <a:off x="5586545" y="6477000"/>
            <a:ext cx="1015735" cy="168274"/>
          </a:xfrm>
          <a:prstGeom prst="rect">
            <a:avLst/>
          </a:prstGeom>
        </p:spPr>
        <p:txBody>
          <a:bodyPr vert="horz" lIns="108829" tIns="54414" rIns="108829" bIns="54414" rtlCol="0" anchor="ctr"/>
          <a:lstStyle>
            <a:lvl1pPr algn="r">
              <a:defRPr sz="800">
                <a:solidFill>
                  <a:schemeClr val="bg1"/>
                </a:solidFill>
              </a:defRPr>
            </a:lvl1pPr>
          </a:lstStyle>
          <a:p>
            <a:pPr algn="ctr"/>
            <a:fld id="{90156F56-D5AE-4C6F-B826-C69D1BC521BB}" type="slidenum">
              <a:rPr lang="en-US" smtClean="0"/>
              <a:pPr algn="ctr"/>
              <a:t>‹#›</a:t>
            </a:fld>
            <a:endParaRPr lang="en-US" dirty="0"/>
          </a:p>
        </p:txBody>
      </p:sp>
    </p:spTree>
    <p:extLst>
      <p:ext uri="{BB962C8B-B14F-4D97-AF65-F5344CB8AC3E}">
        <p14:creationId xmlns:p14="http://schemas.microsoft.com/office/powerpoint/2010/main" val="273917504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46" r:id="rId15"/>
    <p:sldLayoutId id="2147483735" r:id="rId16"/>
    <p:sldLayoutId id="2147483736" r:id="rId17"/>
    <p:sldLayoutId id="2147483737" r:id="rId18"/>
    <p:sldLayoutId id="2147483738" r:id="rId19"/>
    <p:sldLayoutId id="2147483739" r:id="rId20"/>
    <p:sldLayoutId id="2147483740" r:id="rId21"/>
    <p:sldLayoutId id="2147483741" r:id="rId22"/>
    <p:sldLayoutId id="2147483742" r:id="rId23"/>
    <p:sldLayoutId id="2147483743" r:id="rId24"/>
    <p:sldLayoutId id="2147483744" r:id="rId25"/>
    <p:sldLayoutId id="2147483745" r:id="rId26"/>
  </p:sldLayoutIdLst>
  <p:hf hdr="0" ftr="0" dt="0"/>
  <p:txStyles>
    <p:titleStyle>
      <a:lvl1pPr algn="l" defTabSz="1088291" rtl="0" eaLnBrk="1" latinLnBrk="0" hangingPunct="1">
        <a:spcBef>
          <a:spcPct val="0"/>
        </a:spcBef>
        <a:buNone/>
        <a:defRPr sz="2400" b="0" i="0" u="none" kern="1200">
          <a:solidFill>
            <a:schemeClr val="bg2"/>
          </a:solidFill>
          <a:latin typeface="+mj-lt"/>
          <a:ea typeface="+mj-ea"/>
          <a:cs typeface="+mj-cs"/>
        </a:defRPr>
      </a:lvl1pPr>
    </p:titleStyle>
    <p:bodyStyle>
      <a:lvl1pPr marL="275852"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1pPr>
      <a:lvl2pPr marL="551703"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2pPr>
      <a:lvl3pPr marL="751979" indent="-200276"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3pPr>
      <a:lvl4pPr marL="950366" indent="-198387"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4pPr>
      <a:lvl5pPr marL="1088291" indent="-137926" algn="l" defTabSz="1088291" rtl="0" eaLnBrk="1" latinLnBrk="0" hangingPunct="1">
        <a:spcBef>
          <a:spcPts val="714"/>
        </a:spcBef>
        <a:buClr>
          <a:schemeClr val="accent4"/>
        </a:buClr>
        <a:buSzPct val="70000"/>
        <a:buFont typeface="Wingdings" pitchFamily="2" charset="2"/>
        <a:buChar char="§"/>
        <a:defRPr sz="1400" kern="1200">
          <a:solidFill>
            <a:schemeClr val="tx1"/>
          </a:solidFill>
          <a:latin typeface="+mn-lt"/>
          <a:ea typeface="+mn-ea"/>
          <a:cs typeface="+mn-cs"/>
        </a:defRPr>
      </a:lvl5pPr>
      <a:lvl6pPr marL="299279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44"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291" rtl="0" eaLnBrk="1" latinLnBrk="0" hangingPunct="1">
        <a:defRPr sz="2100" kern="1200">
          <a:solidFill>
            <a:schemeClr val="tx1"/>
          </a:solidFill>
          <a:latin typeface="+mn-lt"/>
          <a:ea typeface="+mn-ea"/>
          <a:cs typeface="+mn-cs"/>
        </a:defRPr>
      </a:lvl1pPr>
      <a:lvl2pPr marL="544145" algn="l" defTabSz="1088291" rtl="0" eaLnBrk="1" latinLnBrk="0" hangingPunct="1">
        <a:defRPr sz="2100" kern="1200">
          <a:solidFill>
            <a:schemeClr val="tx1"/>
          </a:solidFill>
          <a:latin typeface="+mn-lt"/>
          <a:ea typeface="+mn-ea"/>
          <a:cs typeface="+mn-cs"/>
        </a:defRPr>
      </a:lvl2pPr>
      <a:lvl3pPr marL="1088291" algn="l" defTabSz="1088291" rtl="0" eaLnBrk="1" latinLnBrk="0" hangingPunct="1">
        <a:defRPr sz="2100" kern="1200">
          <a:solidFill>
            <a:schemeClr val="tx1"/>
          </a:solidFill>
          <a:latin typeface="+mn-lt"/>
          <a:ea typeface="+mn-ea"/>
          <a:cs typeface="+mn-cs"/>
        </a:defRPr>
      </a:lvl3pPr>
      <a:lvl4pPr marL="1632436" algn="l" defTabSz="1088291" rtl="0" eaLnBrk="1" latinLnBrk="0" hangingPunct="1">
        <a:defRPr sz="2100" kern="1200">
          <a:solidFill>
            <a:schemeClr val="tx1"/>
          </a:solidFill>
          <a:latin typeface="+mn-lt"/>
          <a:ea typeface="+mn-ea"/>
          <a:cs typeface="+mn-cs"/>
        </a:defRPr>
      </a:lvl4pPr>
      <a:lvl5pPr marL="2176581" algn="l" defTabSz="1088291" rtl="0" eaLnBrk="1" latinLnBrk="0" hangingPunct="1">
        <a:defRPr sz="2100" kern="1200">
          <a:solidFill>
            <a:schemeClr val="tx1"/>
          </a:solidFill>
          <a:latin typeface="+mn-lt"/>
          <a:ea typeface="+mn-ea"/>
          <a:cs typeface="+mn-cs"/>
        </a:defRPr>
      </a:lvl5pPr>
      <a:lvl6pPr marL="2720726" algn="l" defTabSz="1088291" rtl="0" eaLnBrk="1" latinLnBrk="0" hangingPunct="1">
        <a:defRPr sz="2100" kern="1200">
          <a:solidFill>
            <a:schemeClr val="tx1"/>
          </a:solidFill>
          <a:latin typeface="+mn-lt"/>
          <a:ea typeface="+mn-ea"/>
          <a:cs typeface="+mn-cs"/>
        </a:defRPr>
      </a:lvl6pPr>
      <a:lvl7pPr marL="3264872" algn="l" defTabSz="1088291" rtl="0" eaLnBrk="1" latinLnBrk="0" hangingPunct="1">
        <a:defRPr sz="2100" kern="1200">
          <a:solidFill>
            <a:schemeClr val="tx1"/>
          </a:solidFill>
          <a:latin typeface="+mn-lt"/>
          <a:ea typeface="+mn-ea"/>
          <a:cs typeface="+mn-cs"/>
        </a:defRPr>
      </a:lvl7pPr>
      <a:lvl8pPr marL="3809017" algn="l" defTabSz="1088291" rtl="0" eaLnBrk="1" latinLnBrk="0" hangingPunct="1">
        <a:defRPr sz="2100" kern="1200">
          <a:solidFill>
            <a:schemeClr val="tx1"/>
          </a:solidFill>
          <a:latin typeface="+mn-lt"/>
          <a:ea typeface="+mn-ea"/>
          <a:cs typeface="+mn-cs"/>
        </a:defRPr>
      </a:lvl8pPr>
      <a:lvl9pPr marL="4353162" algn="l" defTabSz="1088291" rtl="0" eaLnBrk="1" latinLnBrk="0" hangingPunct="1">
        <a:defRPr sz="21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bwMode="auto">
          <a:xfrm>
            <a:off x="11" y="6442098"/>
            <a:ext cx="12188825" cy="415925"/>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a:endParaRPr lang="en-US">
              <a:solidFill>
                <a:srgbClr val="FFFFFF"/>
              </a:solidFill>
              <a:ea typeface="ＭＳ Ｐゴシック" pitchFamily="-111" charset="-128"/>
            </a:endParaRPr>
          </a:p>
        </p:txBody>
      </p:sp>
      <p:pic>
        <p:nvPicPr>
          <p:cNvPr id="12" name="Picture 11"/>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1696708" y="6528897"/>
            <a:ext cx="187408" cy="258055"/>
          </a:xfrm>
          <a:prstGeom prst="rect">
            <a:avLst/>
          </a:prstGeom>
        </p:spPr>
      </p:pic>
      <p:sp>
        <p:nvSpPr>
          <p:cNvPr id="7" name="Rectangle 5"/>
          <p:cNvSpPr>
            <a:spLocks noChangeArrowheads="1"/>
          </p:cNvSpPr>
          <p:nvPr userDrawn="1"/>
        </p:nvSpPr>
        <p:spPr bwMode="auto">
          <a:xfrm>
            <a:off x="11" y="23"/>
            <a:ext cx="12188825" cy="779463"/>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fontAlgn="base">
              <a:spcBef>
                <a:spcPct val="0"/>
              </a:spcBef>
              <a:spcAft>
                <a:spcPct val="0"/>
              </a:spcAft>
            </a:pPr>
            <a:endParaRPr lang="en-US" dirty="0">
              <a:solidFill>
                <a:srgbClr val="FFFFFF"/>
              </a:solidFill>
              <a:ea typeface="ＭＳ Ｐゴシック" pitchFamily="-111" charset="-128"/>
            </a:endParaRPr>
          </a:p>
        </p:txBody>
      </p:sp>
      <p:sp>
        <p:nvSpPr>
          <p:cNvPr id="9" name="Rectangle 21"/>
          <p:cNvSpPr>
            <a:spLocks noChangeArrowheads="1"/>
          </p:cNvSpPr>
          <p:nvPr userDrawn="1"/>
        </p:nvSpPr>
        <p:spPr bwMode="auto">
          <a:xfrm>
            <a:off x="304731" y="6487239"/>
            <a:ext cx="5181679" cy="107722"/>
          </a:xfrm>
          <a:prstGeom prst="rect">
            <a:avLst/>
          </a:prstGeom>
          <a:noFill/>
          <a:ln w="9525">
            <a:noFill/>
            <a:miter lim="800000"/>
            <a:headEnd/>
            <a:tailEnd/>
          </a:ln>
        </p:spPr>
        <p:txBody>
          <a:bodyPr wrap="square" lIns="0" tIns="0" rIns="0" bIns="0" anchor="b">
            <a:spAutoFit/>
          </a:bodyPr>
          <a:lstStyle/>
          <a:p>
            <a:r>
              <a:rPr lang="en-US" sz="700" dirty="0">
                <a:solidFill>
                  <a:srgbClr val="FFFFFF"/>
                </a:solidFill>
              </a:rPr>
              <a:t>© 2017 Adobe Systems Incorporated.  All Rights Reserved.  Adobe Confidential.</a:t>
            </a:r>
          </a:p>
        </p:txBody>
      </p:sp>
      <p:sp>
        <p:nvSpPr>
          <p:cNvPr id="2" name="Title Placeholder 1"/>
          <p:cNvSpPr>
            <a:spLocks noGrp="1"/>
          </p:cNvSpPr>
          <p:nvPr>
            <p:ph type="title"/>
          </p:nvPr>
        </p:nvSpPr>
        <p:spPr>
          <a:xfrm>
            <a:off x="304721" y="184150"/>
            <a:ext cx="11579384" cy="411162"/>
          </a:xfrm>
          <a:prstGeom prst="rect">
            <a:avLst/>
          </a:prstGeom>
        </p:spPr>
        <p:txBody>
          <a:bodyPr vert="horz" lIns="108829" tIns="54414" rIns="108829" bIns="54414"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304721" y="990600"/>
            <a:ext cx="11579384" cy="5181600"/>
          </a:xfrm>
          <a:prstGeom prst="rect">
            <a:avLst/>
          </a:prstGeom>
        </p:spPr>
        <p:txBody>
          <a:bodyPr vert="horz" lIns="108829" tIns="54414" rIns="108829" bIns="544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86556" y="6629400"/>
            <a:ext cx="1015735" cy="168274"/>
          </a:xfrm>
          <a:prstGeom prst="rect">
            <a:avLst/>
          </a:prstGeom>
        </p:spPr>
        <p:txBody>
          <a:bodyPr vert="horz" lIns="108829" tIns="54414" rIns="108829" bIns="54414" rtlCol="0" anchor="ctr"/>
          <a:lstStyle>
            <a:lvl1pPr algn="ctr">
              <a:defRPr sz="800">
                <a:solidFill>
                  <a:schemeClr val="bg1"/>
                </a:solidFill>
              </a:defRPr>
            </a:lvl1pPr>
          </a:lstStyle>
          <a:p>
            <a:fld id="{3AB78257-7A7E-4BBC-BB44-767E213B120F}" type="datetime1">
              <a:rPr lang="en-US" smtClean="0">
                <a:solidFill>
                  <a:prstClr val="white"/>
                </a:solidFill>
              </a:rPr>
              <a:pPr/>
              <a:t>1/7/2026</a:t>
            </a:fld>
            <a:endParaRPr lang="en-US" dirty="0">
              <a:solidFill>
                <a:prstClr val="white"/>
              </a:solidFill>
            </a:endParaRPr>
          </a:p>
        </p:txBody>
      </p:sp>
      <p:sp>
        <p:nvSpPr>
          <p:cNvPr id="5" name="Footer Placeholder 4"/>
          <p:cNvSpPr>
            <a:spLocks noGrp="1"/>
          </p:cNvSpPr>
          <p:nvPr>
            <p:ph type="ftr" sz="quarter" idx="3"/>
          </p:nvPr>
        </p:nvSpPr>
        <p:spPr>
          <a:xfrm>
            <a:off x="281452" y="6629400"/>
            <a:ext cx="5203530" cy="168274"/>
          </a:xfrm>
          <a:prstGeom prst="rect">
            <a:avLst/>
          </a:prstGeom>
        </p:spPr>
        <p:txBody>
          <a:bodyPr vert="horz" lIns="0" tIns="54414" rIns="108829" bIns="54414" rtlCol="0" anchor="ctr"/>
          <a:lstStyle>
            <a:lvl1pPr algn="l">
              <a:defRPr sz="800">
                <a:solidFill>
                  <a:schemeClr val="bg1"/>
                </a:solidFill>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5586556" y="6477000"/>
            <a:ext cx="1015735" cy="168274"/>
          </a:xfrm>
          <a:prstGeom prst="rect">
            <a:avLst/>
          </a:prstGeom>
        </p:spPr>
        <p:txBody>
          <a:bodyPr vert="horz" lIns="108829" tIns="54414" rIns="108829" bIns="54414" rtlCol="0" anchor="ctr"/>
          <a:lstStyle>
            <a:lvl1pPr algn="r">
              <a:defRPr sz="800">
                <a:solidFill>
                  <a:schemeClr val="bg1"/>
                </a:solidFill>
              </a:defRPr>
            </a:lvl1pPr>
          </a:lstStyle>
          <a:p>
            <a:pPr algn="ctr"/>
            <a:fld id="{90156F56-D5AE-4C6F-B826-C69D1BC521BB}" type="slidenum">
              <a:rPr lang="en-US" smtClean="0">
                <a:solidFill>
                  <a:prstClr val="white"/>
                </a:solidFill>
              </a:rPr>
              <a:pPr algn="ctr"/>
              <a:t>‹#›</a:t>
            </a:fld>
            <a:endParaRPr lang="en-US" dirty="0">
              <a:solidFill>
                <a:prstClr val="white"/>
              </a:solidFill>
            </a:endParaRPr>
          </a:p>
        </p:txBody>
      </p:sp>
    </p:spTree>
    <p:extLst>
      <p:ext uri="{BB962C8B-B14F-4D97-AF65-F5344CB8AC3E}">
        <p14:creationId xmlns:p14="http://schemas.microsoft.com/office/powerpoint/2010/main" val="166214713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6" r:id="rId5"/>
    <p:sldLayoutId id="2147483697" r:id="rId6"/>
    <p:sldLayoutId id="2147483698" r:id="rId7"/>
    <p:sldLayoutId id="2147483699" r:id="rId8"/>
  </p:sldLayoutIdLst>
  <p:hf hdr="0" ftr="0" dt="0"/>
  <p:txStyles>
    <p:titleStyle>
      <a:lvl1pPr algn="l" defTabSz="1088291" rtl="0" eaLnBrk="1" latinLnBrk="0" hangingPunct="1">
        <a:spcBef>
          <a:spcPct val="0"/>
        </a:spcBef>
        <a:buNone/>
        <a:defRPr sz="2400" kern="1200">
          <a:solidFill>
            <a:schemeClr val="bg2"/>
          </a:solidFill>
          <a:latin typeface="+mj-lt"/>
          <a:ea typeface="+mj-ea"/>
          <a:cs typeface="+mj-cs"/>
        </a:defRPr>
      </a:lvl1pPr>
    </p:titleStyle>
    <p:bodyStyle>
      <a:lvl1pPr marL="275852"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1pPr>
      <a:lvl2pPr marL="551703"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2pPr>
      <a:lvl3pPr marL="751979" indent="-200276"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3pPr>
      <a:lvl4pPr marL="950366" indent="-198387"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4pPr>
      <a:lvl5pPr marL="1088291" indent="-137926" algn="l" defTabSz="1088291" rtl="0" eaLnBrk="1" latinLnBrk="0" hangingPunct="1">
        <a:spcBef>
          <a:spcPts val="714"/>
        </a:spcBef>
        <a:buClr>
          <a:schemeClr val="accent4"/>
        </a:buClr>
        <a:buSzPct val="70000"/>
        <a:buFont typeface="Wingdings" pitchFamily="2" charset="2"/>
        <a:buChar char="§"/>
        <a:defRPr sz="1400" kern="1200">
          <a:solidFill>
            <a:schemeClr val="tx1"/>
          </a:solidFill>
          <a:latin typeface="+mn-lt"/>
          <a:ea typeface="+mn-ea"/>
          <a:cs typeface="+mn-cs"/>
        </a:defRPr>
      </a:lvl5pPr>
      <a:lvl6pPr marL="299279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44"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291" rtl="0" eaLnBrk="1" latinLnBrk="0" hangingPunct="1">
        <a:defRPr sz="2100" kern="1200">
          <a:solidFill>
            <a:schemeClr val="tx1"/>
          </a:solidFill>
          <a:latin typeface="+mn-lt"/>
          <a:ea typeface="+mn-ea"/>
          <a:cs typeface="+mn-cs"/>
        </a:defRPr>
      </a:lvl1pPr>
      <a:lvl2pPr marL="544145" algn="l" defTabSz="1088291" rtl="0" eaLnBrk="1" latinLnBrk="0" hangingPunct="1">
        <a:defRPr sz="2100" kern="1200">
          <a:solidFill>
            <a:schemeClr val="tx1"/>
          </a:solidFill>
          <a:latin typeface="+mn-lt"/>
          <a:ea typeface="+mn-ea"/>
          <a:cs typeface="+mn-cs"/>
        </a:defRPr>
      </a:lvl2pPr>
      <a:lvl3pPr marL="1088291" algn="l" defTabSz="1088291" rtl="0" eaLnBrk="1" latinLnBrk="0" hangingPunct="1">
        <a:defRPr sz="2100" kern="1200">
          <a:solidFill>
            <a:schemeClr val="tx1"/>
          </a:solidFill>
          <a:latin typeface="+mn-lt"/>
          <a:ea typeface="+mn-ea"/>
          <a:cs typeface="+mn-cs"/>
        </a:defRPr>
      </a:lvl3pPr>
      <a:lvl4pPr marL="1632436" algn="l" defTabSz="1088291" rtl="0" eaLnBrk="1" latinLnBrk="0" hangingPunct="1">
        <a:defRPr sz="2100" kern="1200">
          <a:solidFill>
            <a:schemeClr val="tx1"/>
          </a:solidFill>
          <a:latin typeface="+mn-lt"/>
          <a:ea typeface="+mn-ea"/>
          <a:cs typeface="+mn-cs"/>
        </a:defRPr>
      </a:lvl4pPr>
      <a:lvl5pPr marL="2176581" algn="l" defTabSz="1088291" rtl="0" eaLnBrk="1" latinLnBrk="0" hangingPunct="1">
        <a:defRPr sz="2100" kern="1200">
          <a:solidFill>
            <a:schemeClr val="tx1"/>
          </a:solidFill>
          <a:latin typeface="+mn-lt"/>
          <a:ea typeface="+mn-ea"/>
          <a:cs typeface="+mn-cs"/>
        </a:defRPr>
      </a:lvl5pPr>
      <a:lvl6pPr marL="2720726" algn="l" defTabSz="1088291" rtl="0" eaLnBrk="1" latinLnBrk="0" hangingPunct="1">
        <a:defRPr sz="2100" kern="1200">
          <a:solidFill>
            <a:schemeClr val="tx1"/>
          </a:solidFill>
          <a:latin typeface="+mn-lt"/>
          <a:ea typeface="+mn-ea"/>
          <a:cs typeface="+mn-cs"/>
        </a:defRPr>
      </a:lvl6pPr>
      <a:lvl7pPr marL="3264872" algn="l" defTabSz="1088291" rtl="0" eaLnBrk="1" latinLnBrk="0" hangingPunct="1">
        <a:defRPr sz="2100" kern="1200">
          <a:solidFill>
            <a:schemeClr val="tx1"/>
          </a:solidFill>
          <a:latin typeface="+mn-lt"/>
          <a:ea typeface="+mn-ea"/>
          <a:cs typeface="+mn-cs"/>
        </a:defRPr>
      </a:lvl7pPr>
      <a:lvl8pPr marL="3809017" algn="l" defTabSz="1088291" rtl="0" eaLnBrk="1" latinLnBrk="0" hangingPunct="1">
        <a:defRPr sz="2100" kern="1200">
          <a:solidFill>
            <a:schemeClr val="tx1"/>
          </a:solidFill>
          <a:latin typeface="+mn-lt"/>
          <a:ea typeface="+mn-ea"/>
          <a:cs typeface="+mn-cs"/>
        </a:defRPr>
      </a:lvl8pPr>
      <a:lvl9pPr marL="4353162" algn="l" defTabSz="1088291" rtl="0" eaLnBrk="1" latinLnBrk="0" hangingPunct="1">
        <a:defRPr sz="21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C02515"/>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696708" y="6528897"/>
            <a:ext cx="187408" cy="258055"/>
          </a:xfrm>
          <a:prstGeom prst="rect">
            <a:avLst/>
          </a:prstGeom>
        </p:spPr>
      </p:pic>
      <p:sp>
        <p:nvSpPr>
          <p:cNvPr id="9" name="Rectangle 21"/>
          <p:cNvSpPr>
            <a:spLocks noChangeArrowheads="1"/>
          </p:cNvSpPr>
          <p:nvPr userDrawn="1"/>
        </p:nvSpPr>
        <p:spPr bwMode="auto">
          <a:xfrm>
            <a:off x="304731" y="6487239"/>
            <a:ext cx="5181679" cy="107722"/>
          </a:xfrm>
          <a:prstGeom prst="rect">
            <a:avLst/>
          </a:prstGeom>
          <a:noFill/>
          <a:ln w="9525">
            <a:noFill/>
            <a:miter lim="800000"/>
            <a:headEnd/>
            <a:tailEnd/>
          </a:ln>
        </p:spPr>
        <p:txBody>
          <a:bodyPr wrap="square" lIns="0" tIns="0" rIns="0" bIns="0" anchor="b">
            <a:spAutoFit/>
          </a:bodyPr>
          <a:lstStyle/>
          <a:p>
            <a:r>
              <a:rPr lang="en-US" sz="700" dirty="0">
                <a:solidFill>
                  <a:srgbClr val="FFFFFF"/>
                </a:solidFill>
              </a:rPr>
              <a:t>© 2017 Adobe Systems Incorporated.  All Rights Reserved.  Adobe Confidential.</a:t>
            </a:r>
          </a:p>
        </p:txBody>
      </p:sp>
      <p:sp>
        <p:nvSpPr>
          <p:cNvPr id="2" name="Title Placeholder 1"/>
          <p:cNvSpPr>
            <a:spLocks noGrp="1"/>
          </p:cNvSpPr>
          <p:nvPr>
            <p:ph type="title"/>
          </p:nvPr>
        </p:nvSpPr>
        <p:spPr>
          <a:xfrm>
            <a:off x="80610" y="2982557"/>
            <a:ext cx="7234590" cy="411162"/>
          </a:xfrm>
          <a:prstGeom prst="rect">
            <a:avLst/>
          </a:prstGeom>
        </p:spPr>
        <p:txBody>
          <a:bodyPr vert="horz" lIns="108829" tIns="54414" rIns="108829" bIns="54414" rtlCol="0" anchor="ctr">
            <a:noAutofit/>
          </a:bodyPr>
          <a:lstStyle/>
          <a:p>
            <a:r>
              <a:rPr lang="en-US"/>
              <a:t>Click to edit Master title style</a:t>
            </a:r>
            <a:endParaRPr lang="en-US" dirty="0"/>
          </a:p>
        </p:txBody>
      </p:sp>
      <p:sp>
        <p:nvSpPr>
          <p:cNvPr id="4" name="Date Placeholder 3"/>
          <p:cNvSpPr>
            <a:spLocks noGrp="1"/>
          </p:cNvSpPr>
          <p:nvPr>
            <p:ph type="dt" sz="half" idx="2"/>
          </p:nvPr>
        </p:nvSpPr>
        <p:spPr>
          <a:xfrm>
            <a:off x="5586556" y="6629400"/>
            <a:ext cx="1015735" cy="168274"/>
          </a:xfrm>
          <a:prstGeom prst="rect">
            <a:avLst/>
          </a:prstGeom>
        </p:spPr>
        <p:txBody>
          <a:bodyPr vert="horz" lIns="108829" tIns="54414" rIns="108829" bIns="54414" rtlCol="0" anchor="ctr"/>
          <a:lstStyle>
            <a:lvl1pPr algn="ctr">
              <a:defRPr sz="800">
                <a:solidFill>
                  <a:schemeClr val="bg1"/>
                </a:solidFill>
              </a:defRPr>
            </a:lvl1pPr>
          </a:lstStyle>
          <a:p>
            <a:fld id="{3AB78257-7A7E-4BBC-BB44-767E213B120F}" type="datetime1">
              <a:rPr lang="en-US" smtClean="0">
                <a:solidFill>
                  <a:prstClr val="white"/>
                </a:solidFill>
              </a:rPr>
              <a:pPr/>
              <a:t>1/7/2026</a:t>
            </a:fld>
            <a:endParaRPr lang="en-US" dirty="0">
              <a:solidFill>
                <a:prstClr val="white"/>
              </a:solidFill>
            </a:endParaRPr>
          </a:p>
        </p:txBody>
      </p:sp>
      <p:sp>
        <p:nvSpPr>
          <p:cNvPr id="5" name="Footer Placeholder 4"/>
          <p:cNvSpPr>
            <a:spLocks noGrp="1"/>
          </p:cNvSpPr>
          <p:nvPr>
            <p:ph type="ftr" sz="quarter" idx="3"/>
          </p:nvPr>
        </p:nvSpPr>
        <p:spPr>
          <a:xfrm>
            <a:off x="281452" y="6629400"/>
            <a:ext cx="5203530" cy="168274"/>
          </a:xfrm>
          <a:prstGeom prst="rect">
            <a:avLst/>
          </a:prstGeom>
        </p:spPr>
        <p:txBody>
          <a:bodyPr vert="horz" lIns="0" tIns="54414" rIns="108829" bIns="54414" rtlCol="0" anchor="ctr"/>
          <a:lstStyle>
            <a:lvl1pPr algn="l">
              <a:defRPr sz="800">
                <a:solidFill>
                  <a:schemeClr val="bg1"/>
                </a:solidFill>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5586556" y="6477000"/>
            <a:ext cx="1015735" cy="168274"/>
          </a:xfrm>
          <a:prstGeom prst="rect">
            <a:avLst/>
          </a:prstGeom>
        </p:spPr>
        <p:txBody>
          <a:bodyPr vert="horz" lIns="108829" tIns="54414" rIns="108829" bIns="54414" rtlCol="0" anchor="ctr"/>
          <a:lstStyle>
            <a:lvl1pPr algn="r">
              <a:defRPr sz="800">
                <a:solidFill>
                  <a:schemeClr val="bg1"/>
                </a:solidFill>
              </a:defRPr>
            </a:lvl1pPr>
          </a:lstStyle>
          <a:p>
            <a:pPr algn="ctr"/>
            <a:fld id="{90156F56-D5AE-4C6F-B826-C69D1BC521BB}" type="slidenum">
              <a:rPr lang="en-US" smtClean="0">
                <a:solidFill>
                  <a:prstClr val="white"/>
                </a:solidFill>
              </a:rPr>
              <a:pPr algn="ctr"/>
              <a:t>‹#›</a:t>
            </a:fld>
            <a:endParaRPr lang="en-US" dirty="0">
              <a:solidFill>
                <a:prstClr val="white"/>
              </a:solidFill>
            </a:endParaRPr>
          </a:p>
        </p:txBody>
      </p:sp>
      <p:sp>
        <p:nvSpPr>
          <p:cNvPr id="11" name="Rectangle 10"/>
          <p:cNvSpPr/>
          <p:nvPr userDrawn="1"/>
        </p:nvSpPr>
        <p:spPr>
          <a:xfrm>
            <a:off x="197224" y="184150"/>
            <a:ext cx="11806518" cy="2468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6099210"/>
      </p:ext>
    </p:extLst>
  </p:cSld>
  <p:clrMap bg1="lt1" tx1="dk1" bg2="lt2" tx2="dk2" accent1="accent1" accent2="accent2" accent3="accent3" accent4="accent4" accent5="accent5" accent6="accent6" hlink="hlink" folHlink="folHlink"/>
  <p:sldLayoutIdLst>
    <p:sldLayoutId id="2147483716" r:id="rId1"/>
    <p:sldLayoutId id="2147483707" r:id="rId2"/>
    <p:sldLayoutId id="2147483708" r:id="rId3"/>
    <p:sldLayoutId id="2147483709" r:id="rId4"/>
    <p:sldLayoutId id="2147483710" r:id="rId5"/>
    <p:sldLayoutId id="2147483711" r:id="rId6"/>
    <p:sldLayoutId id="2147483717" r:id="rId7"/>
    <p:sldLayoutId id="2147483712" r:id="rId8"/>
    <p:sldLayoutId id="2147483713" r:id="rId9"/>
    <p:sldLayoutId id="2147483714" r:id="rId10"/>
    <p:sldLayoutId id="2147483715" r:id="rId11"/>
  </p:sldLayoutIdLst>
  <p:hf hdr="0" ftr="0" dt="0"/>
  <p:txStyles>
    <p:titleStyle>
      <a:lvl1pPr algn="l" defTabSz="1088291" rtl="0" eaLnBrk="1" latinLnBrk="0" hangingPunct="1">
        <a:spcBef>
          <a:spcPct val="0"/>
        </a:spcBef>
        <a:buNone/>
        <a:defRPr sz="2400" kern="1200">
          <a:solidFill>
            <a:schemeClr val="bg2"/>
          </a:solidFill>
          <a:latin typeface="+mj-lt"/>
          <a:ea typeface="+mj-ea"/>
          <a:cs typeface="+mj-cs"/>
        </a:defRPr>
      </a:lvl1pPr>
    </p:titleStyle>
    <p:bodyStyle>
      <a:lvl1pPr marL="275852"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1pPr>
      <a:lvl2pPr marL="551703"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2pPr>
      <a:lvl3pPr marL="751979" indent="-200276"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3pPr>
      <a:lvl4pPr marL="950366" indent="-198387"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4pPr>
      <a:lvl5pPr marL="1088291" indent="-137926" algn="l" defTabSz="1088291" rtl="0" eaLnBrk="1" latinLnBrk="0" hangingPunct="1">
        <a:spcBef>
          <a:spcPts val="714"/>
        </a:spcBef>
        <a:buClr>
          <a:schemeClr val="accent4"/>
        </a:buClr>
        <a:buSzPct val="70000"/>
        <a:buFont typeface="Wingdings" pitchFamily="2" charset="2"/>
        <a:buChar char="§"/>
        <a:defRPr sz="1400" kern="1200">
          <a:solidFill>
            <a:schemeClr val="tx1"/>
          </a:solidFill>
          <a:latin typeface="+mn-lt"/>
          <a:ea typeface="+mn-ea"/>
          <a:cs typeface="+mn-cs"/>
        </a:defRPr>
      </a:lvl5pPr>
      <a:lvl6pPr marL="299279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44"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291" rtl="0" eaLnBrk="1" latinLnBrk="0" hangingPunct="1">
        <a:defRPr sz="2100" kern="1200">
          <a:solidFill>
            <a:schemeClr val="tx1"/>
          </a:solidFill>
          <a:latin typeface="+mn-lt"/>
          <a:ea typeface="+mn-ea"/>
          <a:cs typeface="+mn-cs"/>
        </a:defRPr>
      </a:lvl1pPr>
      <a:lvl2pPr marL="544145" algn="l" defTabSz="1088291" rtl="0" eaLnBrk="1" latinLnBrk="0" hangingPunct="1">
        <a:defRPr sz="2100" kern="1200">
          <a:solidFill>
            <a:schemeClr val="tx1"/>
          </a:solidFill>
          <a:latin typeface="+mn-lt"/>
          <a:ea typeface="+mn-ea"/>
          <a:cs typeface="+mn-cs"/>
        </a:defRPr>
      </a:lvl2pPr>
      <a:lvl3pPr marL="1088291" algn="l" defTabSz="1088291" rtl="0" eaLnBrk="1" latinLnBrk="0" hangingPunct="1">
        <a:defRPr sz="2100" kern="1200">
          <a:solidFill>
            <a:schemeClr val="tx1"/>
          </a:solidFill>
          <a:latin typeface="+mn-lt"/>
          <a:ea typeface="+mn-ea"/>
          <a:cs typeface="+mn-cs"/>
        </a:defRPr>
      </a:lvl3pPr>
      <a:lvl4pPr marL="1632436" algn="l" defTabSz="1088291" rtl="0" eaLnBrk="1" latinLnBrk="0" hangingPunct="1">
        <a:defRPr sz="2100" kern="1200">
          <a:solidFill>
            <a:schemeClr val="tx1"/>
          </a:solidFill>
          <a:latin typeface="+mn-lt"/>
          <a:ea typeface="+mn-ea"/>
          <a:cs typeface="+mn-cs"/>
        </a:defRPr>
      </a:lvl4pPr>
      <a:lvl5pPr marL="2176581" algn="l" defTabSz="1088291" rtl="0" eaLnBrk="1" latinLnBrk="0" hangingPunct="1">
        <a:defRPr sz="2100" kern="1200">
          <a:solidFill>
            <a:schemeClr val="tx1"/>
          </a:solidFill>
          <a:latin typeface="+mn-lt"/>
          <a:ea typeface="+mn-ea"/>
          <a:cs typeface="+mn-cs"/>
        </a:defRPr>
      </a:lvl5pPr>
      <a:lvl6pPr marL="2720726" algn="l" defTabSz="1088291" rtl="0" eaLnBrk="1" latinLnBrk="0" hangingPunct="1">
        <a:defRPr sz="2100" kern="1200">
          <a:solidFill>
            <a:schemeClr val="tx1"/>
          </a:solidFill>
          <a:latin typeface="+mn-lt"/>
          <a:ea typeface="+mn-ea"/>
          <a:cs typeface="+mn-cs"/>
        </a:defRPr>
      </a:lvl6pPr>
      <a:lvl7pPr marL="3264872" algn="l" defTabSz="1088291" rtl="0" eaLnBrk="1" latinLnBrk="0" hangingPunct="1">
        <a:defRPr sz="2100" kern="1200">
          <a:solidFill>
            <a:schemeClr val="tx1"/>
          </a:solidFill>
          <a:latin typeface="+mn-lt"/>
          <a:ea typeface="+mn-ea"/>
          <a:cs typeface="+mn-cs"/>
        </a:defRPr>
      </a:lvl7pPr>
      <a:lvl8pPr marL="3809017" algn="l" defTabSz="1088291" rtl="0" eaLnBrk="1" latinLnBrk="0" hangingPunct="1">
        <a:defRPr sz="2100" kern="1200">
          <a:solidFill>
            <a:schemeClr val="tx1"/>
          </a:solidFill>
          <a:latin typeface="+mn-lt"/>
          <a:ea typeface="+mn-ea"/>
          <a:cs typeface="+mn-cs"/>
        </a:defRPr>
      </a:lvl8pPr>
      <a:lvl9pPr marL="4353162" algn="l" defTabSz="1088291" rtl="0" eaLnBrk="1" latinLnBrk="0" hangingPunct="1">
        <a:defRPr sz="21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bwMode="auto">
          <a:xfrm>
            <a:off x="11" y="6442098"/>
            <a:ext cx="12188825" cy="415925"/>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a:endParaRPr lang="en-US">
              <a:solidFill>
                <a:srgbClr val="FFFFFF"/>
              </a:solidFill>
              <a:ea typeface="ＭＳ Ｐゴシック" pitchFamily="-111" charset="-128"/>
            </a:endParaRPr>
          </a:p>
        </p:txBody>
      </p:sp>
      <p:pic>
        <p:nvPicPr>
          <p:cNvPr id="12" name="Picture 1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696708" y="6528897"/>
            <a:ext cx="187408" cy="258055"/>
          </a:xfrm>
          <a:prstGeom prst="rect">
            <a:avLst/>
          </a:prstGeom>
        </p:spPr>
      </p:pic>
      <p:sp>
        <p:nvSpPr>
          <p:cNvPr id="9" name="Rectangle 21"/>
          <p:cNvSpPr>
            <a:spLocks noChangeArrowheads="1"/>
          </p:cNvSpPr>
          <p:nvPr userDrawn="1"/>
        </p:nvSpPr>
        <p:spPr bwMode="auto">
          <a:xfrm>
            <a:off x="304731" y="6487239"/>
            <a:ext cx="5181679" cy="107722"/>
          </a:xfrm>
          <a:prstGeom prst="rect">
            <a:avLst/>
          </a:prstGeom>
          <a:noFill/>
          <a:ln w="9525">
            <a:noFill/>
            <a:miter lim="800000"/>
            <a:headEnd/>
            <a:tailEnd/>
          </a:ln>
        </p:spPr>
        <p:txBody>
          <a:bodyPr wrap="square" lIns="0" tIns="0" rIns="0" bIns="0" anchor="b">
            <a:spAutoFit/>
          </a:bodyPr>
          <a:lstStyle/>
          <a:p>
            <a:r>
              <a:rPr lang="en-US" sz="700" dirty="0">
                <a:solidFill>
                  <a:srgbClr val="FFFFFF"/>
                </a:solidFill>
                <a:latin typeface="Adobe Clean" pitchFamily="-111" charset="0"/>
              </a:rPr>
              <a:t>© 2015 Adobe Systems Incorporated.  All Rights Reserved.  Adobe Confidential.</a:t>
            </a:r>
          </a:p>
        </p:txBody>
      </p:sp>
      <p:sp>
        <p:nvSpPr>
          <p:cNvPr id="2" name="Title Placeholder 1"/>
          <p:cNvSpPr>
            <a:spLocks noGrp="1"/>
          </p:cNvSpPr>
          <p:nvPr>
            <p:ph type="title"/>
          </p:nvPr>
        </p:nvSpPr>
        <p:spPr>
          <a:xfrm>
            <a:off x="304721" y="184150"/>
            <a:ext cx="11579384" cy="411162"/>
          </a:xfrm>
          <a:prstGeom prst="rect">
            <a:avLst/>
          </a:prstGeom>
        </p:spPr>
        <p:txBody>
          <a:bodyPr vert="horz" lIns="108829" tIns="54414" rIns="108829" bIns="54414"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304721" y="990600"/>
            <a:ext cx="11579384" cy="5181600"/>
          </a:xfrm>
          <a:prstGeom prst="rect">
            <a:avLst/>
          </a:prstGeom>
        </p:spPr>
        <p:txBody>
          <a:bodyPr vert="horz" lIns="108829" tIns="54414" rIns="108829" bIns="544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86556" y="6629400"/>
            <a:ext cx="1015735" cy="168274"/>
          </a:xfrm>
          <a:prstGeom prst="rect">
            <a:avLst/>
          </a:prstGeom>
        </p:spPr>
        <p:txBody>
          <a:bodyPr vert="horz" lIns="108829" tIns="54414" rIns="108829" bIns="54414" rtlCol="0" anchor="ctr"/>
          <a:lstStyle>
            <a:lvl1pPr algn="ctr">
              <a:defRPr sz="800">
                <a:solidFill>
                  <a:schemeClr val="bg1"/>
                </a:solidFill>
              </a:defRPr>
            </a:lvl1pPr>
          </a:lstStyle>
          <a:p>
            <a:fld id="{3AB78257-7A7E-4BBC-BB44-767E213B120F}" type="datetime1">
              <a:rPr lang="en-US" smtClean="0"/>
              <a:pPr/>
              <a:t>1/7/2026</a:t>
            </a:fld>
            <a:endParaRPr lang="en-US" dirty="0"/>
          </a:p>
        </p:txBody>
      </p:sp>
      <p:sp>
        <p:nvSpPr>
          <p:cNvPr id="5" name="Footer Placeholder 4"/>
          <p:cNvSpPr>
            <a:spLocks noGrp="1"/>
          </p:cNvSpPr>
          <p:nvPr>
            <p:ph type="ftr" sz="quarter" idx="3"/>
          </p:nvPr>
        </p:nvSpPr>
        <p:spPr>
          <a:xfrm>
            <a:off x="281452" y="6629400"/>
            <a:ext cx="5203530" cy="168274"/>
          </a:xfrm>
          <a:prstGeom prst="rect">
            <a:avLst/>
          </a:prstGeom>
        </p:spPr>
        <p:txBody>
          <a:bodyPr vert="horz" lIns="0" tIns="54414" rIns="108829" bIns="54414" rtlCol="0" anchor="ctr"/>
          <a:lstStyle>
            <a:lvl1pPr algn="l">
              <a:defRPr sz="800">
                <a:solidFill>
                  <a:schemeClr val="bg1"/>
                </a:solidFill>
              </a:defRPr>
            </a:lvl1pPr>
          </a:lstStyle>
          <a:p>
            <a:endParaRPr lang="en-US" dirty="0"/>
          </a:p>
        </p:txBody>
      </p:sp>
      <p:sp>
        <p:nvSpPr>
          <p:cNvPr id="6" name="Slide Number Placeholder 5"/>
          <p:cNvSpPr>
            <a:spLocks noGrp="1"/>
          </p:cNvSpPr>
          <p:nvPr>
            <p:ph type="sldNum" sz="quarter" idx="4"/>
          </p:nvPr>
        </p:nvSpPr>
        <p:spPr>
          <a:xfrm>
            <a:off x="5586556" y="6477000"/>
            <a:ext cx="1015735" cy="168274"/>
          </a:xfrm>
          <a:prstGeom prst="rect">
            <a:avLst/>
          </a:prstGeom>
        </p:spPr>
        <p:txBody>
          <a:bodyPr vert="horz" lIns="108829" tIns="54414" rIns="108829" bIns="54414" rtlCol="0" anchor="ctr"/>
          <a:lstStyle>
            <a:lvl1pPr algn="r">
              <a:defRPr sz="800">
                <a:solidFill>
                  <a:schemeClr val="bg1"/>
                </a:solidFill>
              </a:defRPr>
            </a:lvl1pPr>
          </a:lstStyle>
          <a:p>
            <a:pPr algn="ctr"/>
            <a:fld id="{90156F56-D5AE-4C6F-B826-C69D1BC521BB}" type="slidenum">
              <a:rPr lang="en-US" smtClean="0"/>
              <a:pPr algn="ctr"/>
              <a:t>‹#›</a:t>
            </a:fld>
            <a:endParaRPr lang="en-US" dirty="0"/>
          </a:p>
        </p:txBody>
      </p:sp>
    </p:spTree>
    <p:extLst>
      <p:ext uri="{BB962C8B-B14F-4D97-AF65-F5344CB8AC3E}">
        <p14:creationId xmlns:p14="http://schemas.microsoft.com/office/powerpoint/2010/main" val="2885209422"/>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Lst>
  <p:hf hdr="0" ftr="0" dt="0"/>
  <p:txStyles>
    <p:titleStyle>
      <a:lvl1pPr algn="l" defTabSz="1088291" rtl="0" eaLnBrk="1" latinLnBrk="0" hangingPunct="1">
        <a:spcBef>
          <a:spcPct val="0"/>
        </a:spcBef>
        <a:buNone/>
        <a:defRPr sz="2400" kern="1200">
          <a:solidFill>
            <a:schemeClr val="bg2"/>
          </a:solidFill>
          <a:latin typeface="+mj-lt"/>
          <a:ea typeface="+mj-ea"/>
          <a:cs typeface="+mj-cs"/>
        </a:defRPr>
      </a:lvl1pPr>
    </p:titleStyle>
    <p:bodyStyle>
      <a:lvl1pPr marL="275852"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1pPr>
      <a:lvl2pPr marL="551703"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2pPr>
      <a:lvl3pPr marL="751979" indent="-200276"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3pPr>
      <a:lvl4pPr marL="950366" indent="-198387"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4pPr>
      <a:lvl5pPr marL="1088291" indent="-137926" algn="l" defTabSz="1088291" rtl="0" eaLnBrk="1" latinLnBrk="0" hangingPunct="1">
        <a:spcBef>
          <a:spcPts val="714"/>
        </a:spcBef>
        <a:buClr>
          <a:schemeClr val="accent4"/>
        </a:buClr>
        <a:buSzPct val="70000"/>
        <a:buFont typeface="Wingdings" pitchFamily="2" charset="2"/>
        <a:buChar char="§"/>
        <a:defRPr sz="1400" kern="1200">
          <a:solidFill>
            <a:schemeClr val="tx1"/>
          </a:solidFill>
          <a:latin typeface="+mn-lt"/>
          <a:ea typeface="+mn-ea"/>
          <a:cs typeface="+mn-cs"/>
        </a:defRPr>
      </a:lvl5pPr>
      <a:lvl6pPr marL="299279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44"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291" rtl="0" eaLnBrk="1" latinLnBrk="0" hangingPunct="1">
        <a:defRPr sz="2100" kern="1200">
          <a:solidFill>
            <a:schemeClr val="tx1"/>
          </a:solidFill>
          <a:latin typeface="+mn-lt"/>
          <a:ea typeface="+mn-ea"/>
          <a:cs typeface="+mn-cs"/>
        </a:defRPr>
      </a:lvl1pPr>
      <a:lvl2pPr marL="544145" algn="l" defTabSz="1088291" rtl="0" eaLnBrk="1" latinLnBrk="0" hangingPunct="1">
        <a:defRPr sz="2100" kern="1200">
          <a:solidFill>
            <a:schemeClr val="tx1"/>
          </a:solidFill>
          <a:latin typeface="+mn-lt"/>
          <a:ea typeface="+mn-ea"/>
          <a:cs typeface="+mn-cs"/>
        </a:defRPr>
      </a:lvl2pPr>
      <a:lvl3pPr marL="1088291" algn="l" defTabSz="1088291" rtl="0" eaLnBrk="1" latinLnBrk="0" hangingPunct="1">
        <a:defRPr sz="2100" kern="1200">
          <a:solidFill>
            <a:schemeClr val="tx1"/>
          </a:solidFill>
          <a:latin typeface="+mn-lt"/>
          <a:ea typeface="+mn-ea"/>
          <a:cs typeface="+mn-cs"/>
        </a:defRPr>
      </a:lvl3pPr>
      <a:lvl4pPr marL="1632436" algn="l" defTabSz="1088291" rtl="0" eaLnBrk="1" latinLnBrk="0" hangingPunct="1">
        <a:defRPr sz="2100" kern="1200">
          <a:solidFill>
            <a:schemeClr val="tx1"/>
          </a:solidFill>
          <a:latin typeface="+mn-lt"/>
          <a:ea typeface="+mn-ea"/>
          <a:cs typeface="+mn-cs"/>
        </a:defRPr>
      </a:lvl4pPr>
      <a:lvl5pPr marL="2176581" algn="l" defTabSz="1088291" rtl="0" eaLnBrk="1" latinLnBrk="0" hangingPunct="1">
        <a:defRPr sz="2100" kern="1200">
          <a:solidFill>
            <a:schemeClr val="tx1"/>
          </a:solidFill>
          <a:latin typeface="+mn-lt"/>
          <a:ea typeface="+mn-ea"/>
          <a:cs typeface="+mn-cs"/>
        </a:defRPr>
      </a:lvl5pPr>
      <a:lvl6pPr marL="2720726" algn="l" defTabSz="1088291" rtl="0" eaLnBrk="1" latinLnBrk="0" hangingPunct="1">
        <a:defRPr sz="2100" kern="1200">
          <a:solidFill>
            <a:schemeClr val="tx1"/>
          </a:solidFill>
          <a:latin typeface="+mn-lt"/>
          <a:ea typeface="+mn-ea"/>
          <a:cs typeface="+mn-cs"/>
        </a:defRPr>
      </a:lvl6pPr>
      <a:lvl7pPr marL="3264872" algn="l" defTabSz="1088291" rtl="0" eaLnBrk="1" latinLnBrk="0" hangingPunct="1">
        <a:defRPr sz="2100" kern="1200">
          <a:solidFill>
            <a:schemeClr val="tx1"/>
          </a:solidFill>
          <a:latin typeface="+mn-lt"/>
          <a:ea typeface="+mn-ea"/>
          <a:cs typeface="+mn-cs"/>
        </a:defRPr>
      </a:lvl7pPr>
      <a:lvl8pPr marL="3809017" algn="l" defTabSz="1088291" rtl="0" eaLnBrk="1" latinLnBrk="0" hangingPunct="1">
        <a:defRPr sz="2100" kern="1200">
          <a:solidFill>
            <a:schemeClr val="tx1"/>
          </a:solidFill>
          <a:latin typeface="+mn-lt"/>
          <a:ea typeface="+mn-ea"/>
          <a:cs typeface="+mn-cs"/>
        </a:defRPr>
      </a:lvl8pPr>
      <a:lvl9pPr marL="4353162" algn="l" defTabSz="1088291" rtl="0" eaLnBrk="1" latinLnBrk="0" hangingPunct="1">
        <a:defRPr sz="21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bwMode="auto">
          <a:xfrm>
            <a:off x="0" y="6442076"/>
            <a:ext cx="12188825" cy="415925"/>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a:endParaRPr lang="en-US">
              <a:solidFill>
                <a:srgbClr val="FFFFFF"/>
              </a:solidFill>
              <a:ea typeface="ＭＳ Ｐゴシック" pitchFamily="-111" charset="-128"/>
            </a:endParaRPr>
          </a:p>
        </p:txBody>
      </p:sp>
      <p:pic>
        <p:nvPicPr>
          <p:cNvPr id="12" name="Picture 11"/>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11696697" y="6528875"/>
            <a:ext cx="187408" cy="258055"/>
          </a:xfrm>
          <a:prstGeom prst="rect">
            <a:avLst/>
          </a:prstGeom>
        </p:spPr>
      </p:pic>
      <p:sp>
        <p:nvSpPr>
          <p:cNvPr id="7" name="Rectangle 5"/>
          <p:cNvSpPr>
            <a:spLocks noChangeArrowheads="1"/>
          </p:cNvSpPr>
          <p:nvPr userDrawn="1"/>
        </p:nvSpPr>
        <p:spPr bwMode="auto">
          <a:xfrm>
            <a:off x="0" y="1"/>
            <a:ext cx="12188825" cy="779463"/>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rtl="0" fontAlgn="base">
              <a:spcBef>
                <a:spcPct val="0"/>
              </a:spcBef>
              <a:spcAft>
                <a:spcPct val="0"/>
              </a:spcAft>
            </a:pPr>
            <a:endParaRPr lang="en-US" kern="1200" dirty="0">
              <a:solidFill>
                <a:srgbClr val="FFFFFF"/>
              </a:solidFill>
              <a:latin typeface="+mn-lt"/>
              <a:ea typeface="ＭＳ Ｐゴシック" pitchFamily="-111" charset="-128"/>
              <a:cs typeface="+mn-cs"/>
            </a:endParaRPr>
          </a:p>
        </p:txBody>
      </p:sp>
      <p:sp>
        <p:nvSpPr>
          <p:cNvPr id="9" name="Rectangle 21"/>
          <p:cNvSpPr>
            <a:spLocks noChangeArrowheads="1"/>
          </p:cNvSpPr>
          <p:nvPr userDrawn="1"/>
        </p:nvSpPr>
        <p:spPr bwMode="auto">
          <a:xfrm>
            <a:off x="304720" y="6487239"/>
            <a:ext cx="5181679" cy="107722"/>
          </a:xfrm>
          <a:prstGeom prst="rect">
            <a:avLst/>
          </a:prstGeom>
          <a:noFill/>
          <a:ln w="9525">
            <a:noFill/>
            <a:miter lim="800000"/>
            <a:headEnd/>
            <a:tailEnd/>
          </a:ln>
        </p:spPr>
        <p:txBody>
          <a:bodyPr wrap="square" lIns="0" tIns="0" rIns="0" bIns="0" anchor="b">
            <a:spAutoFit/>
          </a:bodyPr>
          <a:lstStyle/>
          <a:p>
            <a:r>
              <a:rPr lang="en-US" sz="700" dirty="0">
                <a:solidFill>
                  <a:srgbClr val="FFFFFF"/>
                </a:solidFill>
                <a:latin typeface="Adobe Clean" pitchFamily="-111" charset="0"/>
              </a:rPr>
              <a:t>© 2017 Adobe Systems Incorporated.  All Rights Reserved.  Adobe Confidential.</a:t>
            </a:r>
          </a:p>
        </p:txBody>
      </p:sp>
      <p:sp>
        <p:nvSpPr>
          <p:cNvPr id="2" name="Title Placeholder 1"/>
          <p:cNvSpPr>
            <a:spLocks noGrp="1"/>
          </p:cNvSpPr>
          <p:nvPr>
            <p:ph type="title"/>
          </p:nvPr>
        </p:nvSpPr>
        <p:spPr>
          <a:xfrm>
            <a:off x="304721" y="184150"/>
            <a:ext cx="11579384" cy="411162"/>
          </a:xfrm>
          <a:prstGeom prst="rect">
            <a:avLst/>
          </a:prstGeom>
        </p:spPr>
        <p:txBody>
          <a:bodyPr vert="horz" lIns="108829" tIns="54414" rIns="108829" bIns="54414"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304721" y="990600"/>
            <a:ext cx="11579384" cy="5181600"/>
          </a:xfrm>
          <a:prstGeom prst="rect">
            <a:avLst/>
          </a:prstGeom>
        </p:spPr>
        <p:txBody>
          <a:bodyPr vert="horz" lIns="108829" tIns="54414" rIns="108829" bIns="544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86545" y="6629400"/>
            <a:ext cx="1015735" cy="168274"/>
          </a:xfrm>
          <a:prstGeom prst="rect">
            <a:avLst/>
          </a:prstGeom>
        </p:spPr>
        <p:txBody>
          <a:bodyPr vert="horz" lIns="108829" tIns="54414" rIns="108829" bIns="54414" rtlCol="0" anchor="ctr"/>
          <a:lstStyle>
            <a:lvl1pPr algn="ctr">
              <a:defRPr sz="800">
                <a:solidFill>
                  <a:schemeClr val="bg1"/>
                </a:solidFill>
              </a:defRPr>
            </a:lvl1pPr>
          </a:lstStyle>
          <a:p>
            <a:fld id="{3AB78257-7A7E-4BBC-BB44-767E213B120F}" type="datetime1">
              <a:rPr lang="en-US" smtClean="0"/>
              <a:pPr/>
              <a:t>1/7/2026</a:t>
            </a:fld>
            <a:endParaRPr lang="en-US" dirty="0"/>
          </a:p>
        </p:txBody>
      </p:sp>
      <p:sp>
        <p:nvSpPr>
          <p:cNvPr id="5" name="Footer Placeholder 4"/>
          <p:cNvSpPr>
            <a:spLocks noGrp="1"/>
          </p:cNvSpPr>
          <p:nvPr>
            <p:ph type="ftr" sz="quarter" idx="3"/>
          </p:nvPr>
        </p:nvSpPr>
        <p:spPr>
          <a:xfrm>
            <a:off x="281441" y="6629400"/>
            <a:ext cx="5203530" cy="168274"/>
          </a:xfrm>
          <a:prstGeom prst="rect">
            <a:avLst/>
          </a:prstGeom>
        </p:spPr>
        <p:txBody>
          <a:bodyPr vert="horz" lIns="0" tIns="54414" rIns="108829" bIns="54414" rtlCol="0" anchor="ctr"/>
          <a:lstStyle>
            <a:lvl1pPr algn="l">
              <a:defRPr sz="800">
                <a:solidFill>
                  <a:schemeClr val="bg1"/>
                </a:solidFill>
              </a:defRPr>
            </a:lvl1pPr>
          </a:lstStyle>
          <a:p>
            <a:endParaRPr lang="en-US" dirty="0"/>
          </a:p>
        </p:txBody>
      </p:sp>
      <p:sp>
        <p:nvSpPr>
          <p:cNvPr id="6" name="Slide Number Placeholder 5"/>
          <p:cNvSpPr>
            <a:spLocks noGrp="1"/>
          </p:cNvSpPr>
          <p:nvPr>
            <p:ph type="sldNum" sz="quarter" idx="4"/>
          </p:nvPr>
        </p:nvSpPr>
        <p:spPr>
          <a:xfrm>
            <a:off x="5586545" y="6477000"/>
            <a:ext cx="1015735" cy="168274"/>
          </a:xfrm>
          <a:prstGeom prst="rect">
            <a:avLst/>
          </a:prstGeom>
        </p:spPr>
        <p:txBody>
          <a:bodyPr vert="horz" lIns="108829" tIns="54414" rIns="108829" bIns="54414" rtlCol="0" anchor="ctr"/>
          <a:lstStyle>
            <a:lvl1pPr algn="r">
              <a:defRPr sz="800">
                <a:solidFill>
                  <a:schemeClr val="bg1"/>
                </a:solidFill>
              </a:defRPr>
            </a:lvl1pPr>
          </a:lstStyle>
          <a:p>
            <a:pPr algn="ctr"/>
            <a:fld id="{90156F56-D5AE-4C6F-B826-C69D1BC521BB}" type="slidenum">
              <a:rPr lang="en-US" smtClean="0"/>
              <a:pPr algn="ctr"/>
              <a:t>‹#›</a:t>
            </a:fld>
            <a:endParaRPr lang="en-US" dirty="0"/>
          </a:p>
        </p:txBody>
      </p:sp>
    </p:spTree>
    <p:extLst>
      <p:ext uri="{BB962C8B-B14F-4D97-AF65-F5344CB8AC3E}">
        <p14:creationId xmlns:p14="http://schemas.microsoft.com/office/powerpoint/2010/main" val="1852752326"/>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 id="2147483776" r:id="rId18"/>
    <p:sldLayoutId id="2147483777" r:id="rId19"/>
    <p:sldLayoutId id="2147483778" r:id="rId20"/>
    <p:sldLayoutId id="2147483779" r:id="rId21"/>
    <p:sldLayoutId id="2147483780" r:id="rId22"/>
    <p:sldLayoutId id="2147483781" r:id="rId23"/>
    <p:sldLayoutId id="2147483782" r:id="rId24"/>
  </p:sldLayoutIdLst>
  <p:hf hdr="0" ftr="0" dt="0"/>
  <p:txStyles>
    <p:titleStyle>
      <a:lvl1pPr algn="l" defTabSz="1088291" rtl="0" eaLnBrk="1" latinLnBrk="0" hangingPunct="1">
        <a:spcBef>
          <a:spcPct val="0"/>
        </a:spcBef>
        <a:buNone/>
        <a:defRPr sz="2400" b="0" i="0" u="none" kern="1200">
          <a:solidFill>
            <a:schemeClr val="bg2"/>
          </a:solidFill>
          <a:latin typeface="+mj-lt"/>
          <a:ea typeface="+mj-ea"/>
          <a:cs typeface="+mj-cs"/>
        </a:defRPr>
      </a:lvl1pPr>
    </p:titleStyle>
    <p:bodyStyle>
      <a:lvl1pPr marL="275852"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1pPr>
      <a:lvl2pPr marL="551703"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2pPr>
      <a:lvl3pPr marL="751979" indent="-200276"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3pPr>
      <a:lvl4pPr marL="950366" indent="-198387"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4pPr>
      <a:lvl5pPr marL="1088291" indent="-137926" algn="l" defTabSz="1088291" rtl="0" eaLnBrk="1" latinLnBrk="0" hangingPunct="1">
        <a:spcBef>
          <a:spcPts val="714"/>
        </a:spcBef>
        <a:buClr>
          <a:schemeClr val="accent4"/>
        </a:buClr>
        <a:buSzPct val="70000"/>
        <a:buFont typeface="Wingdings" pitchFamily="2" charset="2"/>
        <a:buChar char="§"/>
        <a:defRPr sz="1400" kern="1200">
          <a:solidFill>
            <a:schemeClr val="tx1"/>
          </a:solidFill>
          <a:latin typeface="+mn-lt"/>
          <a:ea typeface="+mn-ea"/>
          <a:cs typeface="+mn-cs"/>
        </a:defRPr>
      </a:lvl5pPr>
      <a:lvl6pPr marL="299279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44"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291" rtl="0" eaLnBrk="1" latinLnBrk="0" hangingPunct="1">
        <a:defRPr sz="2100" kern="1200">
          <a:solidFill>
            <a:schemeClr val="tx1"/>
          </a:solidFill>
          <a:latin typeface="+mn-lt"/>
          <a:ea typeface="+mn-ea"/>
          <a:cs typeface="+mn-cs"/>
        </a:defRPr>
      </a:lvl1pPr>
      <a:lvl2pPr marL="544145" algn="l" defTabSz="1088291" rtl="0" eaLnBrk="1" latinLnBrk="0" hangingPunct="1">
        <a:defRPr sz="2100" kern="1200">
          <a:solidFill>
            <a:schemeClr val="tx1"/>
          </a:solidFill>
          <a:latin typeface="+mn-lt"/>
          <a:ea typeface="+mn-ea"/>
          <a:cs typeface="+mn-cs"/>
        </a:defRPr>
      </a:lvl2pPr>
      <a:lvl3pPr marL="1088291" algn="l" defTabSz="1088291" rtl="0" eaLnBrk="1" latinLnBrk="0" hangingPunct="1">
        <a:defRPr sz="2100" kern="1200">
          <a:solidFill>
            <a:schemeClr val="tx1"/>
          </a:solidFill>
          <a:latin typeface="+mn-lt"/>
          <a:ea typeface="+mn-ea"/>
          <a:cs typeface="+mn-cs"/>
        </a:defRPr>
      </a:lvl3pPr>
      <a:lvl4pPr marL="1632436" algn="l" defTabSz="1088291" rtl="0" eaLnBrk="1" latinLnBrk="0" hangingPunct="1">
        <a:defRPr sz="2100" kern="1200">
          <a:solidFill>
            <a:schemeClr val="tx1"/>
          </a:solidFill>
          <a:latin typeface="+mn-lt"/>
          <a:ea typeface="+mn-ea"/>
          <a:cs typeface="+mn-cs"/>
        </a:defRPr>
      </a:lvl4pPr>
      <a:lvl5pPr marL="2176581" algn="l" defTabSz="1088291" rtl="0" eaLnBrk="1" latinLnBrk="0" hangingPunct="1">
        <a:defRPr sz="2100" kern="1200">
          <a:solidFill>
            <a:schemeClr val="tx1"/>
          </a:solidFill>
          <a:latin typeface="+mn-lt"/>
          <a:ea typeface="+mn-ea"/>
          <a:cs typeface="+mn-cs"/>
        </a:defRPr>
      </a:lvl5pPr>
      <a:lvl6pPr marL="2720726" algn="l" defTabSz="1088291" rtl="0" eaLnBrk="1" latinLnBrk="0" hangingPunct="1">
        <a:defRPr sz="2100" kern="1200">
          <a:solidFill>
            <a:schemeClr val="tx1"/>
          </a:solidFill>
          <a:latin typeface="+mn-lt"/>
          <a:ea typeface="+mn-ea"/>
          <a:cs typeface="+mn-cs"/>
        </a:defRPr>
      </a:lvl6pPr>
      <a:lvl7pPr marL="3264872" algn="l" defTabSz="1088291" rtl="0" eaLnBrk="1" latinLnBrk="0" hangingPunct="1">
        <a:defRPr sz="2100" kern="1200">
          <a:solidFill>
            <a:schemeClr val="tx1"/>
          </a:solidFill>
          <a:latin typeface="+mn-lt"/>
          <a:ea typeface="+mn-ea"/>
          <a:cs typeface="+mn-cs"/>
        </a:defRPr>
      </a:lvl7pPr>
      <a:lvl8pPr marL="3809017" algn="l" defTabSz="1088291" rtl="0" eaLnBrk="1" latinLnBrk="0" hangingPunct="1">
        <a:defRPr sz="2100" kern="1200">
          <a:solidFill>
            <a:schemeClr val="tx1"/>
          </a:solidFill>
          <a:latin typeface="+mn-lt"/>
          <a:ea typeface="+mn-ea"/>
          <a:cs typeface="+mn-cs"/>
        </a:defRPr>
      </a:lvl8pPr>
      <a:lvl9pPr marL="4353162" algn="l" defTabSz="1088291" rtl="0" eaLnBrk="1" latinLnBrk="0" hangingPunct="1">
        <a:defRPr sz="21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Bottom border"/>
          <p:cNvSpPr/>
          <p:nvPr userDrawn="1"/>
        </p:nvSpPr>
        <p:spPr>
          <a:xfrm>
            <a:off x="-3" y="6234157"/>
            <a:ext cx="12200506" cy="6334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4" dirty="0"/>
          </a:p>
        </p:txBody>
      </p:sp>
      <p:sp>
        <p:nvSpPr>
          <p:cNvPr id="9" name="Top border"/>
          <p:cNvSpPr/>
          <p:nvPr userDrawn="1"/>
        </p:nvSpPr>
        <p:spPr>
          <a:xfrm>
            <a:off x="-1" y="0"/>
            <a:ext cx="12200506" cy="6334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4"/>
          </a:p>
        </p:txBody>
      </p:sp>
      <p:sp>
        <p:nvSpPr>
          <p:cNvPr id="7" name="Menu Item 1"/>
          <p:cNvSpPr/>
          <p:nvPr userDrawn="1"/>
        </p:nvSpPr>
        <p:spPr>
          <a:xfrm>
            <a:off x="936985" y="129994"/>
            <a:ext cx="2073740" cy="3642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462" dirty="0">
                <a:latin typeface="Adobe Clean" panose="020B0503020404020204" pitchFamily="34" charset="0"/>
              </a:rPr>
              <a:t>Introduction</a:t>
            </a:r>
          </a:p>
        </p:txBody>
      </p:sp>
      <p:sp>
        <p:nvSpPr>
          <p:cNvPr id="12" name="Menu Item 2"/>
          <p:cNvSpPr/>
          <p:nvPr userDrawn="1"/>
        </p:nvSpPr>
        <p:spPr>
          <a:xfrm>
            <a:off x="4473185" y="129994"/>
            <a:ext cx="2073740" cy="3642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462" dirty="0">
                <a:latin typeface="Adobe Clean" panose="020B0503020404020204" pitchFamily="34" charset="0"/>
              </a:rPr>
              <a:t>Types of Surveys</a:t>
            </a:r>
          </a:p>
        </p:txBody>
      </p:sp>
      <p:sp>
        <p:nvSpPr>
          <p:cNvPr id="13" name="Menu Item 3"/>
          <p:cNvSpPr/>
          <p:nvPr userDrawn="1"/>
        </p:nvSpPr>
        <p:spPr>
          <a:xfrm>
            <a:off x="6544470" y="129994"/>
            <a:ext cx="2073740" cy="3642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462" dirty="0">
                <a:latin typeface="Adobe Clean" panose="020B0503020404020204" pitchFamily="34" charset="0"/>
              </a:rPr>
              <a:t>Survey Planning</a:t>
            </a:r>
          </a:p>
        </p:txBody>
      </p:sp>
      <p:sp>
        <p:nvSpPr>
          <p:cNvPr id="14" name="Menu Item 4"/>
          <p:cNvSpPr/>
          <p:nvPr userDrawn="1"/>
        </p:nvSpPr>
        <p:spPr>
          <a:xfrm>
            <a:off x="8615756" y="129994"/>
            <a:ext cx="2073740" cy="3642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462" dirty="0">
                <a:latin typeface="Adobe Clean" panose="020B0503020404020204" pitchFamily="34" charset="0"/>
              </a:rPr>
              <a:t>Case Studies</a:t>
            </a:r>
          </a:p>
        </p:txBody>
      </p:sp>
      <p:pic>
        <p:nvPicPr>
          <p:cNvPr id="17" name="Right Arrow"/>
          <p:cNvPicPr>
            <a:picLocks noChangeAspect="1"/>
          </p:cNvPicPr>
          <p:nvPr userDrawn="1"/>
        </p:nvPicPr>
        <p:blipFill>
          <a:blip r:embed="rId15" cstate="screen">
            <a:lum bright="70000" contrast="-70000"/>
            <a:extLst>
              <a:ext uri="{BEBA8EAE-BF5A-486C-A8C5-ECC9F3942E4B}">
                <a14:imgProps xmlns:a14="http://schemas.microsoft.com/office/drawing/2010/main">
                  <a14:imgLayer r:embed="rId16">
                    <a14:imgEffect>
                      <a14:artisticPhotocopy/>
                    </a14:imgEffect>
                  </a14:imgLayer>
                </a14:imgProps>
              </a:ext>
              <a:ext uri="{28A0092B-C50C-407E-A947-70E740481C1C}">
                <a14:useLocalDpi xmlns:a14="http://schemas.microsoft.com/office/drawing/2010/main"/>
              </a:ext>
            </a:extLst>
          </a:blip>
          <a:stretch>
            <a:fillRect/>
          </a:stretch>
        </p:blipFill>
        <p:spPr>
          <a:xfrm>
            <a:off x="11535633" y="6331002"/>
            <a:ext cx="460831" cy="411266"/>
          </a:xfrm>
          <a:prstGeom prst="rect">
            <a:avLst/>
          </a:prstGeom>
        </p:spPr>
      </p:pic>
      <p:pic>
        <p:nvPicPr>
          <p:cNvPr id="18" name="Left Arrow"/>
          <p:cNvPicPr>
            <a:picLocks noChangeAspect="1"/>
          </p:cNvPicPr>
          <p:nvPr userDrawn="1"/>
        </p:nvPicPr>
        <p:blipFill>
          <a:blip r:embed="rId15" cstate="screen">
            <a:lum bright="70000" contrast="-70000"/>
            <a:extLst>
              <a:ext uri="{BEBA8EAE-BF5A-486C-A8C5-ECC9F3942E4B}">
                <a14:imgProps xmlns:a14="http://schemas.microsoft.com/office/drawing/2010/main">
                  <a14:imgLayer r:embed="rId16">
                    <a14:imgEffect>
                      <a14:artisticPhotocopy/>
                    </a14:imgEffect>
                  </a14:imgLayer>
                </a14:imgProps>
              </a:ext>
              <a:ext uri="{28A0092B-C50C-407E-A947-70E740481C1C}">
                <a14:useLocalDpi xmlns:a14="http://schemas.microsoft.com/office/drawing/2010/main"/>
              </a:ext>
            </a:extLst>
          </a:blip>
          <a:stretch>
            <a:fillRect/>
          </a:stretch>
        </p:blipFill>
        <p:spPr>
          <a:xfrm rot="10800000">
            <a:off x="10978449" y="6331002"/>
            <a:ext cx="460831" cy="411266"/>
          </a:xfrm>
          <a:prstGeom prst="rect">
            <a:avLst/>
          </a:prstGeom>
        </p:spPr>
      </p:pic>
      <p:sp>
        <p:nvSpPr>
          <p:cNvPr id="23" name="Slide Number Placeholder 5"/>
          <p:cNvSpPr>
            <a:spLocks noGrp="1"/>
          </p:cNvSpPr>
          <p:nvPr>
            <p:ph type="sldNum" sz="quarter" idx="4"/>
          </p:nvPr>
        </p:nvSpPr>
        <p:spPr>
          <a:xfrm>
            <a:off x="772394" y="6464133"/>
            <a:ext cx="4113729" cy="365125"/>
          </a:xfrm>
          <a:prstGeom prst="rect">
            <a:avLst/>
          </a:prstGeom>
        </p:spPr>
        <p:txBody>
          <a:bodyPr vert="horz" lIns="91440" tIns="45720" rIns="91440" bIns="45720" rtlCol="0" anchor="ctr"/>
          <a:lstStyle>
            <a:lvl1pPr algn="l">
              <a:defRPr sz="1462">
                <a:solidFill>
                  <a:schemeClr val="bg1"/>
                </a:solidFill>
                <a:latin typeface="Adobe Clean" panose="020B0503020404020204" pitchFamily="34" charset="0"/>
              </a:defRPr>
            </a:lvl1pPr>
          </a:lstStyle>
          <a:p>
            <a:r>
              <a:rPr lang="en-US" dirty="0"/>
              <a:t> Page </a:t>
            </a:r>
            <a:fld id="{886D8D3F-55AC-44C1-B5E6-6A665EDA3C6E}" type="slidenum">
              <a:rPr lang="en-US" b="1" smtClean="0"/>
              <a:pPr/>
              <a:t>‹#›</a:t>
            </a:fld>
            <a:r>
              <a:rPr lang="en-US" dirty="0"/>
              <a:t> of </a:t>
            </a:r>
            <a:r>
              <a:rPr lang="en-US" b="1" dirty="0"/>
              <a:t>12</a:t>
            </a:r>
          </a:p>
        </p:txBody>
      </p:sp>
      <p:sp>
        <p:nvSpPr>
          <p:cNvPr id="24" name="Text Placeholder 11" hidden="1"/>
          <p:cNvSpPr txBox="1">
            <a:spLocks/>
          </p:cNvSpPr>
          <p:nvPr userDrawn="1"/>
        </p:nvSpPr>
        <p:spPr>
          <a:xfrm>
            <a:off x="322582" y="843095"/>
            <a:ext cx="6912468" cy="514082"/>
          </a:xfrm>
          <a:prstGeom prst="rect">
            <a:avLst/>
          </a:prstGeom>
        </p:spPr>
        <p:txBody>
          <a:bodyPr/>
          <a:lstStyle>
            <a:lvl1pPr marL="0" indent="0" algn="l" defTabSz="725576" rtl="0" eaLnBrk="1" latinLnBrk="0" hangingPunct="1">
              <a:lnSpc>
                <a:spcPct val="90000"/>
              </a:lnSpc>
              <a:spcBef>
                <a:spcPts val="794"/>
              </a:spcBef>
              <a:buFont typeface="Arial" panose="020B0604020202020204" pitchFamily="34" charset="0"/>
              <a:buNone/>
              <a:defRPr sz="2400" kern="1200">
                <a:solidFill>
                  <a:schemeClr val="tx1"/>
                </a:solidFill>
                <a:latin typeface="Adobe Clean Light" panose="020B0303020404020204" pitchFamily="34" charset="0"/>
                <a:ea typeface="+mn-ea"/>
                <a:cs typeface="+mn-cs"/>
              </a:defRPr>
            </a:lvl1pPr>
            <a:lvl2pPr marL="362788" indent="0" algn="l" defTabSz="725576" rtl="0" eaLnBrk="1" latinLnBrk="0" hangingPunct="1">
              <a:lnSpc>
                <a:spcPct val="90000"/>
              </a:lnSpc>
              <a:spcBef>
                <a:spcPts val="397"/>
              </a:spcBef>
              <a:buFont typeface="Arial" panose="020B0604020202020204" pitchFamily="34" charset="0"/>
              <a:buNone/>
              <a:defRPr sz="2000" b="0" i="0" u="none" kern="1200">
                <a:solidFill>
                  <a:schemeClr val="tx1"/>
                </a:solidFill>
                <a:latin typeface="Adobe Clean Light" panose="020B0303020404020204" pitchFamily="34" charset="0"/>
                <a:ea typeface="+mn-ea"/>
                <a:cs typeface="+mn-cs"/>
              </a:defRPr>
            </a:lvl2pPr>
            <a:lvl3pPr marL="725577" indent="0" algn="l" defTabSz="725576" rtl="0" eaLnBrk="1" latinLnBrk="0" hangingPunct="1">
              <a:lnSpc>
                <a:spcPct val="90000"/>
              </a:lnSpc>
              <a:spcBef>
                <a:spcPts val="397"/>
              </a:spcBef>
              <a:buFont typeface="Arial" panose="020B0604020202020204" pitchFamily="34" charset="0"/>
              <a:buNone/>
              <a:defRPr sz="1800" kern="1200">
                <a:solidFill>
                  <a:schemeClr val="tx1"/>
                </a:solidFill>
                <a:latin typeface="Adobe Clean Light" panose="020B0303020404020204" pitchFamily="34" charset="0"/>
                <a:ea typeface="+mn-ea"/>
                <a:cs typeface="+mn-cs"/>
              </a:defRPr>
            </a:lvl3pPr>
            <a:lvl4pPr marL="1088365" indent="0" algn="l" defTabSz="725576" rtl="0" eaLnBrk="1" latinLnBrk="0" hangingPunct="1">
              <a:lnSpc>
                <a:spcPct val="90000"/>
              </a:lnSpc>
              <a:spcBef>
                <a:spcPts val="397"/>
              </a:spcBef>
              <a:buFont typeface="Arial" panose="020B0604020202020204" pitchFamily="34" charset="0"/>
              <a:buNone/>
              <a:defRPr sz="1600" kern="1200">
                <a:solidFill>
                  <a:schemeClr val="tx1"/>
                </a:solidFill>
                <a:latin typeface="Adobe Clean Light" panose="020B0303020404020204" pitchFamily="34" charset="0"/>
                <a:ea typeface="+mn-ea"/>
                <a:cs typeface="+mn-cs"/>
              </a:defRPr>
            </a:lvl4pPr>
            <a:lvl5pPr marL="1451153" indent="0" algn="l" defTabSz="725576" rtl="0" eaLnBrk="1" latinLnBrk="0" hangingPunct="1">
              <a:lnSpc>
                <a:spcPct val="90000"/>
              </a:lnSpc>
              <a:spcBef>
                <a:spcPts val="397"/>
              </a:spcBef>
              <a:buFont typeface="Arial" panose="020B0604020202020204" pitchFamily="34" charset="0"/>
              <a:buNone/>
              <a:defRPr sz="1200" kern="1200">
                <a:solidFill>
                  <a:schemeClr val="tx1"/>
                </a:solidFill>
                <a:latin typeface="Adobe Clean Light" panose="020B0303020404020204" pitchFamily="34" charset="0"/>
                <a:ea typeface="+mn-ea"/>
                <a:cs typeface="+mn-cs"/>
              </a:defRPr>
            </a:lvl5pPr>
            <a:lvl6pPr marL="1995335"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6pPr>
            <a:lvl7pPr marL="2358123"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7pPr>
            <a:lvl8pPr marL="2720912"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8pPr>
            <a:lvl9pPr marL="3083700"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9pPr>
          </a:lstStyle>
          <a:p>
            <a:r>
              <a:rPr lang="en-US" sz="2699" dirty="0"/>
              <a:t>Edit Master text styles</a:t>
            </a:r>
          </a:p>
          <a:p>
            <a:pPr lvl="1"/>
            <a:r>
              <a:rPr lang="en-US" sz="2249" dirty="0"/>
              <a:t>Second level</a:t>
            </a:r>
          </a:p>
          <a:p>
            <a:pPr lvl="2"/>
            <a:r>
              <a:rPr lang="en-US" sz="2024" dirty="0"/>
              <a:t>Third level</a:t>
            </a:r>
          </a:p>
          <a:p>
            <a:pPr lvl="3"/>
            <a:r>
              <a:rPr lang="en-US" sz="1799" dirty="0"/>
              <a:t>Fourth level</a:t>
            </a:r>
          </a:p>
          <a:p>
            <a:pPr lvl="4"/>
            <a:r>
              <a:rPr lang="en-US" sz="1349" dirty="0"/>
              <a:t>Fifth level</a:t>
            </a:r>
          </a:p>
        </p:txBody>
      </p:sp>
      <p:sp>
        <p:nvSpPr>
          <p:cNvPr id="15" name="Menu Item 1"/>
          <p:cNvSpPr/>
          <p:nvPr userDrawn="1"/>
        </p:nvSpPr>
        <p:spPr>
          <a:xfrm>
            <a:off x="2705085" y="129994"/>
            <a:ext cx="2073740" cy="3642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462" dirty="0">
                <a:latin typeface="Adobe Clean" panose="020B0503020404020204" pitchFamily="34" charset="0"/>
              </a:rPr>
              <a:t>Overview</a:t>
            </a:r>
          </a:p>
        </p:txBody>
      </p:sp>
      <p:sp>
        <p:nvSpPr>
          <p:cNvPr id="19" name="Rectangle 18" hidden="1"/>
          <p:cNvSpPr/>
          <p:nvPr userDrawn="1"/>
        </p:nvSpPr>
        <p:spPr>
          <a:xfrm>
            <a:off x="0" y="629308"/>
            <a:ext cx="449310" cy="5592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4"/>
          </a:p>
        </p:txBody>
      </p:sp>
      <p:sp>
        <p:nvSpPr>
          <p:cNvPr id="21" name="Rectangle 20" hidden="1"/>
          <p:cNvSpPr/>
          <p:nvPr userDrawn="1"/>
        </p:nvSpPr>
        <p:spPr>
          <a:xfrm>
            <a:off x="11739515" y="628076"/>
            <a:ext cx="449310" cy="5592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4"/>
          </a:p>
        </p:txBody>
      </p:sp>
      <p:sp>
        <p:nvSpPr>
          <p:cNvPr id="22" name="Rectangle 21" hidden="1"/>
          <p:cNvSpPr/>
          <p:nvPr userDrawn="1"/>
        </p:nvSpPr>
        <p:spPr>
          <a:xfrm rot="5400000">
            <a:off x="5935048" y="-4858557"/>
            <a:ext cx="318731" cy="112902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4"/>
          </a:p>
        </p:txBody>
      </p:sp>
      <p:sp>
        <p:nvSpPr>
          <p:cNvPr id="25" name="Rectangle 24" hidden="1"/>
          <p:cNvSpPr/>
          <p:nvPr userDrawn="1"/>
        </p:nvSpPr>
        <p:spPr>
          <a:xfrm rot="5400000">
            <a:off x="5935046" y="429144"/>
            <a:ext cx="318731" cy="112902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4"/>
          </a:p>
        </p:txBody>
      </p:sp>
      <p:pic>
        <p:nvPicPr>
          <p:cNvPr id="27" name="Picture 2" descr="Image result for adobe logo"/>
          <p:cNvPicPr>
            <a:picLocks noChangeAspect="1" noChangeArrowheads="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192013" y="0"/>
            <a:ext cx="468032" cy="69985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92014" y="6300591"/>
            <a:ext cx="544378" cy="485827"/>
          </a:xfrm>
          <a:prstGeom prst="rect">
            <a:avLst/>
          </a:prstGeom>
        </p:spPr>
      </p:pic>
      <p:sp>
        <p:nvSpPr>
          <p:cNvPr id="28" name="Menu Item 1"/>
          <p:cNvSpPr/>
          <p:nvPr userDrawn="1"/>
        </p:nvSpPr>
        <p:spPr>
          <a:xfrm>
            <a:off x="832398" y="6234157"/>
            <a:ext cx="6212079" cy="3642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462" dirty="0">
                <a:latin typeface="Adobe Clean" panose="020B0503020404020204" pitchFamily="34" charset="0"/>
              </a:rPr>
              <a:t>Media Optimizer DSP: </a:t>
            </a:r>
            <a:r>
              <a:rPr lang="en-US" sz="1462" dirty="0" err="1">
                <a:latin typeface="Adobe Clean" panose="020B0503020404020204" pitchFamily="34" charset="0"/>
              </a:rPr>
              <a:t>BrandSights</a:t>
            </a:r>
            <a:endParaRPr lang="en-US" sz="1462" dirty="0">
              <a:latin typeface="Adobe Clean" panose="020B0503020404020204" pitchFamily="34" charset="0"/>
            </a:endParaRPr>
          </a:p>
        </p:txBody>
      </p:sp>
      <p:sp>
        <p:nvSpPr>
          <p:cNvPr id="29" name="Menu Item 4"/>
          <p:cNvSpPr/>
          <p:nvPr userDrawn="1"/>
        </p:nvSpPr>
        <p:spPr>
          <a:xfrm>
            <a:off x="10444494" y="133785"/>
            <a:ext cx="1461015" cy="3642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62" dirty="0">
                <a:latin typeface="Adobe Clean" panose="020B0503020404020204" pitchFamily="34" charset="0"/>
              </a:rPr>
              <a:t>Conclusion</a:t>
            </a:r>
          </a:p>
        </p:txBody>
      </p:sp>
    </p:spTree>
    <p:extLst>
      <p:ext uri="{BB962C8B-B14F-4D97-AF65-F5344CB8AC3E}">
        <p14:creationId xmlns:p14="http://schemas.microsoft.com/office/powerpoint/2010/main" val="1243837611"/>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Lst>
  <p:hf hdr="0" ftr="0" dt="0"/>
  <p:txStyles>
    <p:titleStyle>
      <a:lvl1pPr algn="l" defTabSz="815838" rtl="0" eaLnBrk="1" latinLnBrk="0" hangingPunct="1">
        <a:lnSpc>
          <a:spcPct val="90000"/>
        </a:lnSpc>
        <a:spcBef>
          <a:spcPct val="0"/>
        </a:spcBef>
        <a:buNone/>
        <a:defRPr sz="3925" b="0" i="0" u="none" kern="1200">
          <a:solidFill>
            <a:schemeClr val="tx1"/>
          </a:solidFill>
          <a:latin typeface="+mj-lt"/>
          <a:ea typeface="+mj-ea"/>
          <a:cs typeface="+mj-cs"/>
        </a:defRPr>
      </a:lvl1pPr>
    </p:titleStyle>
    <p:bodyStyle>
      <a:lvl1pPr marL="203959" indent="-203959" algn="l" defTabSz="815838" rtl="0" eaLnBrk="1" latinLnBrk="0" hangingPunct="1">
        <a:lnSpc>
          <a:spcPct val="90000"/>
        </a:lnSpc>
        <a:spcBef>
          <a:spcPts val="893"/>
        </a:spcBef>
        <a:buFont typeface="Arial" panose="020B0604020202020204" pitchFamily="34" charset="0"/>
        <a:buChar char="•"/>
        <a:defRPr sz="2498" kern="1200">
          <a:solidFill>
            <a:schemeClr val="tx1"/>
          </a:solidFill>
          <a:latin typeface="+mn-lt"/>
          <a:ea typeface="+mn-ea"/>
          <a:cs typeface="+mn-cs"/>
        </a:defRPr>
      </a:lvl1pPr>
      <a:lvl2pPr marL="611878" indent="-203959" algn="l" defTabSz="815838" rtl="0" eaLnBrk="1" latinLnBrk="0" hangingPunct="1">
        <a:lnSpc>
          <a:spcPct val="90000"/>
        </a:lnSpc>
        <a:spcBef>
          <a:spcPts val="446"/>
        </a:spcBef>
        <a:buFont typeface="Arial" panose="020B0604020202020204" pitchFamily="34" charset="0"/>
        <a:buChar char="•"/>
        <a:defRPr sz="2141" b="0" i="0" u="none" kern="1200">
          <a:solidFill>
            <a:schemeClr val="tx1"/>
          </a:solidFill>
          <a:latin typeface="+mn-lt"/>
          <a:ea typeface="+mn-ea"/>
          <a:cs typeface="+mn-cs"/>
        </a:defRPr>
      </a:lvl2pPr>
      <a:lvl3pPr marL="1019798" indent="-203959" algn="l" defTabSz="815838" rtl="0" eaLnBrk="1" latinLnBrk="0" hangingPunct="1">
        <a:lnSpc>
          <a:spcPct val="90000"/>
        </a:lnSpc>
        <a:spcBef>
          <a:spcPts val="446"/>
        </a:spcBef>
        <a:buFont typeface="Arial" panose="020B0604020202020204" pitchFamily="34" charset="0"/>
        <a:buChar char="•"/>
        <a:defRPr sz="1784" kern="1200">
          <a:solidFill>
            <a:schemeClr val="tx1"/>
          </a:solidFill>
          <a:latin typeface="+mn-lt"/>
          <a:ea typeface="+mn-ea"/>
          <a:cs typeface="+mn-cs"/>
        </a:defRPr>
      </a:lvl3pPr>
      <a:lvl4pPr marL="1427717" indent="-203959" algn="l" defTabSz="815838"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4pPr>
      <a:lvl5pPr marL="1835636" indent="-203959" algn="l" defTabSz="815838"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5pPr>
      <a:lvl6pPr marL="2243555" indent="-203959" algn="l" defTabSz="815838"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6pPr>
      <a:lvl7pPr marL="2651474" indent="-203959" algn="l" defTabSz="815838"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7pPr>
      <a:lvl8pPr marL="3059393" indent="-203959" algn="l" defTabSz="815838"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8pPr>
      <a:lvl9pPr marL="3467312" indent="-203959" algn="l" defTabSz="815838"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9pPr>
    </p:bodyStyle>
    <p:otherStyle>
      <a:defPPr>
        <a:defRPr lang="en-US"/>
      </a:defPPr>
      <a:lvl1pPr marL="0" algn="l" defTabSz="815838" rtl="0" eaLnBrk="1" latinLnBrk="0" hangingPunct="1">
        <a:defRPr sz="1606" kern="1200">
          <a:solidFill>
            <a:schemeClr val="tx1"/>
          </a:solidFill>
          <a:latin typeface="+mn-lt"/>
          <a:ea typeface="+mn-ea"/>
          <a:cs typeface="+mn-cs"/>
        </a:defRPr>
      </a:lvl1pPr>
      <a:lvl2pPr marL="407919" algn="l" defTabSz="815838" rtl="0" eaLnBrk="1" latinLnBrk="0" hangingPunct="1">
        <a:defRPr sz="1606" kern="1200">
          <a:solidFill>
            <a:schemeClr val="tx1"/>
          </a:solidFill>
          <a:latin typeface="+mn-lt"/>
          <a:ea typeface="+mn-ea"/>
          <a:cs typeface="+mn-cs"/>
        </a:defRPr>
      </a:lvl2pPr>
      <a:lvl3pPr marL="815838" algn="l" defTabSz="815838" rtl="0" eaLnBrk="1" latinLnBrk="0" hangingPunct="1">
        <a:defRPr sz="1606" kern="1200">
          <a:solidFill>
            <a:schemeClr val="tx1"/>
          </a:solidFill>
          <a:latin typeface="+mn-lt"/>
          <a:ea typeface="+mn-ea"/>
          <a:cs typeface="+mn-cs"/>
        </a:defRPr>
      </a:lvl3pPr>
      <a:lvl4pPr marL="1223758" algn="l" defTabSz="815838" rtl="0" eaLnBrk="1" latinLnBrk="0" hangingPunct="1">
        <a:defRPr sz="1606" kern="1200">
          <a:solidFill>
            <a:schemeClr val="tx1"/>
          </a:solidFill>
          <a:latin typeface="+mn-lt"/>
          <a:ea typeface="+mn-ea"/>
          <a:cs typeface="+mn-cs"/>
        </a:defRPr>
      </a:lvl4pPr>
      <a:lvl5pPr marL="1631676" algn="l" defTabSz="815838" rtl="0" eaLnBrk="1" latinLnBrk="0" hangingPunct="1">
        <a:defRPr sz="1606" kern="1200">
          <a:solidFill>
            <a:schemeClr val="tx1"/>
          </a:solidFill>
          <a:latin typeface="+mn-lt"/>
          <a:ea typeface="+mn-ea"/>
          <a:cs typeface="+mn-cs"/>
        </a:defRPr>
      </a:lvl5pPr>
      <a:lvl6pPr marL="2039595" algn="l" defTabSz="815838" rtl="0" eaLnBrk="1" latinLnBrk="0" hangingPunct="1">
        <a:defRPr sz="1606" kern="1200">
          <a:solidFill>
            <a:schemeClr val="tx1"/>
          </a:solidFill>
          <a:latin typeface="+mn-lt"/>
          <a:ea typeface="+mn-ea"/>
          <a:cs typeface="+mn-cs"/>
        </a:defRPr>
      </a:lvl6pPr>
      <a:lvl7pPr marL="2447514" algn="l" defTabSz="815838" rtl="0" eaLnBrk="1" latinLnBrk="0" hangingPunct="1">
        <a:defRPr sz="1606" kern="1200">
          <a:solidFill>
            <a:schemeClr val="tx1"/>
          </a:solidFill>
          <a:latin typeface="+mn-lt"/>
          <a:ea typeface="+mn-ea"/>
          <a:cs typeface="+mn-cs"/>
        </a:defRPr>
      </a:lvl7pPr>
      <a:lvl8pPr marL="2855433" algn="l" defTabSz="815838" rtl="0" eaLnBrk="1" latinLnBrk="0" hangingPunct="1">
        <a:defRPr sz="1606" kern="1200">
          <a:solidFill>
            <a:schemeClr val="tx1"/>
          </a:solidFill>
          <a:latin typeface="+mn-lt"/>
          <a:ea typeface="+mn-ea"/>
          <a:cs typeface="+mn-cs"/>
        </a:defRPr>
      </a:lvl8pPr>
      <a:lvl9pPr marL="3263353" algn="l" defTabSz="815838" rtl="0" eaLnBrk="1" latinLnBrk="0" hangingPunct="1">
        <a:defRPr sz="160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jpg"/><Relationship Id="rId1" Type="http://schemas.openxmlformats.org/officeDocument/2006/relationships/slideLayout" Target="../slideLayouts/slideLayout6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10.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2.jpg"/><Relationship Id="rId7" Type="http://schemas.openxmlformats.org/officeDocument/2006/relationships/image" Target="../media/image85.png"/><Relationship Id="rId12"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84.png"/><Relationship Id="rId11" Type="http://schemas.openxmlformats.org/officeDocument/2006/relationships/chart" Target="../charts/chart1.xml"/><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14.png"/><Relationship Id="rId9" Type="http://schemas.openxmlformats.org/officeDocument/2006/relationships/image" Target="../media/image87.png"/></Relationships>
</file>

<file path=ppt/slides/_rels/slide11.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5.png"/><Relationship Id="rId18" Type="http://schemas.openxmlformats.org/officeDocument/2006/relationships/image" Target="../media/image100.png"/><Relationship Id="rId3" Type="http://schemas.openxmlformats.org/officeDocument/2006/relationships/image" Target="../media/image89.png"/><Relationship Id="rId7" Type="http://schemas.openxmlformats.org/officeDocument/2006/relationships/image" Target="../media/image17.png"/><Relationship Id="rId12" Type="http://schemas.openxmlformats.org/officeDocument/2006/relationships/image" Target="../media/image94.png"/><Relationship Id="rId17" Type="http://schemas.openxmlformats.org/officeDocument/2006/relationships/image" Target="../media/image99.png"/><Relationship Id="rId2" Type="http://schemas.openxmlformats.org/officeDocument/2006/relationships/slideLayout" Target="../slideLayouts/slideLayout13.xml"/><Relationship Id="rId16" Type="http://schemas.openxmlformats.org/officeDocument/2006/relationships/image" Target="../media/image98.png"/><Relationship Id="rId1" Type="http://schemas.openxmlformats.org/officeDocument/2006/relationships/tags" Target="../tags/tag10.xml"/><Relationship Id="rId6" Type="http://schemas.openxmlformats.org/officeDocument/2006/relationships/image" Target="../media/image91.png"/><Relationship Id="rId11" Type="http://schemas.openxmlformats.org/officeDocument/2006/relationships/image" Target="../media/image93.png"/><Relationship Id="rId5" Type="http://schemas.openxmlformats.org/officeDocument/2006/relationships/image" Target="../media/image90.png"/><Relationship Id="rId15" Type="http://schemas.openxmlformats.org/officeDocument/2006/relationships/image" Target="../media/image97.png"/><Relationship Id="rId10" Type="http://schemas.openxmlformats.org/officeDocument/2006/relationships/image" Target="../media/image13.png"/><Relationship Id="rId4" Type="http://schemas.microsoft.com/office/2007/relationships/hdphoto" Target="../media/hdphoto9.wdp"/><Relationship Id="rId9" Type="http://schemas.microsoft.com/office/2007/relationships/hdphoto" Target="../media/hdphoto10.wdp"/><Relationship Id="rId14" Type="http://schemas.openxmlformats.org/officeDocument/2006/relationships/image" Target="../media/image96.png"/></Relationships>
</file>

<file path=ppt/slides/_rels/slide12.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6.png"/><Relationship Id="rId3" Type="http://schemas.microsoft.com/office/2007/relationships/hdphoto" Target="../media/hdphoto9.wdp"/><Relationship Id="rId7" Type="http://schemas.openxmlformats.org/officeDocument/2006/relationships/image" Target="../media/image101.png"/><Relationship Id="rId12" Type="http://schemas.openxmlformats.org/officeDocument/2006/relationships/image" Target="../media/image105.png"/><Relationship Id="rId2" Type="http://schemas.openxmlformats.org/officeDocument/2006/relationships/image" Target="../media/image89.png"/><Relationship Id="rId1" Type="http://schemas.openxmlformats.org/officeDocument/2006/relationships/slideLayout" Target="../slideLayouts/slideLayout13.xml"/><Relationship Id="rId6" Type="http://schemas.openxmlformats.org/officeDocument/2006/relationships/image" Target="../media/image17.png"/><Relationship Id="rId11" Type="http://schemas.openxmlformats.org/officeDocument/2006/relationships/image" Target="../media/image13.png"/><Relationship Id="rId5" Type="http://schemas.openxmlformats.org/officeDocument/2006/relationships/image" Target="../media/image91.png"/><Relationship Id="rId10" Type="http://schemas.openxmlformats.org/officeDocument/2006/relationships/image" Target="../media/image104.png"/><Relationship Id="rId4" Type="http://schemas.openxmlformats.org/officeDocument/2006/relationships/image" Target="../media/image90.png"/><Relationship Id="rId9" Type="http://schemas.openxmlformats.org/officeDocument/2006/relationships/image" Target="../media/image103.png"/><Relationship Id="rId14" Type="http://schemas.openxmlformats.org/officeDocument/2006/relationships/image" Target="../media/image107.png"/></Relationships>
</file>

<file path=ppt/slides/_rels/slide13.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png"/><Relationship Id="rId18" Type="http://schemas.openxmlformats.org/officeDocument/2006/relationships/image" Target="../media/image123.png"/><Relationship Id="rId3" Type="http://schemas.openxmlformats.org/officeDocument/2006/relationships/image" Target="../media/image108.png"/><Relationship Id="rId21" Type="http://schemas.openxmlformats.org/officeDocument/2006/relationships/image" Target="../media/image125.png"/><Relationship Id="rId7" Type="http://schemas.openxmlformats.org/officeDocument/2006/relationships/image" Target="../media/image112.png"/><Relationship Id="rId12" Type="http://schemas.openxmlformats.org/officeDocument/2006/relationships/image" Target="../media/image117.png"/><Relationship Id="rId17" Type="http://schemas.openxmlformats.org/officeDocument/2006/relationships/image" Target="../media/image122.png"/><Relationship Id="rId2" Type="http://schemas.openxmlformats.org/officeDocument/2006/relationships/slideLayout" Target="../slideLayouts/slideLayout50.xml"/><Relationship Id="rId16" Type="http://schemas.openxmlformats.org/officeDocument/2006/relationships/image" Target="../media/image121.png"/><Relationship Id="rId20" Type="http://schemas.openxmlformats.org/officeDocument/2006/relationships/image" Target="../media/image124.png"/><Relationship Id="rId1" Type="http://schemas.openxmlformats.org/officeDocument/2006/relationships/tags" Target="../tags/tag11.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110.png"/><Relationship Id="rId15" Type="http://schemas.openxmlformats.org/officeDocument/2006/relationships/image" Target="../media/image120.jpeg"/><Relationship Id="rId10" Type="http://schemas.openxmlformats.org/officeDocument/2006/relationships/image" Target="../media/image115.gif"/><Relationship Id="rId19" Type="http://schemas.microsoft.com/office/2007/relationships/hdphoto" Target="../media/hdphoto11.wdp"/><Relationship Id="rId4" Type="http://schemas.openxmlformats.org/officeDocument/2006/relationships/image" Target="../media/image109.png"/><Relationship Id="rId9" Type="http://schemas.openxmlformats.org/officeDocument/2006/relationships/image" Target="../media/image114.jpg"/><Relationship Id="rId14" Type="http://schemas.openxmlformats.org/officeDocument/2006/relationships/image" Target="../media/image119.jpeg"/></Relationships>
</file>

<file path=ppt/slides/_rels/slide14.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image" Target="../media/image134.png"/><Relationship Id="rId18" Type="http://schemas.openxmlformats.org/officeDocument/2006/relationships/image" Target="../media/image138.png"/><Relationship Id="rId3" Type="http://schemas.openxmlformats.org/officeDocument/2006/relationships/notesSlide" Target="../notesSlides/notesSlide7.xml"/><Relationship Id="rId21" Type="http://schemas.openxmlformats.org/officeDocument/2006/relationships/image" Target="../media/image141.png"/><Relationship Id="rId7" Type="http://schemas.openxmlformats.org/officeDocument/2006/relationships/image" Target="../media/image128.png"/><Relationship Id="rId12" Type="http://schemas.openxmlformats.org/officeDocument/2006/relationships/image" Target="../media/image133.png"/><Relationship Id="rId17" Type="http://schemas.microsoft.com/office/2007/relationships/hdphoto" Target="../media/hdphoto12.wdp"/><Relationship Id="rId2" Type="http://schemas.openxmlformats.org/officeDocument/2006/relationships/slideLayout" Target="../slideLayouts/slideLayout11.xml"/><Relationship Id="rId16" Type="http://schemas.openxmlformats.org/officeDocument/2006/relationships/image" Target="../media/image137.png"/><Relationship Id="rId20" Type="http://schemas.openxmlformats.org/officeDocument/2006/relationships/image" Target="../media/image140.png"/><Relationship Id="rId1" Type="http://schemas.openxmlformats.org/officeDocument/2006/relationships/tags" Target="../tags/tag12.xml"/><Relationship Id="rId6" Type="http://schemas.openxmlformats.org/officeDocument/2006/relationships/image" Target="../media/image127.png"/><Relationship Id="rId11" Type="http://schemas.openxmlformats.org/officeDocument/2006/relationships/image" Target="../media/image132.png"/><Relationship Id="rId24" Type="http://schemas.openxmlformats.org/officeDocument/2006/relationships/image" Target="../media/image144.png"/><Relationship Id="rId5" Type="http://schemas.openxmlformats.org/officeDocument/2006/relationships/image" Target="../media/image43.jpeg"/><Relationship Id="rId15" Type="http://schemas.openxmlformats.org/officeDocument/2006/relationships/image" Target="../media/image136.png"/><Relationship Id="rId23" Type="http://schemas.openxmlformats.org/officeDocument/2006/relationships/image" Target="../media/image143.png"/><Relationship Id="rId10" Type="http://schemas.openxmlformats.org/officeDocument/2006/relationships/image" Target="../media/image131.png"/><Relationship Id="rId19" Type="http://schemas.openxmlformats.org/officeDocument/2006/relationships/image" Target="../media/image139.png"/><Relationship Id="rId4" Type="http://schemas.openxmlformats.org/officeDocument/2006/relationships/image" Target="../media/image126.jpeg"/><Relationship Id="rId9" Type="http://schemas.openxmlformats.org/officeDocument/2006/relationships/image" Target="../media/image130.png"/><Relationship Id="rId14" Type="http://schemas.openxmlformats.org/officeDocument/2006/relationships/image" Target="../media/image135.png"/><Relationship Id="rId22" Type="http://schemas.openxmlformats.org/officeDocument/2006/relationships/image" Target="../media/image142.png"/></Relationships>
</file>

<file path=ppt/slides/_rels/slide15.xml.rels><?xml version="1.0" encoding="UTF-8" standalone="yes"?>
<Relationships xmlns="http://schemas.openxmlformats.org/package/2006/relationships"><Relationship Id="rId8" Type="http://schemas.microsoft.com/office/2007/relationships/hdphoto" Target="../media/hdphoto13.wdp"/><Relationship Id="rId13" Type="http://schemas.openxmlformats.org/officeDocument/2006/relationships/image" Target="../media/image39.png"/><Relationship Id="rId3" Type="http://schemas.openxmlformats.org/officeDocument/2006/relationships/notesSlide" Target="../notesSlides/notesSlide8.xml"/><Relationship Id="rId7" Type="http://schemas.openxmlformats.org/officeDocument/2006/relationships/image" Target="../media/image146.png"/><Relationship Id="rId12" Type="http://schemas.microsoft.com/office/2007/relationships/hdphoto" Target="../media/hdphoto15.wdp"/><Relationship Id="rId17" Type="http://schemas.openxmlformats.org/officeDocument/2006/relationships/image" Target="../media/image31.png"/><Relationship Id="rId2" Type="http://schemas.openxmlformats.org/officeDocument/2006/relationships/slideLayout" Target="../slideLayouts/slideLayout12.xml"/><Relationship Id="rId16" Type="http://schemas.microsoft.com/office/2007/relationships/hdphoto" Target="../media/hdphoto16.wdp"/><Relationship Id="rId1" Type="http://schemas.openxmlformats.org/officeDocument/2006/relationships/tags" Target="../tags/tag13.xml"/><Relationship Id="rId6" Type="http://schemas.openxmlformats.org/officeDocument/2006/relationships/image" Target="../media/image145.png"/><Relationship Id="rId11" Type="http://schemas.openxmlformats.org/officeDocument/2006/relationships/image" Target="../media/image148.png"/><Relationship Id="rId5" Type="http://schemas.openxmlformats.org/officeDocument/2006/relationships/image" Target="../media/image53.png"/><Relationship Id="rId15" Type="http://schemas.openxmlformats.org/officeDocument/2006/relationships/image" Target="../media/image149.png"/><Relationship Id="rId10" Type="http://schemas.microsoft.com/office/2007/relationships/hdphoto" Target="../media/hdphoto14.wdp"/><Relationship Id="rId4" Type="http://schemas.openxmlformats.org/officeDocument/2006/relationships/image" Target="../media/image52.png"/><Relationship Id="rId9" Type="http://schemas.openxmlformats.org/officeDocument/2006/relationships/image" Target="../media/image147.png"/><Relationship Id="rId14" Type="http://schemas.microsoft.com/office/2007/relationships/hdphoto" Target="../media/hdphoto3.wdp"/></Relationships>
</file>

<file path=ppt/slides/_rels/slide16.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notesSlide" Target="../notesSlides/notesSlide9.xml"/><Relationship Id="rId7" Type="http://schemas.openxmlformats.org/officeDocument/2006/relationships/image" Target="../media/image152.png"/><Relationship Id="rId2" Type="http://schemas.openxmlformats.org/officeDocument/2006/relationships/slideLayout" Target="../slideLayouts/slideLayout21.xml"/><Relationship Id="rId1" Type="http://schemas.openxmlformats.org/officeDocument/2006/relationships/tags" Target="../tags/tag14.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12.png"/></Relationships>
</file>

<file path=ppt/slides/_rels/slide17.xml.rels><?xml version="1.0" encoding="UTF-8" standalone="yes"?>
<Relationships xmlns="http://schemas.openxmlformats.org/package/2006/relationships"><Relationship Id="rId8" Type="http://schemas.openxmlformats.org/officeDocument/2006/relationships/image" Target="../media/image158.png"/><Relationship Id="rId13" Type="http://schemas.openxmlformats.org/officeDocument/2006/relationships/image" Target="../media/image40.png"/><Relationship Id="rId18" Type="http://schemas.openxmlformats.org/officeDocument/2006/relationships/image" Target="../media/image162.png"/><Relationship Id="rId26" Type="http://schemas.openxmlformats.org/officeDocument/2006/relationships/image" Target="../media/image170.png"/><Relationship Id="rId3" Type="http://schemas.openxmlformats.org/officeDocument/2006/relationships/notesSlide" Target="../notesSlides/notesSlide10.xml"/><Relationship Id="rId21" Type="http://schemas.openxmlformats.org/officeDocument/2006/relationships/image" Target="../media/image165.png"/><Relationship Id="rId7" Type="http://schemas.openxmlformats.org/officeDocument/2006/relationships/image" Target="../media/image157.png"/><Relationship Id="rId12" Type="http://schemas.microsoft.com/office/2007/relationships/hdphoto" Target="../media/hdphoto3.wdp"/><Relationship Id="rId17" Type="http://schemas.openxmlformats.org/officeDocument/2006/relationships/image" Target="../media/image161.png"/><Relationship Id="rId25" Type="http://schemas.openxmlformats.org/officeDocument/2006/relationships/image" Target="../media/image169.png"/><Relationship Id="rId2" Type="http://schemas.openxmlformats.org/officeDocument/2006/relationships/slideLayout" Target="../slideLayouts/slideLayout69.xml"/><Relationship Id="rId16" Type="http://schemas.microsoft.com/office/2007/relationships/hdphoto" Target="../media/hdphoto6.wdp"/><Relationship Id="rId20" Type="http://schemas.openxmlformats.org/officeDocument/2006/relationships/image" Target="../media/image164.png"/><Relationship Id="rId29" Type="http://schemas.openxmlformats.org/officeDocument/2006/relationships/image" Target="../media/image173.png"/><Relationship Id="rId1" Type="http://schemas.openxmlformats.org/officeDocument/2006/relationships/tags" Target="../tags/tag15.xml"/><Relationship Id="rId6" Type="http://schemas.openxmlformats.org/officeDocument/2006/relationships/image" Target="../media/image156.png"/><Relationship Id="rId11" Type="http://schemas.openxmlformats.org/officeDocument/2006/relationships/image" Target="../media/image39.png"/><Relationship Id="rId24" Type="http://schemas.openxmlformats.org/officeDocument/2006/relationships/image" Target="../media/image168.svg"/><Relationship Id="rId5" Type="http://schemas.openxmlformats.org/officeDocument/2006/relationships/image" Target="../media/image155.jpeg"/><Relationship Id="rId15" Type="http://schemas.openxmlformats.org/officeDocument/2006/relationships/image" Target="../media/image42.png"/><Relationship Id="rId23" Type="http://schemas.openxmlformats.org/officeDocument/2006/relationships/image" Target="../media/image167.png"/><Relationship Id="rId28" Type="http://schemas.openxmlformats.org/officeDocument/2006/relationships/image" Target="../media/image172.png"/><Relationship Id="rId10" Type="http://schemas.openxmlformats.org/officeDocument/2006/relationships/image" Target="../media/image160.png"/><Relationship Id="rId19" Type="http://schemas.openxmlformats.org/officeDocument/2006/relationships/image" Target="../media/image163.png"/><Relationship Id="rId4" Type="http://schemas.openxmlformats.org/officeDocument/2006/relationships/image" Target="../media/image154.png"/><Relationship Id="rId9" Type="http://schemas.openxmlformats.org/officeDocument/2006/relationships/image" Target="../media/image159.png"/><Relationship Id="rId14" Type="http://schemas.microsoft.com/office/2007/relationships/hdphoto" Target="../media/hdphoto4.wdp"/><Relationship Id="rId22" Type="http://schemas.openxmlformats.org/officeDocument/2006/relationships/image" Target="../media/image166.svg"/><Relationship Id="rId27" Type="http://schemas.openxmlformats.org/officeDocument/2006/relationships/image" Target="../media/image171.png"/><Relationship Id="rId30" Type="http://schemas.openxmlformats.org/officeDocument/2006/relationships/image" Target="../media/image174.png"/></Relationships>
</file>

<file path=ppt/slides/_rels/slide18.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36.png"/><Relationship Id="rId3" Type="http://schemas.openxmlformats.org/officeDocument/2006/relationships/notesSlide" Target="../notesSlides/notesSlide11.xml"/><Relationship Id="rId7" Type="http://schemas.openxmlformats.org/officeDocument/2006/relationships/image" Target="../media/image84.png"/><Relationship Id="rId12" Type="http://schemas.openxmlformats.org/officeDocument/2006/relationships/image" Target="../media/image172.png"/><Relationship Id="rId2" Type="http://schemas.openxmlformats.org/officeDocument/2006/relationships/slideLayout" Target="../slideLayouts/slideLayout13.xml"/><Relationship Id="rId1" Type="http://schemas.openxmlformats.org/officeDocument/2006/relationships/tags" Target="../tags/tag16.xml"/><Relationship Id="rId6" Type="http://schemas.openxmlformats.org/officeDocument/2006/relationships/image" Target="../media/image83.png"/><Relationship Id="rId11" Type="http://schemas.openxmlformats.org/officeDocument/2006/relationships/image" Target="../media/image35.png"/><Relationship Id="rId5" Type="http://schemas.openxmlformats.org/officeDocument/2006/relationships/image" Target="../media/image14.png"/><Relationship Id="rId15" Type="http://schemas.openxmlformats.org/officeDocument/2006/relationships/image" Target="../media/image55.png"/><Relationship Id="rId10" Type="http://schemas.openxmlformats.org/officeDocument/2006/relationships/image" Target="../media/image37.png"/><Relationship Id="rId4" Type="http://schemas.openxmlformats.org/officeDocument/2006/relationships/image" Target="../media/image82.jpg"/><Relationship Id="rId9" Type="http://schemas.openxmlformats.org/officeDocument/2006/relationships/image" Target="../media/image86.png"/><Relationship Id="rId14"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175.jpeg"/><Relationship Id="rId7" Type="http://schemas.microsoft.com/office/2007/relationships/hdphoto" Target="../media/hdphoto17.wdp"/><Relationship Id="rId2" Type="http://schemas.openxmlformats.org/officeDocument/2006/relationships/slideLayout" Target="../slideLayouts/slideLayout101.xml"/><Relationship Id="rId1" Type="http://schemas.openxmlformats.org/officeDocument/2006/relationships/tags" Target="../tags/tag17.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openxmlformats.org/officeDocument/2006/relationships/image" Target="../media/image40.png"/><Relationship Id="rId13" Type="http://schemas.microsoft.com/office/2007/relationships/hdphoto" Target="../media/hdphoto6.wdp"/><Relationship Id="rId18" Type="http://schemas.openxmlformats.org/officeDocument/2006/relationships/image" Target="../media/image46.png"/><Relationship Id="rId26" Type="http://schemas.openxmlformats.org/officeDocument/2006/relationships/image" Target="../media/image54.png"/><Relationship Id="rId3" Type="http://schemas.openxmlformats.org/officeDocument/2006/relationships/notesSlide" Target="../notesSlides/notesSlide1.xml"/><Relationship Id="rId21" Type="http://schemas.openxmlformats.org/officeDocument/2006/relationships/image" Target="../media/image49.png"/><Relationship Id="rId7" Type="http://schemas.microsoft.com/office/2007/relationships/hdphoto" Target="../media/hdphoto3.wdp"/><Relationship Id="rId12" Type="http://schemas.openxmlformats.org/officeDocument/2006/relationships/image" Target="../media/image42.png"/><Relationship Id="rId17" Type="http://schemas.openxmlformats.org/officeDocument/2006/relationships/image" Target="../media/image45.jpg"/><Relationship Id="rId25" Type="http://schemas.openxmlformats.org/officeDocument/2006/relationships/image" Target="../media/image53.png"/><Relationship Id="rId2" Type="http://schemas.openxmlformats.org/officeDocument/2006/relationships/slideLayout" Target="../slideLayouts/slideLayout12.xml"/><Relationship Id="rId16" Type="http://schemas.openxmlformats.org/officeDocument/2006/relationships/image" Target="../media/image44.png"/><Relationship Id="rId20" Type="http://schemas.openxmlformats.org/officeDocument/2006/relationships/image" Target="../media/image48.JPG"/><Relationship Id="rId1" Type="http://schemas.openxmlformats.org/officeDocument/2006/relationships/tags" Target="../tags/tag2.xml"/><Relationship Id="rId6" Type="http://schemas.openxmlformats.org/officeDocument/2006/relationships/image" Target="../media/image39.png"/><Relationship Id="rId11" Type="http://schemas.microsoft.com/office/2007/relationships/hdphoto" Target="../media/hdphoto5.wdp"/><Relationship Id="rId24" Type="http://schemas.openxmlformats.org/officeDocument/2006/relationships/image" Target="../media/image52.png"/><Relationship Id="rId5" Type="http://schemas.microsoft.com/office/2007/relationships/hdphoto" Target="../media/hdphoto2.wdp"/><Relationship Id="rId15" Type="http://schemas.openxmlformats.org/officeDocument/2006/relationships/image" Target="../media/image43.jpeg"/><Relationship Id="rId23" Type="http://schemas.openxmlformats.org/officeDocument/2006/relationships/image" Target="../media/image51.png"/><Relationship Id="rId28" Type="http://schemas.openxmlformats.org/officeDocument/2006/relationships/image" Target="../media/image13.png"/><Relationship Id="rId10" Type="http://schemas.openxmlformats.org/officeDocument/2006/relationships/image" Target="../media/image41.png"/><Relationship Id="rId19" Type="http://schemas.openxmlformats.org/officeDocument/2006/relationships/image" Target="../media/image47.JPG"/><Relationship Id="rId4" Type="http://schemas.openxmlformats.org/officeDocument/2006/relationships/image" Target="../media/image38.png"/><Relationship Id="rId9" Type="http://schemas.microsoft.com/office/2007/relationships/hdphoto" Target="../media/hdphoto4.wdp"/><Relationship Id="rId14" Type="http://schemas.openxmlformats.org/officeDocument/2006/relationships/image" Target="../media/image14.png"/><Relationship Id="rId22" Type="http://schemas.openxmlformats.org/officeDocument/2006/relationships/image" Target="../media/image50.png"/><Relationship Id="rId27" Type="http://schemas.openxmlformats.org/officeDocument/2006/relationships/image" Target="../media/image31.png"/></Relationships>
</file>

<file path=ppt/slides/_rels/slide20.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179.jpeg"/><Relationship Id="rId7" Type="http://schemas.openxmlformats.org/officeDocument/2006/relationships/image" Target="../media/image26.png"/><Relationship Id="rId2" Type="http://schemas.openxmlformats.org/officeDocument/2006/relationships/slideLayout" Target="../slideLayouts/slideLayout104.xml"/><Relationship Id="rId1" Type="http://schemas.openxmlformats.org/officeDocument/2006/relationships/tags" Target="../tags/tag18.xml"/><Relationship Id="rId6" Type="http://schemas.openxmlformats.org/officeDocument/2006/relationships/image" Target="../media/image181.jpeg"/><Relationship Id="rId11" Type="http://schemas.openxmlformats.org/officeDocument/2006/relationships/image" Target="../media/image185.png"/><Relationship Id="rId5" Type="http://schemas.microsoft.com/office/2007/relationships/hdphoto" Target="../media/hdphoto18.wdp"/><Relationship Id="rId10" Type="http://schemas.openxmlformats.org/officeDocument/2006/relationships/image" Target="../media/image184.png"/><Relationship Id="rId4" Type="http://schemas.openxmlformats.org/officeDocument/2006/relationships/image" Target="../media/image180.png"/><Relationship Id="rId9" Type="http://schemas.openxmlformats.org/officeDocument/2006/relationships/image" Target="../media/image183.png"/></Relationships>
</file>

<file path=ppt/slides/_rels/slide21.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86.jpeg"/><Relationship Id="rId7" Type="http://schemas.openxmlformats.org/officeDocument/2006/relationships/image" Target="../media/image26.png"/><Relationship Id="rId2" Type="http://schemas.openxmlformats.org/officeDocument/2006/relationships/slideLayout" Target="../slideLayouts/slideLayout104.xml"/><Relationship Id="rId1" Type="http://schemas.openxmlformats.org/officeDocument/2006/relationships/tags" Target="../tags/tag19.xml"/><Relationship Id="rId6" Type="http://schemas.openxmlformats.org/officeDocument/2006/relationships/image" Target="../media/image181.jpeg"/><Relationship Id="rId5" Type="http://schemas.microsoft.com/office/2007/relationships/hdphoto" Target="../media/hdphoto18.wdp"/><Relationship Id="rId4" Type="http://schemas.openxmlformats.org/officeDocument/2006/relationships/image" Target="../media/image180.png"/><Relationship Id="rId9" Type="http://schemas.microsoft.com/office/2007/relationships/hdphoto" Target="../media/hdphoto19.wdp"/></Relationships>
</file>

<file path=ppt/slides/_rels/slide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notesSlide" Target="../notesSlides/notesSlide2.xml"/><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14.png"/><Relationship Id="rId9" Type="http://schemas.openxmlformats.org/officeDocument/2006/relationships/image" Target="../media/image59.png"/></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hdphoto" Target="../media/hdphoto7.wdp"/><Relationship Id="rId3" Type="http://schemas.openxmlformats.org/officeDocument/2006/relationships/notesSlide" Target="../notesSlides/notesSlide3.xml"/><Relationship Id="rId7" Type="http://schemas.openxmlformats.org/officeDocument/2006/relationships/image" Target="../media/image52.png"/><Relationship Id="rId12" Type="http://schemas.openxmlformats.org/officeDocument/2006/relationships/image" Target="../media/image64.png"/><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46.png"/><Relationship Id="rId11" Type="http://schemas.openxmlformats.org/officeDocument/2006/relationships/image" Target="../media/image54.png"/><Relationship Id="rId5" Type="http://schemas.openxmlformats.org/officeDocument/2006/relationships/image" Target="../media/image43.jpeg"/><Relationship Id="rId10" Type="http://schemas.openxmlformats.org/officeDocument/2006/relationships/image" Target="../media/image63.jpg"/><Relationship Id="rId4" Type="http://schemas.openxmlformats.org/officeDocument/2006/relationships/image" Target="../media/image14.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3.xml"/><Relationship Id="rId1" Type="http://schemas.openxmlformats.org/officeDocument/2006/relationships/tags" Target="../tags/tag5.xml"/><Relationship Id="rId4" Type="http://schemas.openxmlformats.org/officeDocument/2006/relationships/image" Target="../media/image65.png"/></Relationships>
</file>

<file path=ppt/slides/_rels/slide6.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63.jpg"/><Relationship Id="rId18" Type="http://schemas.openxmlformats.org/officeDocument/2006/relationships/image" Target="../media/image36.png"/><Relationship Id="rId3" Type="http://schemas.openxmlformats.org/officeDocument/2006/relationships/notesSlide" Target="../notesSlides/notesSlide4.xml"/><Relationship Id="rId7" Type="http://schemas.openxmlformats.org/officeDocument/2006/relationships/image" Target="../media/image51.png"/><Relationship Id="rId12" Type="http://schemas.openxmlformats.org/officeDocument/2006/relationships/image" Target="../media/image13.png"/><Relationship Id="rId17" Type="http://schemas.openxmlformats.org/officeDocument/2006/relationships/image" Target="../media/image37.png"/><Relationship Id="rId2" Type="http://schemas.openxmlformats.org/officeDocument/2006/relationships/slideLayout" Target="../slideLayouts/slideLayout13.xml"/><Relationship Id="rId16" Type="http://schemas.openxmlformats.org/officeDocument/2006/relationships/image" Target="../media/image34.png"/><Relationship Id="rId20" Type="http://schemas.openxmlformats.org/officeDocument/2006/relationships/image" Target="../media/image33.png"/><Relationship Id="rId1" Type="http://schemas.openxmlformats.org/officeDocument/2006/relationships/tags" Target="../tags/tag6.xml"/><Relationship Id="rId6" Type="http://schemas.openxmlformats.org/officeDocument/2006/relationships/image" Target="../media/image46.png"/><Relationship Id="rId11" Type="http://schemas.openxmlformats.org/officeDocument/2006/relationships/image" Target="../media/image31.png"/><Relationship Id="rId5" Type="http://schemas.openxmlformats.org/officeDocument/2006/relationships/image" Target="../media/image43.jpeg"/><Relationship Id="rId15" Type="http://schemas.openxmlformats.org/officeDocument/2006/relationships/image" Target="../media/image32.png"/><Relationship Id="rId10" Type="http://schemas.openxmlformats.org/officeDocument/2006/relationships/image" Target="../media/image54.png"/><Relationship Id="rId19" Type="http://schemas.openxmlformats.org/officeDocument/2006/relationships/image" Target="../media/image35.png"/><Relationship Id="rId4" Type="http://schemas.openxmlformats.org/officeDocument/2006/relationships/image" Target="../media/image14.png"/><Relationship Id="rId9" Type="http://schemas.openxmlformats.org/officeDocument/2006/relationships/image" Target="../media/image53.png"/><Relationship Id="rId14" Type="http://schemas.openxmlformats.org/officeDocument/2006/relationships/image" Target="../media/image66.png"/></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8.wdp"/><Relationship Id="rId18" Type="http://schemas.openxmlformats.org/officeDocument/2006/relationships/image" Target="../media/image70.png"/><Relationship Id="rId3" Type="http://schemas.openxmlformats.org/officeDocument/2006/relationships/image" Target="../media/image41.png"/><Relationship Id="rId7" Type="http://schemas.openxmlformats.org/officeDocument/2006/relationships/image" Target="../media/image40.png"/><Relationship Id="rId12" Type="http://schemas.openxmlformats.org/officeDocument/2006/relationships/image" Target="../media/image68.png"/><Relationship Id="rId17" Type="http://schemas.openxmlformats.org/officeDocument/2006/relationships/image" Target="../media/image36.png"/><Relationship Id="rId2" Type="http://schemas.openxmlformats.org/officeDocument/2006/relationships/slideLayout" Target="../slideLayouts/slideLayout13.xml"/><Relationship Id="rId16" Type="http://schemas.openxmlformats.org/officeDocument/2006/relationships/image" Target="../media/image33.png"/><Relationship Id="rId1" Type="http://schemas.openxmlformats.org/officeDocument/2006/relationships/tags" Target="../tags/tag7.xml"/><Relationship Id="rId6" Type="http://schemas.microsoft.com/office/2007/relationships/hdphoto" Target="../media/hdphoto3.wdp"/><Relationship Id="rId11" Type="http://schemas.openxmlformats.org/officeDocument/2006/relationships/image" Target="../media/image67.PNG"/><Relationship Id="rId5" Type="http://schemas.openxmlformats.org/officeDocument/2006/relationships/image" Target="../media/image39.png"/><Relationship Id="rId15" Type="http://schemas.openxmlformats.org/officeDocument/2006/relationships/image" Target="../media/image37.png"/><Relationship Id="rId10" Type="http://schemas.microsoft.com/office/2007/relationships/hdphoto" Target="../media/hdphoto6.wdp"/><Relationship Id="rId4" Type="http://schemas.microsoft.com/office/2007/relationships/hdphoto" Target="../media/hdphoto5.wdp"/><Relationship Id="rId9" Type="http://schemas.openxmlformats.org/officeDocument/2006/relationships/image" Target="../media/image42.png"/><Relationship Id="rId14" Type="http://schemas.openxmlformats.org/officeDocument/2006/relationships/image" Target="../media/image69.png"/></Relationships>
</file>

<file path=ppt/slides/_rels/slide8.xml.rels><?xml version="1.0" encoding="UTF-8" standalone="yes"?>
<Relationships xmlns="http://schemas.openxmlformats.org/package/2006/relationships"><Relationship Id="rId8" Type="http://schemas.openxmlformats.org/officeDocument/2006/relationships/image" Target="../media/image75.jpg"/><Relationship Id="rId13" Type="http://schemas.openxmlformats.org/officeDocument/2006/relationships/image" Target="../media/image80.png"/><Relationship Id="rId3" Type="http://schemas.openxmlformats.org/officeDocument/2006/relationships/notesSlide" Target="../notesSlides/notesSlide5.xml"/><Relationship Id="rId7" Type="http://schemas.openxmlformats.org/officeDocument/2006/relationships/image" Target="../media/image74.jpg"/><Relationship Id="rId12" Type="http://schemas.openxmlformats.org/officeDocument/2006/relationships/image" Target="../media/image79.png"/><Relationship Id="rId2" Type="http://schemas.openxmlformats.org/officeDocument/2006/relationships/slideLayout" Target="../slideLayouts/slideLayout97.xml"/><Relationship Id="rId1" Type="http://schemas.openxmlformats.org/officeDocument/2006/relationships/tags" Target="../tags/tag8.xml"/><Relationship Id="rId6" Type="http://schemas.openxmlformats.org/officeDocument/2006/relationships/image" Target="../media/image73.jpeg"/><Relationship Id="rId11" Type="http://schemas.openxmlformats.org/officeDocument/2006/relationships/image" Target="../media/image78.png"/><Relationship Id="rId5" Type="http://schemas.openxmlformats.org/officeDocument/2006/relationships/image" Target="../media/image72.jpe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png"/></Relationships>
</file>

<file path=ppt/slides/_rels/slide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slideLayout" Target="../slideLayouts/slideLayout20.xml"/><Relationship Id="rId1" Type="http://schemas.openxmlformats.org/officeDocument/2006/relationships/tags" Target="../tags/tag9.xml"/><Relationship Id="rId6" Type="http://schemas.openxmlformats.org/officeDocument/2006/relationships/image" Target="../media/image17.png"/><Relationship Id="rId5" Type="http://schemas.openxmlformats.org/officeDocument/2006/relationships/image" Target="../media/image65.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21623"/>
          <a:stretch/>
        </p:blipFill>
        <p:spPr>
          <a:xfrm>
            <a:off x="0" y="-1"/>
            <a:ext cx="12188825" cy="5373747"/>
          </a:xfrm>
          <a:prstGeom prst="rect">
            <a:avLst/>
          </a:prstGeom>
        </p:spPr>
      </p:pic>
      <p:sp>
        <p:nvSpPr>
          <p:cNvPr id="3" name="Slide Number Placeholder 2"/>
          <p:cNvSpPr>
            <a:spLocks noGrp="1"/>
          </p:cNvSpPr>
          <p:nvPr>
            <p:ph type="sldNum" sz="quarter" idx="12"/>
          </p:nvPr>
        </p:nvSpPr>
        <p:spPr/>
        <p:txBody>
          <a:bodyPr/>
          <a:lstStyle/>
          <a:p>
            <a:pPr algn="ctr"/>
            <a:fld id="{90156F56-D5AE-4C6F-B826-C69D1BC521BB}" type="slidenum">
              <a:rPr lang="en-US" smtClean="0"/>
              <a:pPr algn="ctr"/>
              <a:t>1</a:t>
            </a:fld>
            <a:endParaRPr lang="en-US" dirty="0"/>
          </a:p>
        </p:txBody>
      </p:sp>
      <p:sp>
        <p:nvSpPr>
          <p:cNvPr id="6" name="Title 1"/>
          <p:cNvSpPr>
            <a:spLocks noGrp="1"/>
          </p:cNvSpPr>
          <p:nvPr>
            <p:ph type="title" idx="4294967295"/>
          </p:nvPr>
        </p:nvSpPr>
        <p:spPr>
          <a:xfrm>
            <a:off x="4224176" y="1549093"/>
            <a:ext cx="7354529" cy="758561"/>
          </a:xfrm>
        </p:spPr>
        <p:txBody>
          <a:bodyPr anchor="t"/>
          <a:lstStyle/>
          <a:p>
            <a:pPr>
              <a:spcBef>
                <a:spcPts val="0"/>
              </a:spcBef>
            </a:pPr>
            <a:r>
              <a:rPr lang="en-US" dirty="0">
                <a:solidFill>
                  <a:schemeClr val="bg1"/>
                </a:solidFill>
              </a:rPr>
              <a:t>Question</a:t>
            </a:r>
            <a:br>
              <a:rPr lang="en-US" sz="5400" dirty="0">
                <a:solidFill>
                  <a:schemeClr val="bg1"/>
                </a:solidFill>
              </a:rPr>
            </a:br>
            <a:endParaRPr lang="en-US" sz="5400" dirty="0">
              <a:solidFill>
                <a:schemeClr val="bg1"/>
              </a:solidFill>
            </a:endParaRPr>
          </a:p>
        </p:txBody>
      </p:sp>
      <p:sp>
        <p:nvSpPr>
          <p:cNvPr id="7" name="bottom rectangle"/>
          <p:cNvSpPr/>
          <p:nvPr/>
        </p:nvSpPr>
        <p:spPr>
          <a:xfrm>
            <a:off x="0" y="22034"/>
            <a:ext cx="3614057" cy="6427839"/>
          </a:xfrm>
          <a:prstGeom prst="rect">
            <a:avLst/>
          </a:prstGeom>
          <a:solidFill>
            <a:schemeClr val="accent3">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9" name="Rectangle 8"/>
          <p:cNvSpPr/>
          <p:nvPr/>
        </p:nvSpPr>
        <p:spPr>
          <a:xfrm>
            <a:off x="526203" y="120689"/>
            <a:ext cx="2750397" cy="5543279"/>
          </a:xfrm>
          <a:prstGeom prst="rect">
            <a:avLst/>
          </a:prstGeom>
          <a:no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365760" rIns="182880" bIns="0" rtlCol="0" anchor="t" anchorCtr="0"/>
          <a:lstStyle/>
          <a:p>
            <a:r>
              <a:rPr lang="en-US" sz="1400" dirty="0">
                <a:solidFill>
                  <a:schemeClr val="bg1"/>
                </a:solidFill>
                <a:latin typeface="Adobe Clean Light" panose="020B0303020404020204" pitchFamily="34" charset="0"/>
              </a:rPr>
              <a:t>&lt;&lt; Insert date or location &gt;&gt;</a:t>
            </a:r>
          </a:p>
          <a:p>
            <a:endParaRPr lang="en-US" sz="1400" dirty="0">
              <a:solidFill>
                <a:schemeClr val="bg1"/>
              </a:solidFill>
              <a:latin typeface="Adobe Clean Light" panose="020B0303020404020204" pitchFamily="34" charset="0"/>
            </a:endParaRPr>
          </a:p>
          <a:p>
            <a:r>
              <a:rPr lang="en-US" sz="3600" dirty="0">
                <a:solidFill>
                  <a:schemeClr val="bg1"/>
                </a:solidFill>
                <a:latin typeface="Adobe Clean Light" panose="020B0303020404020204" pitchFamily="34" charset="0"/>
              </a:rPr>
              <a:t>DMA</a:t>
            </a:r>
          </a:p>
          <a:p>
            <a:r>
              <a:rPr lang="en-US" sz="3600" dirty="0">
                <a:solidFill>
                  <a:schemeClr val="bg1"/>
                </a:solidFill>
                <a:latin typeface="Adobe Clean Light" panose="020B0303020404020204" pitchFamily="34" charset="0"/>
              </a:rPr>
              <a:t>Bootcamp</a:t>
            </a:r>
          </a:p>
          <a:p>
            <a:endParaRPr lang="en-US" dirty="0">
              <a:solidFill>
                <a:schemeClr val="bg1"/>
              </a:solidFill>
              <a:latin typeface="Adobe Clean Light" panose="020B0303020404020204" pitchFamily="34" charset="0"/>
            </a:endParaRPr>
          </a:p>
          <a:p>
            <a:endParaRPr lang="en-US" sz="1400" dirty="0">
              <a:solidFill>
                <a:schemeClr val="bg1"/>
              </a:solidFill>
              <a:latin typeface="Adobe Clean Light" panose="020B0303020404020204" pitchFamily="34" charset="0"/>
            </a:endParaRPr>
          </a:p>
          <a:p>
            <a:endParaRPr lang="en-US" sz="1400" dirty="0">
              <a:solidFill>
                <a:schemeClr val="bg1"/>
              </a:solidFill>
              <a:latin typeface="Adobe Clean Light" panose="020B0303020404020204" pitchFamily="34" charset="0"/>
            </a:endParaRPr>
          </a:p>
          <a:p>
            <a:endParaRPr lang="en-US" sz="1400" dirty="0">
              <a:solidFill>
                <a:schemeClr val="bg1"/>
              </a:solidFill>
              <a:latin typeface="Adobe Clean Light" panose="020B0303020404020204" pitchFamily="34" charset="0"/>
            </a:endParaRPr>
          </a:p>
          <a:p>
            <a:endParaRPr lang="en-US" sz="1400" dirty="0">
              <a:solidFill>
                <a:schemeClr val="bg1"/>
              </a:solidFill>
              <a:latin typeface="Adobe Clean Light" panose="020B0303020404020204" pitchFamily="34" charset="0"/>
            </a:endParaRPr>
          </a:p>
          <a:p>
            <a:endParaRPr lang="en-US" sz="1400" dirty="0">
              <a:solidFill>
                <a:schemeClr val="bg1"/>
              </a:solidFill>
              <a:latin typeface="Adobe Clean Light" panose="020B0303020404020204" pitchFamily="34" charset="0"/>
            </a:endParaRPr>
          </a:p>
          <a:p>
            <a:endParaRPr lang="en-US" sz="1400" dirty="0">
              <a:solidFill>
                <a:schemeClr val="bg1"/>
              </a:solidFill>
              <a:latin typeface="Adobe Clean Light" panose="020B0303020404020204" pitchFamily="34" charset="0"/>
            </a:endParaRPr>
          </a:p>
          <a:p>
            <a:endParaRPr lang="en-US" sz="1400" dirty="0">
              <a:solidFill>
                <a:schemeClr val="bg1"/>
              </a:solidFill>
              <a:latin typeface="Adobe Clean Light" panose="020B0303020404020204" pitchFamily="34" charset="0"/>
            </a:endParaRPr>
          </a:p>
          <a:p>
            <a:endParaRPr lang="en-US" sz="1400" dirty="0">
              <a:solidFill>
                <a:schemeClr val="bg1"/>
              </a:solidFill>
              <a:latin typeface="Adobe Clean Light" panose="020B0303020404020204" pitchFamily="34" charset="0"/>
            </a:endParaRPr>
          </a:p>
          <a:p>
            <a:endParaRPr lang="en-US" sz="1400" dirty="0">
              <a:solidFill>
                <a:schemeClr val="bg1"/>
              </a:solidFill>
              <a:latin typeface="Adobe Clean Light" panose="020B0303020404020204" pitchFamily="34" charset="0"/>
            </a:endParaRPr>
          </a:p>
          <a:p>
            <a:endParaRPr lang="en-US" sz="1400" dirty="0">
              <a:solidFill>
                <a:schemeClr val="bg1"/>
              </a:solidFill>
              <a:latin typeface="Adobe Clean Light" panose="020B0303020404020204" pitchFamily="34" charset="0"/>
            </a:endParaRPr>
          </a:p>
          <a:p>
            <a:endParaRPr lang="en-US" sz="1400" dirty="0">
              <a:solidFill>
                <a:schemeClr val="bg1"/>
              </a:solidFill>
              <a:latin typeface="Adobe Clean Light" panose="020B0303020404020204" pitchFamily="34" charset="0"/>
            </a:endParaRPr>
          </a:p>
          <a:p>
            <a:r>
              <a:rPr lang="en-US" sz="1400" dirty="0">
                <a:solidFill>
                  <a:schemeClr val="bg1"/>
                </a:solidFill>
              </a:rPr>
              <a:t>This is sample text. </a:t>
            </a:r>
            <a:r>
              <a:rPr lang="en-US" sz="1400" dirty="0" err="1">
                <a:solidFill>
                  <a:schemeClr val="bg1"/>
                </a:solidFill>
              </a:rPr>
              <a:t>Sed</a:t>
            </a:r>
            <a:r>
              <a:rPr lang="en-US" sz="1400" dirty="0">
                <a:solidFill>
                  <a:schemeClr val="bg1"/>
                </a:solidFill>
              </a:rPr>
              <a:t> </a:t>
            </a:r>
            <a:r>
              <a:rPr lang="en-US" sz="1400" dirty="0" err="1">
                <a:solidFill>
                  <a:schemeClr val="bg1"/>
                </a:solidFill>
              </a:rPr>
              <a:t>ut</a:t>
            </a:r>
            <a:r>
              <a:rPr lang="en-US" sz="1400" dirty="0">
                <a:solidFill>
                  <a:schemeClr val="bg1"/>
                </a:solidFill>
              </a:rPr>
              <a:t> </a:t>
            </a:r>
            <a:r>
              <a:rPr lang="en-US" sz="1400" dirty="0" err="1">
                <a:solidFill>
                  <a:schemeClr val="bg1"/>
                </a:solidFill>
              </a:rPr>
              <a:t>perspiciatis</a:t>
            </a:r>
            <a:r>
              <a:rPr lang="en-US" sz="1400" dirty="0">
                <a:solidFill>
                  <a:schemeClr val="bg1"/>
                </a:solidFill>
              </a:rPr>
              <a:t> </a:t>
            </a:r>
            <a:r>
              <a:rPr lang="en-US" sz="1400" dirty="0" err="1">
                <a:solidFill>
                  <a:schemeClr val="bg1"/>
                </a:solidFill>
              </a:rPr>
              <a:t>unde</a:t>
            </a:r>
            <a:r>
              <a:rPr lang="en-US" sz="1400" dirty="0">
                <a:solidFill>
                  <a:schemeClr val="bg1"/>
                </a:solidFill>
              </a:rPr>
              <a:t> </a:t>
            </a:r>
            <a:r>
              <a:rPr lang="en-US" sz="1400" dirty="0" err="1">
                <a:solidFill>
                  <a:schemeClr val="bg1"/>
                </a:solidFill>
              </a:rPr>
              <a:t>omnis</a:t>
            </a:r>
            <a:r>
              <a:rPr lang="en-US" sz="1400" dirty="0">
                <a:solidFill>
                  <a:schemeClr val="bg1"/>
                </a:solidFill>
              </a:rPr>
              <a:t> </a:t>
            </a:r>
            <a:r>
              <a:rPr lang="en-US" sz="1400" dirty="0" err="1">
                <a:solidFill>
                  <a:schemeClr val="bg1"/>
                </a:solidFill>
              </a:rPr>
              <a:t>iste</a:t>
            </a:r>
            <a:r>
              <a:rPr lang="en-US" sz="1400" dirty="0">
                <a:solidFill>
                  <a:schemeClr val="bg1"/>
                </a:solidFill>
              </a:rPr>
              <a:t> </a:t>
            </a:r>
            <a:r>
              <a:rPr lang="en-US" sz="1400" dirty="0" err="1">
                <a:solidFill>
                  <a:schemeClr val="bg1"/>
                </a:solidFill>
              </a:rPr>
              <a:t>natus</a:t>
            </a:r>
            <a:r>
              <a:rPr lang="en-US" sz="1400" dirty="0">
                <a:solidFill>
                  <a:schemeClr val="bg1"/>
                </a:solidFill>
              </a:rPr>
              <a:t> error sit </a:t>
            </a:r>
            <a:r>
              <a:rPr lang="en-US" sz="1400" dirty="0" err="1">
                <a:solidFill>
                  <a:schemeClr val="bg1"/>
                </a:solidFill>
              </a:rPr>
              <a:t>voluptatem</a:t>
            </a:r>
            <a:r>
              <a:rPr lang="en-US" sz="1400" dirty="0">
                <a:solidFill>
                  <a:schemeClr val="bg1"/>
                </a:solidFill>
              </a:rPr>
              <a:t> </a:t>
            </a:r>
            <a:r>
              <a:rPr lang="en-US" sz="1400" dirty="0" err="1">
                <a:solidFill>
                  <a:schemeClr val="bg1"/>
                </a:solidFill>
              </a:rPr>
              <a:t>accusantium</a:t>
            </a:r>
            <a:r>
              <a:rPr lang="en-US" sz="1400" dirty="0">
                <a:solidFill>
                  <a:schemeClr val="bg1"/>
                </a:solidFill>
              </a:rPr>
              <a:t> </a:t>
            </a:r>
            <a:r>
              <a:rPr lang="en-US" sz="1400" dirty="0" err="1">
                <a:solidFill>
                  <a:schemeClr val="bg1"/>
                </a:solidFill>
              </a:rPr>
              <a:t>doloremque</a:t>
            </a:r>
            <a:r>
              <a:rPr lang="en-US" sz="1400" dirty="0">
                <a:solidFill>
                  <a:schemeClr val="bg1"/>
                </a:solidFill>
              </a:rPr>
              <a:t>.</a:t>
            </a:r>
          </a:p>
        </p:txBody>
      </p:sp>
      <p:pic>
        <p:nvPicPr>
          <p:cNvPr id="8" name="Adobe logo" descr="Image res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696" y="2307654"/>
            <a:ext cx="1960860" cy="1960860"/>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cxnSp>
        <p:nvCxnSpPr>
          <p:cNvPr id="11" name="Straight Connector 10" hidden="1"/>
          <p:cNvCxnSpPr/>
          <p:nvPr/>
        </p:nvCxnSpPr>
        <p:spPr>
          <a:xfrm>
            <a:off x="749147" y="2126255"/>
            <a:ext cx="95956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hidden="1"/>
          <p:cNvCxnSpPr/>
          <p:nvPr/>
        </p:nvCxnSpPr>
        <p:spPr>
          <a:xfrm>
            <a:off x="788710" y="4889658"/>
            <a:ext cx="9595692"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itle 1"/>
          <p:cNvSpPr txBox="1">
            <a:spLocks/>
          </p:cNvSpPr>
          <p:nvPr/>
        </p:nvSpPr>
        <p:spPr>
          <a:xfrm>
            <a:off x="4180107" y="2204812"/>
            <a:ext cx="7354529" cy="3255560"/>
          </a:xfrm>
          <a:prstGeom prst="rect">
            <a:avLst/>
          </a:prstGeom>
        </p:spPr>
        <p:txBody>
          <a:bodyPr vert="horz" lIns="108829" tIns="54414" rIns="108829" bIns="54414" rtlCol="0" anchor="t">
            <a:noAutofit/>
          </a:bodyPr>
          <a:lstStyle>
            <a:lvl1pPr algn="l" defTabSz="1088291" rtl="0" eaLnBrk="1" latinLnBrk="0" hangingPunct="1">
              <a:spcBef>
                <a:spcPct val="0"/>
              </a:spcBef>
              <a:buNone/>
              <a:defRPr sz="2400" kern="1200">
                <a:solidFill>
                  <a:schemeClr val="bg2"/>
                </a:solidFill>
                <a:latin typeface="+mj-lt"/>
                <a:ea typeface="+mj-ea"/>
                <a:cs typeface="+mj-cs"/>
              </a:defRPr>
            </a:lvl1pPr>
          </a:lstStyle>
          <a:p>
            <a:pPr>
              <a:spcBef>
                <a:spcPts val="0"/>
              </a:spcBef>
            </a:pPr>
            <a:r>
              <a:rPr lang="en-US" sz="5400" dirty="0">
                <a:solidFill>
                  <a:schemeClr val="bg1"/>
                </a:solidFill>
              </a:rPr>
              <a:t>What is the Digital Foundation Use Case?</a:t>
            </a:r>
          </a:p>
        </p:txBody>
      </p:sp>
      <p:pic>
        <p:nvPicPr>
          <p:cNvPr id="14" name="Picture 13"/>
          <p:cNvPicPr>
            <a:picLocks noChangeAspect="1"/>
          </p:cNvPicPr>
          <p:nvPr/>
        </p:nvPicPr>
        <p:blipFill>
          <a:blip r:embed="rId4"/>
          <a:stretch>
            <a:fillRect/>
          </a:stretch>
        </p:blipFill>
        <p:spPr>
          <a:xfrm>
            <a:off x="4224176" y="4667177"/>
            <a:ext cx="811583" cy="811583"/>
          </a:xfrm>
          <a:prstGeom prst="rect">
            <a:avLst/>
          </a:prstGeom>
          <a:effectLst>
            <a:reflection blurRad="6350" stA="52000" endA="300" endPos="35000" dir="5400000" sy="-100000" algn="bl" rotWithShape="0"/>
          </a:effectLst>
        </p:spPr>
      </p:pic>
      <p:pic>
        <p:nvPicPr>
          <p:cNvPr id="15" name="Picture 14"/>
          <p:cNvPicPr>
            <a:picLocks noChangeAspect="1"/>
          </p:cNvPicPr>
          <p:nvPr/>
        </p:nvPicPr>
        <p:blipFill>
          <a:blip r:embed="rId5"/>
          <a:stretch>
            <a:fillRect/>
          </a:stretch>
        </p:blipFill>
        <p:spPr>
          <a:xfrm>
            <a:off x="10351287" y="4671276"/>
            <a:ext cx="811583" cy="803384"/>
          </a:xfrm>
          <a:prstGeom prst="rect">
            <a:avLst/>
          </a:prstGeom>
          <a:effectLst>
            <a:reflection blurRad="6350" stA="52000" endA="300" endPos="35000" dir="5400000" sy="-100000" algn="bl" rotWithShape="0"/>
          </a:effectLst>
        </p:spPr>
      </p:pic>
      <p:pic>
        <p:nvPicPr>
          <p:cNvPr id="16" name="Picture 15"/>
          <p:cNvPicPr>
            <a:picLocks noChangeAspect="1"/>
          </p:cNvPicPr>
          <p:nvPr/>
        </p:nvPicPr>
        <p:blipFill>
          <a:blip r:embed="rId6"/>
          <a:stretch>
            <a:fillRect/>
          </a:stretch>
        </p:blipFill>
        <p:spPr>
          <a:xfrm>
            <a:off x="5449598" y="4667177"/>
            <a:ext cx="811583" cy="811583"/>
          </a:xfrm>
          <a:prstGeom prst="rect">
            <a:avLst/>
          </a:prstGeom>
          <a:effectLst>
            <a:reflection blurRad="6350" stA="52000" endA="300" endPos="35000" dir="5400000" sy="-100000" algn="bl" rotWithShape="0"/>
          </a:effectLst>
        </p:spPr>
      </p:pic>
      <p:pic>
        <p:nvPicPr>
          <p:cNvPr id="17" name="Picture 16"/>
          <p:cNvPicPr>
            <a:picLocks noChangeAspect="1"/>
          </p:cNvPicPr>
          <p:nvPr/>
        </p:nvPicPr>
        <p:blipFill>
          <a:blip r:embed="rId7"/>
          <a:stretch>
            <a:fillRect/>
          </a:stretch>
        </p:blipFill>
        <p:spPr>
          <a:xfrm>
            <a:off x="9125864" y="4667177"/>
            <a:ext cx="811583" cy="811583"/>
          </a:xfrm>
          <a:prstGeom prst="rect">
            <a:avLst/>
          </a:prstGeom>
          <a:effectLst>
            <a:reflection blurRad="6350" stA="52000" endA="300" endPos="35000" dir="5400000" sy="-100000" algn="bl" rotWithShape="0"/>
          </a:effectLst>
        </p:spPr>
      </p:pic>
      <p:pic>
        <p:nvPicPr>
          <p:cNvPr id="18" name="Picture 17"/>
          <p:cNvPicPr>
            <a:picLocks noChangeAspect="1"/>
          </p:cNvPicPr>
          <p:nvPr/>
        </p:nvPicPr>
        <p:blipFill>
          <a:blip r:embed="rId8"/>
          <a:stretch>
            <a:fillRect/>
          </a:stretch>
        </p:blipFill>
        <p:spPr>
          <a:xfrm>
            <a:off x="7900442" y="4667177"/>
            <a:ext cx="811583" cy="811583"/>
          </a:xfrm>
          <a:prstGeom prst="rect">
            <a:avLst/>
          </a:prstGeom>
          <a:effectLst>
            <a:reflection blurRad="6350" stA="52000" endA="300" endPos="35000" dir="5400000" sy="-100000" algn="bl" rotWithShape="0"/>
          </a:effectLst>
        </p:spPr>
      </p:pic>
      <p:pic>
        <p:nvPicPr>
          <p:cNvPr id="19" name="Picture 18"/>
          <p:cNvPicPr>
            <a:picLocks noChangeAspect="1"/>
          </p:cNvPicPr>
          <p:nvPr/>
        </p:nvPicPr>
        <p:blipFill>
          <a:blip r:embed="rId9"/>
          <a:stretch>
            <a:fillRect/>
          </a:stretch>
        </p:blipFill>
        <p:spPr>
          <a:xfrm>
            <a:off x="6675020" y="4667177"/>
            <a:ext cx="811583" cy="811583"/>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2324972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drop shadow"/>
          <p:cNvSpPr/>
          <p:nvPr/>
        </p:nvSpPr>
        <p:spPr>
          <a:xfrm>
            <a:off x="0" y="774275"/>
            <a:ext cx="12188825" cy="4876293"/>
          </a:xfrm>
          <a:prstGeom prst="rect">
            <a:avLst/>
          </a:prstGeom>
          <a:blipFill dpi="0" rotWithShape="1">
            <a:blip r:embed="rId3">
              <a:alphaModFix amt="40000"/>
            </a:blip>
            <a:srcRect/>
            <a:stretch>
              <a:fillRect/>
            </a:stretch>
          </a:blip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top borde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147" y="5666660"/>
            <a:ext cx="14221326" cy="647679"/>
          </a:xfrm>
          <a:prstGeom prst="rect">
            <a:avLst/>
          </a:prstGeom>
        </p:spPr>
      </p:pic>
      <p:pic>
        <p:nvPicPr>
          <p:cNvPr id="22" name="Picture 21" descr="audience-manager.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35627" y="7806890"/>
            <a:ext cx="612790" cy="612632"/>
          </a:xfrm>
          <a:prstGeom prst="rect">
            <a:avLst/>
          </a:prstGeom>
        </p:spPr>
      </p:pic>
      <p:pic>
        <p:nvPicPr>
          <p:cNvPr id="23" name="Picture 22" descr="targe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30584" y="6055488"/>
            <a:ext cx="602849" cy="602691"/>
          </a:xfrm>
          <a:prstGeom prst="rect">
            <a:avLst/>
          </a:prstGeom>
        </p:spPr>
      </p:pic>
      <p:pic>
        <p:nvPicPr>
          <p:cNvPr id="21" name="Picture 20" descr="campaign.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35738" y="6964124"/>
            <a:ext cx="613159" cy="613000"/>
          </a:xfrm>
          <a:prstGeom prst="rect">
            <a:avLst/>
          </a:prstGeom>
        </p:spPr>
      </p:pic>
      <p:pic>
        <p:nvPicPr>
          <p:cNvPr id="19" name="Picture 18" descr="analytics.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30584" y="5184942"/>
            <a:ext cx="602849" cy="602691"/>
          </a:xfrm>
          <a:prstGeom prst="rect">
            <a:avLst/>
          </a:prstGeom>
        </p:spPr>
      </p:pic>
      <p:sp>
        <p:nvSpPr>
          <p:cNvPr id="13" name="Rectangle 12"/>
          <p:cNvSpPr/>
          <p:nvPr/>
        </p:nvSpPr>
        <p:spPr>
          <a:xfrm>
            <a:off x="-10540740" y="5167685"/>
            <a:ext cx="10311502" cy="600008"/>
          </a:xfrm>
          <a:prstGeom prst="rect">
            <a:avLst/>
          </a:prstGeom>
        </p:spPr>
        <p:txBody>
          <a:bodyPr wrap="square">
            <a:spAutoFit/>
          </a:bodyPr>
          <a:lstStyle/>
          <a:p>
            <a:pPr defTabSz="914088">
              <a:defRPr/>
            </a:pPr>
            <a:r>
              <a:rPr lang="en-US" sz="1799" dirty="0">
                <a:solidFill>
                  <a:schemeClr val="bg1"/>
                </a:solidFill>
                <a:latin typeface="Adobe Clean Light" panose="020B0303020404020204" pitchFamily="34" charset="0"/>
              </a:rPr>
              <a:t>Adobe Analytics</a:t>
            </a:r>
          </a:p>
          <a:p>
            <a:pPr defTabSz="914088">
              <a:defRPr/>
            </a:pPr>
            <a:r>
              <a:rPr lang="en-US" sz="1500" dirty="0">
                <a:solidFill>
                  <a:schemeClr val="bg1"/>
                </a:solidFill>
                <a:latin typeface="Adobe Clean Light" panose="020B0303020404020204" pitchFamily="34" charset="0"/>
              </a:rPr>
              <a:t>Receive  &amp; understand the foundation for actionable customer intelligence </a:t>
            </a:r>
          </a:p>
        </p:txBody>
      </p:sp>
      <p:sp>
        <p:nvSpPr>
          <p:cNvPr id="29" name="Slide Number Placeholder 5"/>
          <p:cNvSpPr txBox="1">
            <a:spLocks/>
          </p:cNvSpPr>
          <p:nvPr/>
        </p:nvSpPr>
        <p:spPr>
          <a:xfrm>
            <a:off x="5738945" y="6629400"/>
            <a:ext cx="1015735" cy="168274"/>
          </a:xfrm>
          <a:prstGeom prst="rect">
            <a:avLst/>
          </a:prstGeom>
        </p:spPr>
        <p:txBody>
          <a:bodyPr vert="horz" lIns="108829" tIns="54414" rIns="108829" bIns="54414" rtlCol="0" anchor="ctr"/>
          <a:lstStyle>
            <a:defPPr>
              <a:defRPr lang="en-US"/>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0156F56-D5AE-4C6F-B826-C69D1BC521BB}" type="slidenum">
              <a:rPr lang="en-US" smtClean="0"/>
              <a:pPr algn="ctr"/>
              <a:t>10</a:t>
            </a:fld>
            <a:endParaRPr lang="en-US" dirty="0"/>
          </a:p>
        </p:txBody>
      </p:sp>
      <p:grpSp>
        <p:nvGrpSpPr>
          <p:cNvPr id="9" name="Group 8"/>
          <p:cNvGrpSpPr/>
          <p:nvPr/>
        </p:nvGrpSpPr>
        <p:grpSpPr>
          <a:xfrm>
            <a:off x="0" y="-2721"/>
            <a:ext cx="12196388" cy="777240"/>
            <a:chOff x="17457" y="891733"/>
            <a:chExt cx="12199565" cy="931025"/>
          </a:xfrm>
        </p:grpSpPr>
        <p:sp>
          <p:nvSpPr>
            <p:cNvPr id="10" name="Rectangle 9"/>
            <p:cNvSpPr/>
            <p:nvPr/>
          </p:nvSpPr>
          <p:spPr>
            <a:xfrm>
              <a:off x="17457" y="891733"/>
              <a:ext cx="12199565" cy="931025"/>
            </a:xfrm>
            <a:prstGeom prst="rect">
              <a:avLst/>
            </a:prstGeom>
            <a:gradFill flip="none" rotWithShape="1">
              <a:gsLst>
                <a:gs pos="100000">
                  <a:srgbClr val="00A4E4"/>
                </a:gs>
                <a:gs pos="0">
                  <a:srgbClr val="00A4E4">
                    <a:alpha val="0"/>
                  </a:srgbClr>
                </a:gs>
              </a:gsLst>
              <a:lin ang="108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endParaRPr lang="en-US" sz="1799" dirty="0">
                <a:solidFill>
                  <a:prstClr val="white"/>
                </a:solidFill>
              </a:endParaRPr>
            </a:p>
          </p:txBody>
        </p:sp>
        <p:sp>
          <p:nvSpPr>
            <p:cNvPr id="11" name="Rectangle 10"/>
            <p:cNvSpPr/>
            <p:nvPr/>
          </p:nvSpPr>
          <p:spPr>
            <a:xfrm>
              <a:off x="1018138" y="1061340"/>
              <a:ext cx="8224521" cy="553010"/>
            </a:xfrm>
            <a:prstGeom prst="rect">
              <a:avLst/>
            </a:prstGeom>
          </p:spPr>
          <p:txBody>
            <a:bodyPr wrap="square" anchor="ctr">
              <a:spAutoFit/>
            </a:bodyPr>
            <a:lstStyle/>
            <a:p>
              <a:r>
                <a:rPr lang="en-US" sz="2400" dirty="0">
                  <a:solidFill>
                    <a:prstClr val="white"/>
                  </a:solidFill>
                </a:rPr>
                <a:t>Trends Impacting Customer Experience Delivery</a:t>
              </a:r>
            </a:p>
          </p:txBody>
        </p:sp>
      </p:grpSp>
      <p:pic>
        <p:nvPicPr>
          <p:cNvPr id="12" name="Picture 11"/>
          <p:cNvPicPr>
            <a:picLocks noChangeAspect="1"/>
          </p:cNvPicPr>
          <p:nvPr/>
        </p:nvPicPr>
        <p:blipFill>
          <a:blip r:embed="rId9">
            <a:lum bright="70000" contrast="-70000"/>
          </a:blip>
          <a:stretch>
            <a:fillRect/>
          </a:stretch>
        </p:blipFill>
        <p:spPr>
          <a:xfrm>
            <a:off x="344346" y="-14968"/>
            <a:ext cx="734589" cy="734589"/>
          </a:xfrm>
          <a:prstGeom prst="rect">
            <a:avLst/>
          </a:prstGeom>
        </p:spPr>
      </p:pic>
      <p:grpSp>
        <p:nvGrpSpPr>
          <p:cNvPr id="49" name="Group 48"/>
          <p:cNvGrpSpPr/>
          <p:nvPr/>
        </p:nvGrpSpPr>
        <p:grpSpPr>
          <a:xfrm>
            <a:off x="718269" y="1146977"/>
            <a:ext cx="3425338" cy="4754044"/>
            <a:chOff x="832760" y="1146382"/>
            <a:chExt cx="3426230" cy="4755283"/>
          </a:xfrm>
        </p:grpSpPr>
        <p:sp>
          <p:nvSpPr>
            <p:cNvPr id="50" name="Rectangle 49"/>
            <p:cNvSpPr/>
            <p:nvPr/>
          </p:nvSpPr>
          <p:spPr>
            <a:xfrm>
              <a:off x="832760" y="1146382"/>
              <a:ext cx="3426230" cy="4755283"/>
            </a:xfrm>
            <a:prstGeom prst="rect">
              <a:avLst/>
            </a:prstGeom>
            <a:solidFill>
              <a:schemeClr val="accent2">
                <a:alpha val="80000"/>
              </a:schemeClr>
            </a:solidFill>
            <a:ln>
              <a:noFill/>
            </a:ln>
            <a:effectLst>
              <a:outerShdw blurRad="50800" dist="38100" dir="5400000" algn="t" rotWithShape="0">
                <a:prstClr val="black">
                  <a:alpha val="40000"/>
                </a:prstClr>
              </a:outerShdw>
              <a:reflection blurRad="6350" stA="52000" endA="300" endPos="2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kern="0" dirty="0">
                <a:solidFill>
                  <a:sysClr val="windowText" lastClr="000000"/>
                </a:solidFill>
              </a:endParaRPr>
            </a:p>
          </p:txBody>
        </p:sp>
        <p:sp>
          <p:nvSpPr>
            <p:cNvPr id="51" name="Rectangle 50"/>
            <p:cNvSpPr/>
            <p:nvPr/>
          </p:nvSpPr>
          <p:spPr>
            <a:xfrm>
              <a:off x="981825" y="2735286"/>
              <a:ext cx="3013869" cy="1938992"/>
            </a:xfrm>
            <a:prstGeom prst="rect">
              <a:avLst/>
            </a:prstGeom>
          </p:spPr>
          <p:txBody>
            <a:bodyPr wrap="square">
              <a:spAutoFit/>
            </a:bodyPr>
            <a:lstStyle/>
            <a:p>
              <a:pPr marL="9522" algn="ctr" defTabSz="914126">
                <a:defRPr/>
              </a:pPr>
              <a:r>
                <a:rPr lang="en-US" sz="1999" kern="0" dirty="0">
                  <a:solidFill>
                    <a:schemeClr val="bg1"/>
                  </a:solidFill>
                  <a:latin typeface="Adobe Clean Light" panose="020B0303020404020204" pitchFamily="34" charset="0"/>
                </a:rPr>
                <a:t>76% of marketers look at the ease of integration between software components as the primary factor when choosing marketing technology. </a:t>
              </a:r>
            </a:p>
          </p:txBody>
        </p:sp>
        <p:sp>
          <p:nvSpPr>
            <p:cNvPr id="52" name="Rectangle 51"/>
            <p:cNvSpPr/>
            <p:nvPr/>
          </p:nvSpPr>
          <p:spPr>
            <a:xfrm>
              <a:off x="1037246" y="5124630"/>
              <a:ext cx="2528474" cy="461665"/>
            </a:xfrm>
            <a:prstGeom prst="rect">
              <a:avLst/>
            </a:prstGeom>
          </p:spPr>
          <p:txBody>
            <a:bodyPr wrap="square">
              <a:spAutoFit/>
            </a:bodyPr>
            <a:lstStyle/>
            <a:p>
              <a:pPr marL="9522" algn="r" defTabSz="914126">
                <a:defRPr/>
              </a:pPr>
              <a:r>
                <a:rPr lang="en-US" sz="1200" kern="0" dirty="0">
                  <a:solidFill>
                    <a:schemeClr val="bg1"/>
                  </a:solidFill>
                  <a:latin typeface="Adobe Clean Light" panose="020B0303020404020204" pitchFamily="34" charset="0"/>
                </a:rPr>
                <a:t>Forrester, Digital Experience Delivery Survey 2015</a:t>
              </a:r>
            </a:p>
          </p:txBody>
        </p:sp>
      </p:grpSp>
      <p:grpSp>
        <p:nvGrpSpPr>
          <p:cNvPr id="62" name="Group 61"/>
          <p:cNvGrpSpPr/>
          <p:nvPr/>
        </p:nvGrpSpPr>
        <p:grpSpPr>
          <a:xfrm>
            <a:off x="4367704" y="1146977"/>
            <a:ext cx="3435227" cy="4754044"/>
            <a:chOff x="4148806" y="1146382"/>
            <a:chExt cx="3436122" cy="4755282"/>
          </a:xfrm>
        </p:grpSpPr>
        <p:sp>
          <p:nvSpPr>
            <p:cNvPr id="67" name="Rectangle 66"/>
            <p:cNvSpPr/>
            <p:nvPr/>
          </p:nvSpPr>
          <p:spPr>
            <a:xfrm>
              <a:off x="4148806" y="1146382"/>
              <a:ext cx="3436122" cy="4755282"/>
            </a:xfrm>
            <a:prstGeom prst="rect">
              <a:avLst/>
            </a:prstGeom>
            <a:solidFill>
              <a:schemeClr val="accent1">
                <a:lumMod val="75000"/>
                <a:alpha val="80000"/>
              </a:schemeClr>
            </a:solidFill>
            <a:ln>
              <a:noFill/>
            </a:ln>
            <a:effectLst>
              <a:outerShdw blurRad="50800" dist="38100" dir="5400000" algn="t" rotWithShape="0">
                <a:prstClr val="black">
                  <a:alpha val="40000"/>
                </a:prstClr>
              </a:outerShdw>
              <a:reflection blurRad="6350" stA="52000" endA="300" endPos="2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kern="0" dirty="0">
                <a:solidFill>
                  <a:sysClr val="windowText" lastClr="000000"/>
                </a:solidFill>
              </a:endParaRPr>
            </a:p>
          </p:txBody>
        </p:sp>
        <p:sp>
          <p:nvSpPr>
            <p:cNvPr id="68" name="Rectangle 67"/>
            <p:cNvSpPr/>
            <p:nvPr/>
          </p:nvSpPr>
          <p:spPr>
            <a:xfrm>
              <a:off x="4330636" y="2735286"/>
              <a:ext cx="3161269" cy="1323439"/>
            </a:xfrm>
            <a:prstGeom prst="rect">
              <a:avLst/>
            </a:prstGeom>
          </p:spPr>
          <p:txBody>
            <a:bodyPr wrap="square">
              <a:spAutoFit/>
            </a:bodyPr>
            <a:lstStyle/>
            <a:p>
              <a:pPr marL="9522" algn="ctr" defTabSz="914126">
                <a:defRPr/>
              </a:pPr>
              <a:r>
                <a:rPr lang="en-US" sz="1999" kern="0" dirty="0">
                  <a:solidFill>
                    <a:schemeClr val="bg1"/>
                  </a:solidFill>
                  <a:latin typeface="Adobe Clean Light" panose="020B0303020404020204" pitchFamily="34" charset="0"/>
                </a:rPr>
                <a:t>89% of marketers expect to compete primarily on the basis of the customer experience by 2016.</a:t>
              </a:r>
            </a:p>
          </p:txBody>
        </p:sp>
        <p:sp>
          <p:nvSpPr>
            <p:cNvPr id="70" name="Rectangle 69"/>
            <p:cNvSpPr/>
            <p:nvPr/>
          </p:nvSpPr>
          <p:spPr>
            <a:xfrm>
              <a:off x="4356681" y="5124630"/>
              <a:ext cx="2999165" cy="461665"/>
            </a:xfrm>
            <a:prstGeom prst="rect">
              <a:avLst/>
            </a:prstGeom>
          </p:spPr>
          <p:txBody>
            <a:bodyPr wrap="square">
              <a:spAutoFit/>
            </a:bodyPr>
            <a:lstStyle/>
            <a:p>
              <a:pPr marL="9522" algn="r" defTabSz="914126">
                <a:defRPr/>
              </a:pPr>
              <a:r>
                <a:rPr lang="en-US" sz="1200" kern="0" dirty="0">
                  <a:solidFill>
                    <a:schemeClr val="bg1"/>
                  </a:solidFill>
                  <a:latin typeface="Adobe Clean Light" panose="020B0303020404020204" pitchFamily="34" charset="0"/>
                </a:rPr>
                <a:t>Gartner, Importance of Customer Experience Is on the Rise</a:t>
              </a:r>
            </a:p>
          </p:txBody>
        </p:sp>
      </p:grpSp>
      <p:grpSp>
        <p:nvGrpSpPr>
          <p:cNvPr id="80" name="Group 79"/>
          <p:cNvGrpSpPr/>
          <p:nvPr/>
        </p:nvGrpSpPr>
        <p:grpSpPr>
          <a:xfrm>
            <a:off x="8027027" y="1146977"/>
            <a:ext cx="3407524" cy="4754043"/>
            <a:chOff x="7672672" y="1077108"/>
            <a:chExt cx="3408412" cy="4755281"/>
          </a:xfrm>
        </p:grpSpPr>
        <p:sp>
          <p:nvSpPr>
            <p:cNvPr id="83" name="Rectangle 82"/>
            <p:cNvSpPr/>
            <p:nvPr/>
          </p:nvSpPr>
          <p:spPr>
            <a:xfrm>
              <a:off x="7672672" y="1077108"/>
              <a:ext cx="3408412" cy="4755281"/>
            </a:xfrm>
            <a:prstGeom prst="rect">
              <a:avLst/>
            </a:prstGeom>
            <a:solidFill>
              <a:srgbClr val="FAA21B">
                <a:alpha val="80000"/>
              </a:srgbClr>
            </a:solidFill>
            <a:ln>
              <a:noFill/>
            </a:ln>
            <a:effectLst>
              <a:outerShdw blurRad="50800" dist="38100" dir="5400000" algn="t" rotWithShape="0">
                <a:prstClr val="black">
                  <a:alpha val="40000"/>
                </a:prstClr>
              </a:outerShdw>
              <a:reflection blurRad="6350" stA="52000" endA="300" endPos="2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kern="0">
                <a:solidFill>
                  <a:sysClr val="windowText" lastClr="000000"/>
                </a:solidFill>
              </a:endParaRPr>
            </a:p>
          </p:txBody>
        </p:sp>
        <p:sp>
          <p:nvSpPr>
            <p:cNvPr id="86" name="Rectangle 85"/>
            <p:cNvSpPr/>
            <p:nvPr/>
          </p:nvSpPr>
          <p:spPr>
            <a:xfrm>
              <a:off x="7866808" y="2666011"/>
              <a:ext cx="2969537" cy="2298407"/>
            </a:xfrm>
            <a:prstGeom prst="rect">
              <a:avLst/>
            </a:prstGeom>
          </p:spPr>
          <p:txBody>
            <a:bodyPr wrap="square">
              <a:spAutoFit/>
            </a:bodyPr>
            <a:lstStyle/>
            <a:p>
              <a:pPr marL="9522" defTabSz="914126">
                <a:defRPr/>
              </a:pPr>
              <a:r>
                <a:rPr lang="en-US" sz="1999" kern="0" dirty="0">
                  <a:solidFill>
                    <a:schemeClr val="bg1"/>
                  </a:solidFill>
                  <a:latin typeface="Adobe Clean Light" panose="020B0303020404020204" pitchFamily="34" charset="0"/>
                </a:rPr>
                <a:t>Top challenges to creating a complete customer view:</a:t>
              </a:r>
            </a:p>
            <a:p>
              <a:pPr marL="352319" indent="-342797" defTabSz="914126">
                <a:lnSpc>
                  <a:spcPts val="3100"/>
                </a:lnSpc>
                <a:buFont typeface="Arial" panose="020B0604020202020204" pitchFamily="34" charset="0"/>
                <a:buChar char="•"/>
                <a:defRPr/>
              </a:pPr>
              <a:r>
                <a:rPr lang="en-US" sz="1999" kern="0" dirty="0">
                  <a:solidFill>
                    <a:schemeClr val="bg1"/>
                  </a:solidFill>
                  <a:latin typeface="Adobe Clean Light" panose="020B0303020404020204" pitchFamily="34" charset="0"/>
                </a:rPr>
                <a:t>Poor data quality</a:t>
              </a:r>
            </a:p>
            <a:p>
              <a:pPr marL="352319" indent="-342797" defTabSz="914126">
                <a:lnSpc>
                  <a:spcPts val="3100"/>
                </a:lnSpc>
                <a:buFont typeface="Arial" panose="020B0604020202020204" pitchFamily="34" charset="0"/>
                <a:buChar char="•"/>
                <a:defRPr/>
              </a:pPr>
              <a:r>
                <a:rPr lang="en-US" sz="1999" kern="0" dirty="0">
                  <a:solidFill>
                    <a:schemeClr val="bg1"/>
                  </a:solidFill>
                  <a:latin typeface="Adobe Clean Light" panose="020B0303020404020204" pitchFamily="34" charset="0"/>
                </a:rPr>
                <a:t>Siloed departments</a:t>
              </a:r>
            </a:p>
            <a:p>
              <a:pPr marL="352319" indent="-342797" defTabSz="914126">
                <a:lnSpc>
                  <a:spcPts val="3100"/>
                </a:lnSpc>
                <a:buFont typeface="Arial" panose="020B0604020202020204" pitchFamily="34" charset="0"/>
                <a:buChar char="•"/>
                <a:defRPr/>
              </a:pPr>
              <a:r>
                <a:rPr lang="en-US" sz="1999" kern="0" dirty="0">
                  <a:solidFill>
                    <a:schemeClr val="bg1"/>
                  </a:solidFill>
                  <a:latin typeface="Adobe Clean Light" panose="020B0303020404020204" pitchFamily="34" charset="0"/>
                </a:rPr>
                <a:t>Inability to link different technologies</a:t>
              </a:r>
            </a:p>
          </p:txBody>
        </p:sp>
        <p:sp>
          <p:nvSpPr>
            <p:cNvPr id="87" name="Rectangle 86"/>
            <p:cNvSpPr/>
            <p:nvPr/>
          </p:nvSpPr>
          <p:spPr>
            <a:xfrm>
              <a:off x="8338000" y="5055355"/>
              <a:ext cx="2528474" cy="461665"/>
            </a:xfrm>
            <a:prstGeom prst="rect">
              <a:avLst/>
            </a:prstGeom>
          </p:spPr>
          <p:txBody>
            <a:bodyPr wrap="square">
              <a:spAutoFit/>
            </a:bodyPr>
            <a:lstStyle/>
            <a:p>
              <a:pPr marL="9522" algn="r" defTabSz="914126">
                <a:defRPr/>
              </a:pPr>
              <a:r>
                <a:rPr lang="en-US" sz="1200" kern="0" dirty="0">
                  <a:solidFill>
                    <a:schemeClr val="bg1"/>
                  </a:solidFill>
                  <a:latin typeface="Adobe Clean Light" panose="020B0303020404020204" pitchFamily="34" charset="0"/>
                </a:rPr>
                <a:t>Experian Marketing Services, 2015 Digital Marketer Survey</a:t>
              </a:r>
            </a:p>
          </p:txBody>
        </p:sp>
      </p:grpSp>
      <p:pic>
        <p:nvPicPr>
          <p:cNvPr id="88" name="Picture 87"/>
          <p:cNvPicPr>
            <a:picLocks noChangeAspect="1"/>
          </p:cNvPicPr>
          <p:nvPr/>
        </p:nvPicPr>
        <p:blipFill>
          <a:blip r:embed="rId10">
            <a:duotone>
              <a:schemeClr val="bg2">
                <a:shade val="45000"/>
                <a:satMod val="135000"/>
              </a:schemeClr>
              <a:prstClr val="white"/>
            </a:duotone>
          </a:blip>
          <a:stretch>
            <a:fillRect/>
          </a:stretch>
        </p:blipFill>
        <p:spPr>
          <a:xfrm>
            <a:off x="9083733" y="1369840"/>
            <a:ext cx="1185771" cy="1097280"/>
          </a:xfrm>
          <a:prstGeom prst="rect">
            <a:avLst/>
          </a:prstGeom>
        </p:spPr>
      </p:pic>
      <p:graphicFrame>
        <p:nvGraphicFramePr>
          <p:cNvPr id="93" name="Chart 92"/>
          <p:cNvGraphicFramePr/>
          <p:nvPr>
            <p:extLst>
              <p:ext uri="{D42A27DB-BD31-4B8C-83A1-F6EECF244321}">
                <p14:modId xmlns:p14="http://schemas.microsoft.com/office/powerpoint/2010/main" val="3331629386"/>
              </p:ext>
            </p:extLst>
          </p:nvPr>
        </p:nvGraphicFramePr>
        <p:xfrm>
          <a:off x="5133074" y="1304727"/>
          <a:ext cx="1988297" cy="1325531"/>
        </p:xfrm>
        <a:graphic>
          <a:graphicData uri="http://schemas.openxmlformats.org/drawingml/2006/chart">
            <c:chart xmlns:c="http://schemas.openxmlformats.org/drawingml/2006/chart" xmlns:r="http://schemas.openxmlformats.org/officeDocument/2006/relationships" r:id="rId11"/>
          </a:graphicData>
        </a:graphic>
      </p:graphicFrame>
      <p:sp>
        <p:nvSpPr>
          <p:cNvPr id="94" name="Rectangle 93"/>
          <p:cNvSpPr/>
          <p:nvPr/>
        </p:nvSpPr>
        <p:spPr>
          <a:xfrm>
            <a:off x="5798846" y="1668848"/>
            <a:ext cx="710266" cy="522956"/>
          </a:xfrm>
          <a:prstGeom prst="rect">
            <a:avLst/>
          </a:prstGeom>
        </p:spPr>
        <p:txBody>
          <a:bodyPr wrap="none">
            <a:spAutoFit/>
          </a:bodyPr>
          <a:lstStyle/>
          <a:p>
            <a:pPr algn="ctr" defTabSz="914126">
              <a:defRPr/>
            </a:pPr>
            <a:r>
              <a:rPr lang="en-US" sz="2799" kern="0" dirty="0">
                <a:solidFill>
                  <a:schemeClr val="bg1"/>
                </a:solidFill>
                <a:latin typeface="Adobe Clean "/>
              </a:rPr>
              <a:t>89</a:t>
            </a:r>
            <a:r>
              <a:rPr lang="en-US" sz="1200" kern="0" dirty="0">
                <a:solidFill>
                  <a:schemeClr val="bg1"/>
                </a:solidFill>
                <a:latin typeface="Adobe Clean Light" panose="020B0303020404020204" pitchFamily="34" charset="0"/>
              </a:rPr>
              <a:t>% </a:t>
            </a:r>
            <a:endParaRPr lang="en-US" sz="1999" kern="0" dirty="0">
              <a:solidFill>
                <a:sysClr val="windowText" lastClr="000000"/>
              </a:solidFill>
            </a:endParaRPr>
          </a:p>
        </p:txBody>
      </p:sp>
      <p:graphicFrame>
        <p:nvGraphicFramePr>
          <p:cNvPr id="96" name="Chart 95"/>
          <p:cNvGraphicFramePr/>
          <p:nvPr>
            <p:extLst>
              <p:ext uri="{D42A27DB-BD31-4B8C-83A1-F6EECF244321}">
                <p14:modId xmlns:p14="http://schemas.microsoft.com/office/powerpoint/2010/main" val="972683539"/>
              </p:ext>
            </p:extLst>
          </p:nvPr>
        </p:nvGraphicFramePr>
        <p:xfrm>
          <a:off x="1467914" y="1288635"/>
          <a:ext cx="1988297" cy="1325531"/>
        </p:xfrm>
        <a:graphic>
          <a:graphicData uri="http://schemas.openxmlformats.org/drawingml/2006/chart">
            <c:chart xmlns:c="http://schemas.openxmlformats.org/drawingml/2006/chart" xmlns:r="http://schemas.openxmlformats.org/officeDocument/2006/relationships" r:id="rId12"/>
          </a:graphicData>
        </a:graphic>
      </p:graphicFrame>
      <p:sp>
        <p:nvSpPr>
          <p:cNvPr id="97" name="Rectangle 96"/>
          <p:cNvSpPr/>
          <p:nvPr/>
        </p:nvSpPr>
        <p:spPr>
          <a:xfrm>
            <a:off x="2151033" y="1646942"/>
            <a:ext cx="686226" cy="522956"/>
          </a:xfrm>
          <a:prstGeom prst="rect">
            <a:avLst/>
          </a:prstGeom>
        </p:spPr>
        <p:txBody>
          <a:bodyPr wrap="none">
            <a:spAutoFit/>
          </a:bodyPr>
          <a:lstStyle/>
          <a:p>
            <a:pPr algn="ctr" defTabSz="914126">
              <a:defRPr/>
            </a:pPr>
            <a:r>
              <a:rPr lang="en-US" sz="2799" kern="0" dirty="0">
                <a:solidFill>
                  <a:schemeClr val="bg1"/>
                </a:solidFill>
                <a:latin typeface="Adobe Clean "/>
              </a:rPr>
              <a:t>76</a:t>
            </a:r>
            <a:r>
              <a:rPr lang="en-US" sz="1200" kern="0" dirty="0">
                <a:solidFill>
                  <a:schemeClr val="bg1"/>
                </a:solidFill>
                <a:latin typeface="Adobe Clean Light" panose="020B0303020404020204" pitchFamily="34" charset="0"/>
              </a:rPr>
              <a:t>% </a:t>
            </a:r>
            <a:endParaRPr lang="en-US" sz="1999" kern="0" dirty="0">
              <a:solidFill>
                <a:sysClr val="windowText" lastClr="000000"/>
              </a:solidFill>
            </a:endParaRPr>
          </a:p>
        </p:txBody>
      </p:sp>
    </p:spTree>
    <p:extLst>
      <p:ext uri="{BB962C8B-B14F-4D97-AF65-F5344CB8AC3E}">
        <p14:creationId xmlns:p14="http://schemas.microsoft.com/office/powerpoint/2010/main" val="760432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d rectangle"/>
          <p:cNvSpPr/>
          <p:nvPr/>
        </p:nvSpPr>
        <p:spPr>
          <a:xfrm>
            <a:off x="0" y="-1"/>
            <a:ext cx="12188825" cy="6888686"/>
          </a:xfrm>
          <a:prstGeom prst="rect">
            <a:avLst/>
          </a:prstGeom>
          <a:gradFill flip="none" rotWithShape="1">
            <a:gsLst>
              <a:gs pos="3000">
                <a:schemeClr val="accent6">
                  <a:alpha val="53000"/>
                </a:schemeClr>
              </a:gs>
              <a:gs pos="52000">
                <a:schemeClr val="accent6">
                  <a:alpha val="74000"/>
                </a:schemeClr>
              </a:gs>
              <a:gs pos="94000">
                <a:schemeClr val="accent6">
                  <a:alpha val="67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high jumper right"/>
          <p:cNvSpPr/>
          <p:nvPr/>
        </p:nvSpPr>
        <p:spPr>
          <a:xfrm flipH="1">
            <a:off x="6733062" y="4091940"/>
            <a:ext cx="3021595" cy="2735737"/>
          </a:xfrm>
          <a:prstGeom prst="rect">
            <a:avLst/>
          </a:prstGeom>
          <a:blipFill dpi="0" rotWithShape="1">
            <a:blip r:embed="rId3">
              <a:alphaModFix amt="25000"/>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5900"/>
                      </a14:imgEffect>
                      <a14:imgEffect>
                        <a14:saturation sat="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high jumper left"/>
          <p:cNvSpPr/>
          <p:nvPr/>
        </p:nvSpPr>
        <p:spPr>
          <a:xfrm>
            <a:off x="1957791" y="3820238"/>
            <a:ext cx="3068571" cy="3219018"/>
          </a:xfrm>
          <a:prstGeom prst="rect">
            <a:avLst/>
          </a:prstGeom>
          <a:blipFill dpi="0" rotWithShape="1">
            <a:blip r:embed="rId5">
              <a:alphaModFix amt="15000"/>
              <a:lum bright="70000" contras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blue arrow"/>
          <p:cNvSpPr/>
          <p:nvPr/>
        </p:nvSpPr>
        <p:spPr>
          <a:xfrm rot="5400000">
            <a:off x="3819563" y="-3820119"/>
            <a:ext cx="4549143" cy="12189379"/>
          </a:xfrm>
          <a:custGeom>
            <a:avLst/>
            <a:gdLst>
              <a:gd name="connsiteX0" fmla="*/ 0 w 7738110"/>
              <a:gd name="connsiteY0" fmla="*/ 0 h 12189379"/>
              <a:gd name="connsiteX1" fmla="*/ 3869055 w 7738110"/>
              <a:gd name="connsiteY1" fmla="*/ 0 h 12189379"/>
              <a:gd name="connsiteX2" fmla="*/ 7738110 w 7738110"/>
              <a:gd name="connsiteY2" fmla="*/ 6094690 h 12189379"/>
              <a:gd name="connsiteX3" fmla="*/ 3869055 w 7738110"/>
              <a:gd name="connsiteY3" fmla="*/ 12189379 h 12189379"/>
              <a:gd name="connsiteX4" fmla="*/ 0 w 7738110"/>
              <a:gd name="connsiteY4" fmla="*/ 12189379 h 12189379"/>
              <a:gd name="connsiteX5" fmla="*/ 0 w 7738110"/>
              <a:gd name="connsiteY5" fmla="*/ 0 h 12189379"/>
              <a:gd name="connsiteX0" fmla="*/ 0 w 4754883"/>
              <a:gd name="connsiteY0" fmla="*/ 0 h 12189379"/>
              <a:gd name="connsiteX1" fmla="*/ 3869055 w 4754883"/>
              <a:gd name="connsiteY1" fmla="*/ 0 h 12189379"/>
              <a:gd name="connsiteX2" fmla="*/ 4754883 w 4754883"/>
              <a:gd name="connsiteY2" fmla="*/ 6060400 h 12189379"/>
              <a:gd name="connsiteX3" fmla="*/ 3869055 w 4754883"/>
              <a:gd name="connsiteY3" fmla="*/ 12189379 h 12189379"/>
              <a:gd name="connsiteX4" fmla="*/ 0 w 4754883"/>
              <a:gd name="connsiteY4" fmla="*/ 12189379 h 12189379"/>
              <a:gd name="connsiteX5" fmla="*/ 0 w 4754883"/>
              <a:gd name="connsiteY5" fmla="*/ 0 h 12189379"/>
              <a:gd name="connsiteX0" fmla="*/ 0 w 4549143"/>
              <a:gd name="connsiteY0" fmla="*/ 0 h 12189379"/>
              <a:gd name="connsiteX1" fmla="*/ 3869055 w 4549143"/>
              <a:gd name="connsiteY1" fmla="*/ 0 h 12189379"/>
              <a:gd name="connsiteX2" fmla="*/ 4549143 w 4549143"/>
              <a:gd name="connsiteY2" fmla="*/ 6060400 h 12189379"/>
              <a:gd name="connsiteX3" fmla="*/ 3869055 w 4549143"/>
              <a:gd name="connsiteY3" fmla="*/ 12189379 h 12189379"/>
              <a:gd name="connsiteX4" fmla="*/ 0 w 4549143"/>
              <a:gd name="connsiteY4" fmla="*/ 12189379 h 12189379"/>
              <a:gd name="connsiteX5" fmla="*/ 0 w 4549143"/>
              <a:gd name="connsiteY5" fmla="*/ 0 h 121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9143" h="12189379">
                <a:moveTo>
                  <a:pt x="0" y="0"/>
                </a:moveTo>
                <a:lnTo>
                  <a:pt x="3869055" y="0"/>
                </a:lnTo>
                <a:lnTo>
                  <a:pt x="4549143" y="6060400"/>
                </a:lnTo>
                <a:lnTo>
                  <a:pt x="3869055" y="12189379"/>
                </a:lnTo>
                <a:lnTo>
                  <a:pt x="0" y="12189379"/>
                </a:lnTo>
                <a:lnTo>
                  <a:pt x="0" y="0"/>
                </a:lnTo>
                <a:close/>
              </a:path>
            </a:pathLst>
          </a:custGeom>
          <a:gradFill flip="none" rotWithShape="1">
            <a:gsLst>
              <a:gs pos="0">
                <a:srgbClr val="009FDD"/>
              </a:gs>
              <a:gs pos="46000">
                <a:srgbClr val="057BBF">
                  <a:alpha val="73000"/>
                </a:srgbClr>
              </a:gs>
              <a:gs pos="100000">
                <a:srgbClr val="0070C0"/>
              </a:gs>
            </a:gsLst>
            <a:path path="circle">
              <a:fillToRect l="50000" t="130000" r="50000" b="-30000"/>
            </a:path>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blue shoppers"/>
          <p:cNvSpPr/>
          <p:nvPr/>
        </p:nvSpPr>
        <p:spPr>
          <a:xfrm>
            <a:off x="2113512" y="2306386"/>
            <a:ext cx="7890816" cy="2663865"/>
          </a:xfrm>
          <a:prstGeom prst="rect">
            <a:avLst/>
          </a:prstGeom>
          <a:blipFill dpi="0" rotWithShape="1">
            <a:blip r:embed="rId6">
              <a:alphaModFix amt="3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12"/>
          </p:nvPr>
        </p:nvSpPr>
        <p:spPr/>
        <p:txBody>
          <a:bodyPr/>
          <a:lstStyle/>
          <a:p>
            <a:pPr algn="ctr"/>
            <a:fld id="{90156F56-D5AE-4C6F-B826-C69D1BC521BB}" type="slidenum">
              <a:rPr lang="en-US" smtClean="0"/>
              <a:pPr algn="ctr"/>
              <a:t>11</a:t>
            </a:fld>
            <a:endParaRPr lang="en-US" dirty="0"/>
          </a:p>
        </p:txBody>
      </p:sp>
      <p:pic>
        <p:nvPicPr>
          <p:cNvPr id="10" name="Costco"/>
          <p:cNvPicPr>
            <a:picLocks noChangeAspect="1"/>
          </p:cNvPicPr>
          <p:nvPr/>
        </p:nvPicPr>
        <p:blipFill>
          <a:blip r:embed="rId7"/>
          <a:stretch>
            <a:fillRect/>
          </a:stretch>
        </p:blipFill>
        <p:spPr>
          <a:xfrm>
            <a:off x="452365" y="297920"/>
            <a:ext cx="2959769" cy="852320"/>
          </a:xfrm>
          <a:prstGeom prst="rect">
            <a:avLst/>
          </a:prstGeom>
        </p:spPr>
      </p:pic>
      <p:sp>
        <p:nvSpPr>
          <p:cNvPr id="16" name="Rectangle 15"/>
          <p:cNvSpPr/>
          <p:nvPr/>
        </p:nvSpPr>
        <p:spPr>
          <a:xfrm>
            <a:off x="7921399" y="423932"/>
            <a:ext cx="3939012" cy="461665"/>
          </a:xfrm>
          <a:prstGeom prst="rect">
            <a:avLst/>
          </a:prstGeom>
        </p:spPr>
        <p:txBody>
          <a:bodyPr wrap="square">
            <a:spAutoFit/>
          </a:bodyPr>
          <a:lstStyle/>
          <a:p>
            <a:r>
              <a:rPr lang="en-US" sz="1200" dirty="0">
                <a:solidFill>
                  <a:schemeClr val="bg1"/>
                </a:solidFill>
              </a:rPr>
              <a:t>US-based members-only warehouse retailer which selling variety of items including bulk groceries, electronics, etc.</a:t>
            </a:r>
          </a:p>
        </p:txBody>
      </p:sp>
      <p:pic>
        <p:nvPicPr>
          <p:cNvPr id="33" name="Picture 4"/>
          <p:cNvPicPr>
            <a:picLocks noChangeAspect="1" noChangeArrowheads="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Lst>
          </a:blip>
          <a:stretch>
            <a:fillRect/>
          </a:stretch>
        </p:blipFill>
        <p:spPr bwMode="auto">
          <a:xfrm>
            <a:off x="1438376" y="4306300"/>
            <a:ext cx="1387042" cy="1387042"/>
          </a:xfrm>
          <a:prstGeom prst="rect">
            <a:avLst/>
          </a:prstGeom>
          <a:noFill/>
          <a:extLst>
            <a:ext uri="{909E8E84-426E-40DD-AFC4-6F175D3DCCD1}">
              <a14:hiddenFill xmlns:a14="http://schemas.microsoft.com/office/drawing/2010/main">
                <a:solidFill>
                  <a:srgbClr val="FFFFFF"/>
                </a:solidFill>
              </a14:hiddenFill>
            </a:ext>
          </a:extLst>
        </p:spPr>
      </p:pic>
      <p:sp>
        <p:nvSpPr>
          <p:cNvPr id="35" name="Content Placeholder 2"/>
          <p:cNvSpPr txBox="1">
            <a:spLocks/>
          </p:cNvSpPr>
          <p:nvPr/>
        </p:nvSpPr>
        <p:spPr>
          <a:xfrm>
            <a:off x="879751" y="5544275"/>
            <a:ext cx="2708655" cy="867064"/>
          </a:xfrm>
          <a:prstGeom prst="rect">
            <a:avLst/>
          </a:prstGeom>
        </p:spPr>
        <p:txBody>
          <a:bodyPr/>
          <a:lstStyle>
            <a:lvl1pPr marL="275852"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1pPr>
            <a:lvl2pPr marL="551703"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2pPr>
            <a:lvl3pPr marL="751979" indent="-200276"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3pPr>
            <a:lvl4pPr marL="950366" indent="-198387"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4pPr>
            <a:lvl5pPr marL="1088291" indent="-137926" algn="l" defTabSz="1088291" rtl="0" eaLnBrk="1" latinLnBrk="0" hangingPunct="1">
              <a:spcBef>
                <a:spcPts val="714"/>
              </a:spcBef>
              <a:buClr>
                <a:schemeClr val="accent4"/>
              </a:buClr>
              <a:buSzPct val="70000"/>
              <a:buFont typeface="Wingdings" pitchFamily="2" charset="2"/>
              <a:buChar char="§"/>
              <a:defRPr sz="1400" kern="1200">
                <a:solidFill>
                  <a:schemeClr val="tx1"/>
                </a:solidFill>
                <a:latin typeface="+mn-lt"/>
                <a:ea typeface="+mn-ea"/>
                <a:cs typeface="+mn-cs"/>
              </a:defRPr>
            </a:lvl5pPr>
            <a:lvl6pPr marL="299279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44"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buNone/>
            </a:pPr>
            <a:r>
              <a:rPr lang="en-US" sz="1200" dirty="0">
                <a:solidFill>
                  <a:schemeClr val="bg1"/>
                </a:solidFill>
                <a:latin typeface="Adobe Clean Light" panose="020B0303020404020204" pitchFamily="34" charset="0"/>
              </a:rPr>
              <a:t>Historically have had siloed and disparate systems which made it very challenging to execute on their digital marketing strategy</a:t>
            </a:r>
          </a:p>
          <a:p>
            <a:pPr lvl="1"/>
            <a:endParaRPr lang="en-US" sz="1200" dirty="0">
              <a:solidFill>
                <a:schemeClr val="bg1"/>
              </a:solidFill>
              <a:latin typeface="Adobe Clean Light" panose="020B0303020404020204" pitchFamily="34" charset="0"/>
            </a:endParaRPr>
          </a:p>
        </p:txBody>
      </p:sp>
      <p:sp>
        <p:nvSpPr>
          <p:cNvPr id="36" name="Content Placeholder 2"/>
          <p:cNvSpPr txBox="1">
            <a:spLocks/>
          </p:cNvSpPr>
          <p:nvPr/>
        </p:nvSpPr>
        <p:spPr>
          <a:xfrm>
            <a:off x="6376058" y="5213068"/>
            <a:ext cx="1268790" cy="894283"/>
          </a:xfrm>
          <a:prstGeom prst="rect">
            <a:avLst/>
          </a:prstGeom>
        </p:spPr>
        <p:txBody>
          <a:bodyPr/>
          <a:lstStyle>
            <a:lvl1pPr marL="275852"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1pPr>
            <a:lvl2pPr marL="551703"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2pPr>
            <a:lvl3pPr marL="751979" indent="-200276"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3pPr>
            <a:lvl4pPr marL="950366" indent="-198387"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4pPr>
            <a:lvl5pPr marL="1088291" indent="-137926" algn="l" defTabSz="1088291" rtl="0" eaLnBrk="1" latinLnBrk="0" hangingPunct="1">
              <a:spcBef>
                <a:spcPts val="714"/>
              </a:spcBef>
              <a:buClr>
                <a:schemeClr val="accent4"/>
              </a:buClr>
              <a:buSzPct val="70000"/>
              <a:buFont typeface="Wingdings" pitchFamily="2" charset="2"/>
              <a:buChar char="§"/>
              <a:defRPr sz="1400" kern="1200">
                <a:solidFill>
                  <a:schemeClr val="tx1"/>
                </a:solidFill>
                <a:latin typeface="+mn-lt"/>
                <a:ea typeface="+mn-ea"/>
                <a:cs typeface="+mn-cs"/>
              </a:defRPr>
            </a:lvl5pPr>
            <a:lvl6pPr marL="299279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44"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buNone/>
            </a:pPr>
            <a:r>
              <a:rPr lang="en-US" sz="1200" dirty="0">
                <a:solidFill>
                  <a:schemeClr val="bg1"/>
                </a:solidFill>
                <a:latin typeface="Adobe Clean Light" panose="020B0303020404020204" pitchFamily="34" charset="0"/>
              </a:rPr>
              <a:t>Inability to deploy new content in a timely fashion</a:t>
            </a:r>
          </a:p>
          <a:p>
            <a:pPr marL="275851" lvl="1" indent="0">
              <a:buNone/>
            </a:pPr>
            <a:endParaRPr lang="en-US" sz="1200" dirty="0">
              <a:solidFill>
                <a:schemeClr val="bg1"/>
              </a:solidFill>
              <a:latin typeface="Adobe Clean Light" panose="020B0303020404020204" pitchFamily="34" charset="0"/>
            </a:endParaRPr>
          </a:p>
        </p:txBody>
      </p:sp>
      <p:sp>
        <p:nvSpPr>
          <p:cNvPr id="37" name="Content Placeholder 2"/>
          <p:cNvSpPr txBox="1">
            <a:spLocks/>
          </p:cNvSpPr>
          <p:nvPr/>
        </p:nvSpPr>
        <p:spPr>
          <a:xfrm>
            <a:off x="9408620" y="5540224"/>
            <a:ext cx="1777544" cy="389243"/>
          </a:xfrm>
          <a:prstGeom prst="rect">
            <a:avLst/>
          </a:prstGeom>
        </p:spPr>
        <p:txBody>
          <a:bodyPr/>
          <a:lstStyle>
            <a:lvl1pPr marL="275852"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1pPr>
            <a:lvl2pPr marL="551703"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2pPr>
            <a:lvl3pPr marL="751979" indent="-200276"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3pPr>
            <a:lvl4pPr marL="950366" indent="-198387"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4pPr>
            <a:lvl5pPr marL="1088291" indent="-137926" algn="l" defTabSz="1088291" rtl="0" eaLnBrk="1" latinLnBrk="0" hangingPunct="1">
              <a:spcBef>
                <a:spcPts val="714"/>
              </a:spcBef>
              <a:buClr>
                <a:schemeClr val="accent4"/>
              </a:buClr>
              <a:buSzPct val="70000"/>
              <a:buFont typeface="Wingdings" pitchFamily="2" charset="2"/>
              <a:buChar char="§"/>
              <a:defRPr sz="1400" kern="1200">
                <a:solidFill>
                  <a:schemeClr val="tx1"/>
                </a:solidFill>
                <a:latin typeface="+mn-lt"/>
                <a:ea typeface="+mn-ea"/>
                <a:cs typeface="+mn-cs"/>
              </a:defRPr>
            </a:lvl5pPr>
            <a:lvl6pPr marL="299279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44"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ctr">
              <a:buNone/>
            </a:pPr>
            <a:r>
              <a:rPr lang="en-US" sz="1200" dirty="0">
                <a:solidFill>
                  <a:schemeClr val="bg1"/>
                </a:solidFill>
                <a:latin typeface="Adobe Clean Light" panose="020B0303020404020204" pitchFamily="34" charset="0"/>
              </a:rPr>
              <a:t>Limited Ability to Personalize Site Content</a:t>
            </a:r>
          </a:p>
          <a:p>
            <a:pPr marL="275851" lvl="1" indent="0" algn="ctr">
              <a:buNone/>
            </a:pPr>
            <a:endParaRPr lang="en-US" sz="1200" dirty="0">
              <a:solidFill>
                <a:schemeClr val="bg1"/>
              </a:solidFill>
              <a:latin typeface="Adobe Clean Light" panose="020B0303020404020204" pitchFamily="34" charset="0"/>
            </a:endParaRPr>
          </a:p>
          <a:p>
            <a:pPr marL="275851" lvl="1" indent="0" algn="ctr">
              <a:buNone/>
            </a:pPr>
            <a:endParaRPr lang="en-US" sz="1200" dirty="0">
              <a:solidFill>
                <a:schemeClr val="bg1"/>
              </a:solidFill>
              <a:latin typeface="Adobe Clean Light" panose="020B0303020404020204" pitchFamily="34" charset="0"/>
            </a:endParaRPr>
          </a:p>
        </p:txBody>
      </p:sp>
      <p:sp>
        <p:nvSpPr>
          <p:cNvPr id="17" name="Rectangle 16"/>
          <p:cNvSpPr/>
          <p:nvPr/>
        </p:nvSpPr>
        <p:spPr>
          <a:xfrm>
            <a:off x="450272" y="2436196"/>
            <a:ext cx="1737360" cy="830997"/>
          </a:xfrm>
          <a:prstGeom prst="rect">
            <a:avLst/>
          </a:prstGeom>
        </p:spPr>
        <p:txBody>
          <a:bodyPr wrap="square">
            <a:spAutoFit/>
          </a:bodyPr>
          <a:lstStyle/>
          <a:p>
            <a:r>
              <a:rPr lang="en-US" sz="1200" dirty="0">
                <a:solidFill>
                  <a:schemeClr val="bg1"/>
                </a:solidFill>
                <a:latin typeface="Adobe Clean Light" panose="020B0303020404020204" pitchFamily="34" charset="0"/>
              </a:rPr>
              <a:t>Costco has a legacy Analytics implementation they’ve used in the past, but otherwise are new to other solutions in the Digital Foundation</a:t>
            </a:r>
          </a:p>
        </p:txBody>
      </p:sp>
      <p:sp>
        <p:nvSpPr>
          <p:cNvPr id="18" name="TextBox 17"/>
          <p:cNvSpPr txBox="1"/>
          <p:nvPr/>
        </p:nvSpPr>
        <p:spPr>
          <a:xfrm>
            <a:off x="10043041" y="2397490"/>
            <a:ext cx="1737360" cy="1015663"/>
          </a:xfrm>
          <a:prstGeom prst="rect">
            <a:avLst/>
          </a:prstGeom>
          <a:noFill/>
        </p:spPr>
        <p:txBody>
          <a:bodyPr wrap="square" rtlCol="0">
            <a:spAutoFit/>
          </a:bodyPr>
          <a:lstStyle/>
          <a:p>
            <a:r>
              <a:rPr lang="en-US" sz="1200" dirty="0">
                <a:solidFill>
                  <a:schemeClr val="bg1"/>
                </a:solidFill>
                <a:latin typeface="Adobe Clean Light" panose="020B0303020404020204" pitchFamily="34" charset="0"/>
              </a:rPr>
              <a:t>Not currently using a DMP, very excited about the prospect of Audience Manager and what it can mean for their acquisition strategy </a:t>
            </a:r>
          </a:p>
          <a:p>
            <a:endParaRPr lang="en-US" sz="1200" dirty="0">
              <a:solidFill>
                <a:schemeClr val="bg1"/>
              </a:solidFill>
              <a:latin typeface="Adobe Clean Light" panose="020B0303020404020204" pitchFamily="34" charset="0"/>
            </a:endParaRPr>
          </a:p>
        </p:txBody>
      </p:sp>
      <p:sp>
        <p:nvSpPr>
          <p:cNvPr id="19" name="TextBox 18"/>
          <p:cNvSpPr txBox="1"/>
          <p:nvPr/>
        </p:nvSpPr>
        <p:spPr>
          <a:xfrm>
            <a:off x="7644848" y="2423963"/>
            <a:ext cx="1737360" cy="1200329"/>
          </a:xfrm>
          <a:prstGeom prst="rect">
            <a:avLst/>
          </a:prstGeom>
          <a:noFill/>
        </p:spPr>
        <p:txBody>
          <a:bodyPr wrap="square" rtlCol="0">
            <a:spAutoFit/>
          </a:bodyPr>
          <a:lstStyle/>
          <a:p>
            <a:r>
              <a:rPr lang="en-US" sz="1200" dirty="0">
                <a:solidFill>
                  <a:schemeClr val="bg1"/>
                </a:solidFill>
                <a:latin typeface="Adobe Clean Light" panose="020B0303020404020204" pitchFamily="34" charset="0"/>
              </a:rPr>
              <a:t>Historically have been using Responsys as an email platform, but migrating to Campaign in order to take advantage of the integration with AEM</a:t>
            </a:r>
          </a:p>
          <a:p>
            <a:endParaRPr lang="en-US" sz="1200" dirty="0">
              <a:solidFill>
                <a:schemeClr val="bg1"/>
              </a:solidFill>
              <a:latin typeface="Adobe Clean Light" panose="020B0303020404020204" pitchFamily="34" charset="0"/>
            </a:endParaRPr>
          </a:p>
        </p:txBody>
      </p:sp>
      <p:sp>
        <p:nvSpPr>
          <p:cNvPr id="38" name="Rectangle 37"/>
          <p:cNvSpPr/>
          <p:nvPr/>
        </p:nvSpPr>
        <p:spPr>
          <a:xfrm>
            <a:off x="2848464" y="2457967"/>
            <a:ext cx="1737360" cy="461665"/>
          </a:xfrm>
          <a:prstGeom prst="rect">
            <a:avLst/>
          </a:prstGeom>
        </p:spPr>
        <p:txBody>
          <a:bodyPr wrap="square">
            <a:spAutoFit/>
          </a:bodyPr>
          <a:lstStyle/>
          <a:p>
            <a:r>
              <a:rPr lang="en-US" sz="1200" dirty="0">
                <a:solidFill>
                  <a:schemeClr val="bg1"/>
                </a:solidFill>
                <a:latin typeface="Adobe Clean Light" panose="020B0303020404020204" pitchFamily="34" charset="0"/>
              </a:rPr>
              <a:t>Will be replacing their old, home grown CMS with AEM</a:t>
            </a:r>
          </a:p>
        </p:txBody>
      </p:sp>
      <p:sp>
        <p:nvSpPr>
          <p:cNvPr id="39" name="Rectangle 38"/>
          <p:cNvSpPr/>
          <p:nvPr/>
        </p:nvSpPr>
        <p:spPr>
          <a:xfrm>
            <a:off x="5246656" y="2489822"/>
            <a:ext cx="1737360" cy="646331"/>
          </a:xfrm>
          <a:prstGeom prst="rect">
            <a:avLst/>
          </a:prstGeom>
        </p:spPr>
        <p:txBody>
          <a:bodyPr wrap="square">
            <a:spAutoFit/>
          </a:bodyPr>
          <a:lstStyle/>
          <a:p>
            <a:r>
              <a:rPr lang="en-US" sz="1200" dirty="0">
                <a:solidFill>
                  <a:schemeClr val="bg1"/>
                </a:solidFill>
                <a:latin typeface="Adobe Clean Light" panose="020B0303020404020204" pitchFamily="34" charset="0"/>
              </a:rPr>
              <a:t>They have done limited A/B testing with another tool, but don’t have a developed testing &amp; optimization program</a:t>
            </a:r>
          </a:p>
        </p:txBody>
      </p:sp>
      <p:pic>
        <p:nvPicPr>
          <p:cNvPr id="42" name="Picture 4" descr="Image result for adobe log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648481" y="6512247"/>
            <a:ext cx="284550" cy="284550"/>
          </a:xfrm>
          <a:prstGeom prst="rect">
            <a:avLst/>
          </a:prstGeom>
          <a:noFill/>
          <a:extLst>
            <a:ext uri="{909E8E84-426E-40DD-AFC4-6F175D3DCCD1}">
              <a14:hiddenFill xmlns:a14="http://schemas.microsoft.com/office/drawing/2010/main">
                <a:solidFill>
                  <a:srgbClr val="FFFFFF"/>
                </a:solidFill>
              </a14:hiddenFill>
            </a:ext>
          </a:extLst>
        </p:spPr>
      </p:pic>
      <p:cxnSp>
        <p:nvCxnSpPr>
          <p:cNvPr id="43" name="Straight Connector 42"/>
          <p:cNvCxnSpPr/>
          <p:nvPr/>
        </p:nvCxnSpPr>
        <p:spPr>
          <a:xfrm>
            <a:off x="2450753" y="2460875"/>
            <a:ext cx="0" cy="106084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9707148" y="2460875"/>
            <a:ext cx="0" cy="106084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869551" y="2460875"/>
            <a:ext cx="0" cy="106084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7288349" y="2460875"/>
            <a:ext cx="0" cy="106084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030" name="Picture 6" descr="Image result for icon cms grey png"/>
          <p:cNvPicPr>
            <a:picLocks noChangeAspect="1" noChangeArrowheads="1"/>
          </p:cNvPicPr>
          <p:nvPr/>
        </p:nvPicPr>
        <p:blipFill>
          <a:blip r:embed="rId11">
            <a:lum bright="70000" contrast="-70000"/>
            <a:extLst>
              <a:ext uri="{28A0092B-C50C-407E-A947-70E740481C1C}">
                <a14:useLocalDpi xmlns:a14="http://schemas.microsoft.com/office/drawing/2010/main" val="0"/>
              </a:ext>
            </a:extLst>
          </a:blip>
          <a:srcRect/>
          <a:stretch>
            <a:fillRect/>
          </a:stretch>
        </p:blipFill>
        <p:spPr bwMode="auto">
          <a:xfrm>
            <a:off x="3309969" y="1530988"/>
            <a:ext cx="731520" cy="72510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6" name="Picture 12" descr="Related image"/>
          <p:cNvPicPr>
            <a:picLocks noChangeAspect="1" noChangeArrowheads="1"/>
          </p:cNvPicPr>
          <p:nvPr/>
        </p:nvPicPr>
        <p:blipFill>
          <a:blip r:embed="rId12">
            <a:lum bright="70000" contrast="-70000"/>
            <a:extLst>
              <a:ext uri="{28A0092B-C50C-407E-A947-70E740481C1C}">
                <a14:useLocalDpi xmlns:a14="http://schemas.microsoft.com/office/drawing/2010/main" val="0"/>
              </a:ext>
            </a:extLst>
          </a:blip>
          <a:srcRect/>
          <a:stretch>
            <a:fillRect/>
          </a:stretch>
        </p:blipFill>
        <p:spPr bwMode="auto">
          <a:xfrm>
            <a:off x="789863" y="1425782"/>
            <a:ext cx="787128" cy="78712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8" name="Picture 24" descr="Image result for icon data platform grey png"/>
          <p:cNvPicPr>
            <a:picLocks noChangeAspect="1" noChangeArrowheads="1"/>
          </p:cNvPicPr>
          <p:nvPr/>
        </p:nvPicPr>
        <p:blipFill>
          <a:blip r:embed="rId13">
            <a:lum bright="70000" contrast="-70000"/>
            <a:extLst>
              <a:ext uri="{28A0092B-C50C-407E-A947-70E740481C1C}">
                <a14:useLocalDpi xmlns:a14="http://schemas.microsoft.com/office/drawing/2010/main" val="0"/>
              </a:ext>
            </a:extLst>
          </a:blip>
          <a:srcRect/>
          <a:stretch>
            <a:fillRect/>
          </a:stretch>
        </p:blipFill>
        <p:spPr bwMode="auto">
          <a:xfrm>
            <a:off x="10425122" y="1347788"/>
            <a:ext cx="800715" cy="80071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52" name="Picture 28" descr="Related image"/>
          <p:cNvPicPr>
            <a:picLocks noChangeAspect="1" noChangeArrowheads="1"/>
          </p:cNvPicPr>
          <p:nvPr/>
        </p:nvPicPr>
        <p:blipFill>
          <a:blip r:embed="rId14">
            <a:lum bright="70000" contrast="-70000"/>
            <a:extLst>
              <a:ext uri="{28A0092B-C50C-407E-A947-70E740481C1C}">
                <a14:useLocalDpi xmlns:a14="http://schemas.microsoft.com/office/drawing/2010/main" val="0"/>
              </a:ext>
            </a:extLst>
          </a:blip>
          <a:srcRect/>
          <a:stretch>
            <a:fillRect/>
          </a:stretch>
        </p:blipFill>
        <p:spPr bwMode="auto">
          <a:xfrm>
            <a:off x="7734771" y="1701704"/>
            <a:ext cx="1477809" cy="26815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54" name="Picture 30" descr="Image result for icon testing grey png"/>
          <p:cNvPicPr>
            <a:picLocks noChangeAspect="1" noChangeArrowheads="1"/>
          </p:cNvPicPr>
          <p:nvPr/>
        </p:nvPicPr>
        <p:blipFill>
          <a:blip r:embed="rId15">
            <a:lum bright="70000" contrast="-70000"/>
            <a:extLst>
              <a:ext uri="{28A0092B-C50C-407E-A947-70E740481C1C}">
                <a14:useLocalDpi xmlns:a14="http://schemas.microsoft.com/office/drawing/2010/main" val="0"/>
              </a:ext>
            </a:extLst>
          </a:blip>
          <a:srcRect/>
          <a:stretch>
            <a:fillRect/>
          </a:stretch>
        </p:blipFill>
        <p:spPr bwMode="auto">
          <a:xfrm>
            <a:off x="5586545" y="1425782"/>
            <a:ext cx="975088" cy="97508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5" name="Rectangle 64"/>
          <p:cNvSpPr/>
          <p:nvPr/>
        </p:nvSpPr>
        <p:spPr>
          <a:xfrm>
            <a:off x="4745897" y="4342158"/>
            <a:ext cx="2713382" cy="457200"/>
          </a:xfrm>
          <a:prstGeom prst="rect">
            <a:avLst/>
          </a:prstGeom>
          <a:solidFill>
            <a:schemeClr val="accent6">
              <a:lumMod val="75000"/>
              <a:alpha val="77000"/>
            </a:schemeClr>
          </a:solidFill>
          <a:ln>
            <a:solidFill>
              <a:schemeClr val="bg1">
                <a:lumMod val="85000"/>
                <a:alpha val="69000"/>
              </a:schemeClr>
            </a:solidFill>
          </a:ln>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500"/>
              </a:lnSpc>
            </a:pPr>
            <a:r>
              <a:rPr lang="en-US" b="1" dirty="0">
                <a:latin typeface="Adobe Clean SemiCondensed" panose="020B0503020404020204" pitchFamily="34" charset="0"/>
              </a:rPr>
              <a:t>    THE CHALLENGES</a:t>
            </a:r>
          </a:p>
        </p:txBody>
      </p:sp>
      <p:sp>
        <p:nvSpPr>
          <p:cNvPr id="66" name="TextBox 65"/>
          <p:cNvSpPr txBox="1"/>
          <p:nvPr/>
        </p:nvSpPr>
        <p:spPr>
          <a:xfrm>
            <a:off x="6845106" y="4403569"/>
            <a:ext cx="311110" cy="338554"/>
          </a:xfrm>
          <a:prstGeom prst="rect">
            <a:avLst/>
          </a:prstGeom>
          <a:noFill/>
        </p:spPr>
        <p:txBody>
          <a:bodyPr wrap="square" rtlCol="0">
            <a:spAutoFit/>
          </a:bodyPr>
          <a:lstStyle/>
          <a:p>
            <a:r>
              <a:rPr lang="en-US" sz="1600" dirty="0">
                <a:solidFill>
                  <a:schemeClr val="bg1"/>
                </a:solidFill>
              </a:rPr>
              <a:t>▼</a:t>
            </a:r>
          </a:p>
        </p:txBody>
      </p:sp>
      <p:pic>
        <p:nvPicPr>
          <p:cNvPr id="68" name="Picture 32" descr="Image result for icon email red 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789319" y="4465605"/>
            <a:ext cx="982627" cy="982627"/>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Image result for icon deploy red 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462354" y="5078060"/>
            <a:ext cx="1858531" cy="1230563"/>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p:cNvGrpSpPr/>
          <p:nvPr/>
        </p:nvGrpSpPr>
        <p:grpSpPr>
          <a:xfrm>
            <a:off x="3739913" y="412602"/>
            <a:ext cx="4082966" cy="457200"/>
            <a:chOff x="7426300" y="274359"/>
            <a:chExt cx="4082966" cy="457200"/>
          </a:xfrm>
        </p:grpSpPr>
        <p:sp>
          <p:nvSpPr>
            <p:cNvPr id="70" name="Rectangle 69"/>
            <p:cNvSpPr/>
            <p:nvPr/>
          </p:nvSpPr>
          <p:spPr>
            <a:xfrm>
              <a:off x="7426300" y="274359"/>
              <a:ext cx="4082966" cy="457200"/>
            </a:xfrm>
            <a:prstGeom prst="rect">
              <a:avLst/>
            </a:prstGeom>
            <a:solidFill>
              <a:srgbClr val="002060">
                <a:alpha val="77000"/>
              </a:srgbClr>
            </a:solidFill>
            <a:ln>
              <a:solidFill>
                <a:schemeClr val="bg1">
                  <a:lumMod val="85000"/>
                  <a:alpha val="69000"/>
                </a:schemeClr>
              </a:solidFill>
            </a:ln>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500"/>
                </a:lnSpc>
              </a:pPr>
              <a:r>
                <a:rPr lang="en-US" b="1" dirty="0">
                  <a:latin typeface="Adobe Clean SemiCondensed" panose="020B0503020404020204" pitchFamily="34" charset="0"/>
                </a:rPr>
                <a:t>    CUSTOMER STORY &amp; BACKGROUND</a:t>
              </a:r>
            </a:p>
          </p:txBody>
        </p:sp>
        <p:sp>
          <p:nvSpPr>
            <p:cNvPr id="71" name="TextBox 70"/>
            <p:cNvSpPr txBox="1"/>
            <p:nvPr/>
          </p:nvSpPr>
          <p:spPr>
            <a:xfrm rot="16200000">
              <a:off x="11070282" y="322443"/>
              <a:ext cx="311110" cy="338554"/>
            </a:xfrm>
            <a:prstGeom prst="rect">
              <a:avLst/>
            </a:prstGeom>
            <a:noFill/>
          </p:spPr>
          <p:txBody>
            <a:bodyPr wrap="square" rtlCol="0">
              <a:spAutoFit/>
            </a:bodyPr>
            <a:lstStyle/>
            <a:p>
              <a:r>
                <a:rPr lang="en-US" sz="1600" dirty="0">
                  <a:solidFill>
                    <a:schemeClr val="bg1"/>
                  </a:solidFill>
                </a:rPr>
                <a:t>▼</a:t>
              </a:r>
            </a:p>
          </p:txBody>
        </p:sp>
      </p:grpSp>
      <p:sp>
        <p:nvSpPr>
          <p:cNvPr id="73" name="Footer Placeholder 4"/>
          <p:cNvSpPr txBox="1">
            <a:spLocks/>
          </p:cNvSpPr>
          <p:nvPr/>
        </p:nvSpPr>
        <p:spPr>
          <a:xfrm>
            <a:off x="328440" y="6455415"/>
            <a:ext cx="5203530" cy="168274"/>
          </a:xfrm>
          <a:prstGeom prst="rect">
            <a:avLst/>
          </a:prstGeom>
        </p:spPr>
        <p:txBody>
          <a:bodyPr vert="horz" lIns="0" tIns="54400" rIns="108801" bIns="54400" rtlCol="0" anchor="ctr"/>
          <a:lstStyle>
            <a:defPPr>
              <a:defRPr lang="en-US"/>
            </a:defPPr>
            <a:lvl1pPr marL="0" algn="l" defTabSz="914400" rtl="0" eaLnBrk="1" latinLnBrk="0" hangingPunct="1">
              <a:defRPr sz="700" kern="1200" spc="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solidFill>
                  <a:prstClr val="white"/>
                </a:solidFill>
              </a:rPr>
              <a:t>©2017 Adobe Systems Incorporated. All Rights Reserved. Adobe Confidential. </a:t>
            </a:r>
          </a:p>
        </p:txBody>
      </p:sp>
      <p:pic>
        <p:nvPicPr>
          <p:cNvPr id="1060" name="Picture 36" descr="Image result for gear icon white 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997233" y="4195369"/>
            <a:ext cx="588591" cy="588591"/>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36" descr="Image result for gear icon white 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flipH="1">
            <a:off x="7617403" y="4195369"/>
            <a:ext cx="611513" cy="58859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49517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d rectangle"/>
          <p:cNvSpPr/>
          <p:nvPr/>
        </p:nvSpPr>
        <p:spPr>
          <a:xfrm>
            <a:off x="0" y="-1"/>
            <a:ext cx="12188825" cy="6888686"/>
          </a:xfrm>
          <a:prstGeom prst="rect">
            <a:avLst/>
          </a:prstGeom>
          <a:gradFill flip="none" rotWithShape="1">
            <a:gsLst>
              <a:gs pos="3000">
                <a:schemeClr val="accent6">
                  <a:alpha val="53000"/>
                </a:schemeClr>
              </a:gs>
              <a:gs pos="52000">
                <a:schemeClr val="accent6">
                  <a:alpha val="74000"/>
                </a:schemeClr>
              </a:gs>
              <a:gs pos="94000">
                <a:schemeClr val="accent6">
                  <a:alpha val="67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high jumper right" hidden="1"/>
          <p:cNvSpPr/>
          <p:nvPr/>
        </p:nvSpPr>
        <p:spPr>
          <a:xfrm flipH="1">
            <a:off x="6733062" y="4091940"/>
            <a:ext cx="3021595" cy="2735737"/>
          </a:xfrm>
          <a:prstGeom prst="rect">
            <a:avLst/>
          </a:prstGeom>
          <a:blipFill dpi="0" rotWithShape="1">
            <a:blip r:embed="rId2">
              <a:alphaModFix amt="25000"/>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5900"/>
                      </a14:imgEffect>
                      <a14:imgEffect>
                        <a14:saturation sat="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high jumper left" hidden="1"/>
          <p:cNvSpPr/>
          <p:nvPr/>
        </p:nvSpPr>
        <p:spPr>
          <a:xfrm>
            <a:off x="1957791" y="3820238"/>
            <a:ext cx="3068571" cy="3219018"/>
          </a:xfrm>
          <a:prstGeom prst="rect">
            <a:avLst/>
          </a:prstGeom>
          <a:blipFill dpi="0" rotWithShape="1">
            <a:blip r:embed="rId4">
              <a:alphaModFix amt="15000"/>
              <a:lum bright="70000" contras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blue arrow"/>
          <p:cNvSpPr/>
          <p:nvPr/>
        </p:nvSpPr>
        <p:spPr>
          <a:xfrm rot="5400000">
            <a:off x="5277567" y="-5278125"/>
            <a:ext cx="1633131" cy="12189379"/>
          </a:xfrm>
          <a:prstGeom prst="round2SameRect">
            <a:avLst/>
          </a:prstGeom>
          <a:gradFill flip="none" rotWithShape="1">
            <a:gsLst>
              <a:gs pos="0">
                <a:srgbClr val="009FDD"/>
              </a:gs>
              <a:gs pos="46000">
                <a:srgbClr val="057BBF">
                  <a:alpha val="73000"/>
                </a:srgbClr>
              </a:gs>
              <a:gs pos="100000">
                <a:srgbClr val="0070C0"/>
              </a:gs>
            </a:gsLst>
            <a:path path="circle">
              <a:fillToRect l="50000" t="130000" r="50000" b="-30000"/>
            </a:path>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blue arrow"/>
          <p:cNvSpPr/>
          <p:nvPr/>
        </p:nvSpPr>
        <p:spPr>
          <a:xfrm rot="5400000">
            <a:off x="-69248" y="1592566"/>
            <a:ext cx="5357698" cy="5234546"/>
          </a:xfrm>
          <a:prstGeom prst="rect">
            <a:avLst/>
          </a:prstGeom>
          <a:gradFill flip="none" rotWithShape="1">
            <a:gsLst>
              <a:gs pos="0">
                <a:srgbClr val="009FDD"/>
              </a:gs>
              <a:gs pos="46000">
                <a:srgbClr val="057BBF">
                  <a:alpha val="73000"/>
                </a:srgbClr>
              </a:gs>
              <a:gs pos="100000">
                <a:srgbClr val="0070C0"/>
              </a:gs>
            </a:gsLst>
            <a:path path="circle">
              <a:fillToRect l="50000" t="130000" r="50000" b="-30000"/>
            </a:path>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blue shoppers"/>
          <p:cNvSpPr/>
          <p:nvPr/>
        </p:nvSpPr>
        <p:spPr>
          <a:xfrm>
            <a:off x="7996" y="4951174"/>
            <a:ext cx="5680596" cy="1917716"/>
          </a:xfrm>
          <a:prstGeom prst="rect">
            <a:avLst/>
          </a:prstGeom>
          <a:blipFill dpi="0" rotWithShape="1">
            <a:blip r:embed="rId5">
              <a:alphaModFix amt="3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p:cNvSpPr/>
          <p:nvPr/>
        </p:nvSpPr>
        <p:spPr>
          <a:xfrm>
            <a:off x="-3836" y="1452664"/>
            <a:ext cx="12188825" cy="425162"/>
          </a:xfrm>
          <a:prstGeom prst="rect">
            <a:avLst/>
          </a:prstGeom>
          <a:solidFill>
            <a:schemeClr val="tx1">
              <a:lumMod val="85000"/>
              <a:lumOff val="1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pPr algn="ctr"/>
            <a:fld id="{90156F56-D5AE-4C6F-B826-C69D1BC521BB}" type="slidenum">
              <a:rPr lang="en-US" smtClean="0"/>
              <a:pPr algn="ctr"/>
              <a:t>12</a:t>
            </a:fld>
            <a:endParaRPr lang="en-US" dirty="0"/>
          </a:p>
        </p:txBody>
      </p:sp>
      <p:pic>
        <p:nvPicPr>
          <p:cNvPr id="10" name="Costco"/>
          <p:cNvPicPr>
            <a:picLocks noChangeAspect="1"/>
          </p:cNvPicPr>
          <p:nvPr/>
        </p:nvPicPr>
        <p:blipFill>
          <a:blip r:embed="rId6"/>
          <a:stretch>
            <a:fillRect/>
          </a:stretch>
        </p:blipFill>
        <p:spPr>
          <a:xfrm>
            <a:off x="452365" y="297920"/>
            <a:ext cx="2959769" cy="852320"/>
          </a:xfrm>
          <a:prstGeom prst="rect">
            <a:avLst/>
          </a:prstGeom>
        </p:spPr>
      </p:pic>
      <p:sp>
        <p:nvSpPr>
          <p:cNvPr id="73" name="Footer Placeholder 4"/>
          <p:cNvSpPr txBox="1">
            <a:spLocks/>
          </p:cNvSpPr>
          <p:nvPr/>
        </p:nvSpPr>
        <p:spPr>
          <a:xfrm>
            <a:off x="328440" y="6455415"/>
            <a:ext cx="5203530" cy="168274"/>
          </a:xfrm>
          <a:prstGeom prst="rect">
            <a:avLst/>
          </a:prstGeom>
        </p:spPr>
        <p:txBody>
          <a:bodyPr vert="horz" lIns="0" tIns="54400" rIns="108801" bIns="54400" rtlCol="0" anchor="ctr"/>
          <a:lstStyle>
            <a:defPPr>
              <a:defRPr lang="en-US"/>
            </a:defPPr>
            <a:lvl1pPr marL="0" algn="l" defTabSz="914400" rtl="0" eaLnBrk="1" latinLnBrk="0" hangingPunct="1">
              <a:defRPr sz="700" kern="1200" spc="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solidFill>
                  <a:prstClr val="white"/>
                </a:solidFill>
              </a:rPr>
              <a:t>©2017 Adobe Systems Incorporated. All Rights Reserved. Adobe Confidential. </a:t>
            </a:r>
          </a:p>
        </p:txBody>
      </p:sp>
      <p:pic>
        <p:nvPicPr>
          <p:cNvPr id="3076" name="Picture 4" descr="Related 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6878" y="261143"/>
            <a:ext cx="1110261" cy="1110261"/>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57"/>
          <p:cNvSpPr/>
          <p:nvPr/>
        </p:nvSpPr>
        <p:spPr>
          <a:xfrm>
            <a:off x="3749297" y="156469"/>
            <a:ext cx="4236207" cy="147665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0" rtlCol="0" anchor="t" anchorCtr="0"/>
          <a:lstStyle/>
          <a:p>
            <a:pPr algn="r"/>
            <a:r>
              <a:rPr lang="en-US" sz="1400" dirty="0">
                <a:solidFill>
                  <a:schemeClr val="bg1"/>
                </a:solidFill>
                <a:latin typeface="Adobe Clean Light" panose="020B0303020404020204" pitchFamily="34" charset="0"/>
              </a:rPr>
              <a:t>SCENARIO 1:</a:t>
            </a:r>
          </a:p>
          <a:p>
            <a:pPr algn="r">
              <a:lnSpc>
                <a:spcPts val="2600"/>
              </a:lnSpc>
            </a:pPr>
            <a:r>
              <a:rPr lang="en-US" sz="2400" dirty="0">
                <a:solidFill>
                  <a:schemeClr val="bg1"/>
                </a:solidFill>
                <a:latin typeface="Adobe Clean Light" panose="020B0303020404020204" pitchFamily="34" charset="0"/>
              </a:rPr>
              <a:t>On-site Cart</a:t>
            </a:r>
          </a:p>
          <a:p>
            <a:pPr algn="r">
              <a:lnSpc>
                <a:spcPts val="2600"/>
              </a:lnSpc>
            </a:pPr>
            <a:r>
              <a:rPr lang="en-US" sz="2400" dirty="0">
                <a:solidFill>
                  <a:schemeClr val="bg1"/>
                </a:solidFill>
                <a:latin typeface="Adobe Clean Light" panose="020B0303020404020204" pitchFamily="34" charset="0"/>
              </a:rPr>
              <a:t>Abandonment Personalization </a:t>
            </a:r>
          </a:p>
        </p:txBody>
      </p:sp>
      <p:sp>
        <p:nvSpPr>
          <p:cNvPr id="60" name="Rectangle 59"/>
          <p:cNvSpPr/>
          <p:nvPr/>
        </p:nvSpPr>
        <p:spPr>
          <a:xfrm>
            <a:off x="342756" y="2024136"/>
            <a:ext cx="4606687" cy="2831544"/>
          </a:xfrm>
          <a:prstGeom prst="rect">
            <a:avLst/>
          </a:prstGeom>
        </p:spPr>
        <p:txBody>
          <a:bodyPr wrap="square">
            <a:spAutoFit/>
          </a:bodyPr>
          <a:lstStyle/>
          <a:p>
            <a:pPr>
              <a:spcAft>
                <a:spcPts val="1200"/>
              </a:spcAft>
            </a:pPr>
            <a:r>
              <a:rPr lang="en-US" sz="1600" dirty="0">
                <a:solidFill>
                  <a:schemeClr val="bg1"/>
                </a:solidFill>
                <a:latin typeface="Adobe Clean SemiCondensed" panose="020B0503020404020204" pitchFamily="34" charset="0"/>
              </a:rPr>
              <a:t>A Better Site Experience</a:t>
            </a:r>
          </a:p>
          <a:p>
            <a:pPr marL="1657350" lvl="3" indent="-285750">
              <a:buClr>
                <a:schemeClr val="accent5"/>
              </a:buClr>
              <a:buSzPct val="150000"/>
              <a:buFont typeface="Wingdings" panose="05000000000000000000" pitchFamily="2" charset="2"/>
              <a:buChar char="§"/>
            </a:pPr>
            <a:r>
              <a:rPr lang="en-US" sz="1400" dirty="0">
                <a:solidFill>
                  <a:schemeClr val="bg1"/>
                </a:solidFill>
                <a:latin typeface="Adobe Clean Light" panose="020B0303020404020204" pitchFamily="34" charset="0"/>
              </a:rPr>
              <a:t>Believe they need to appeal to younger users</a:t>
            </a:r>
          </a:p>
          <a:p>
            <a:pPr marL="1657350" lvl="3" indent="-285750">
              <a:buClr>
                <a:schemeClr val="accent5"/>
              </a:buClr>
              <a:buSzPct val="150000"/>
              <a:buFont typeface="Wingdings" panose="05000000000000000000" pitchFamily="2" charset="2"/>
              <a:buChar char="§"/>
            </a:pPr>
            <a:endParaRPr lang="en-US" sz="1400" dirty="0">
              <a:solidFill>
                <a:schemeClr val="bg1"/>
              </a:solidFill>
              <a:latin typeface="Adobe Clean Light" panose="020B0303020404020204" pitchFamily="34" charset="0"/>
            </a:endParaRPr>
          </a:p>
          <a:p>
            <a:pPr marL="1657350" lvl="3" indent="-285750">
              <a:buClr>
                <a:schemeClr val="accent5"/>
              </a:buClr>
              <a:buSzPct val="150000"/>
              <a:buFont typeface="Wingdings" panose="05000000000000000000" pitchFamily="2" charset="2"/>
              <a:buChar char="§"/>
            </a:pPr>
            <a:r>
              <a:rPr lang="en-US" sz="1400" dirty="0">
                <a:solidFill>
                  <a:schemeClr val="bg1"/>
                </a:solidFill>
                <a:latin typeface="Adobe Clean Light" panose="020B0303020404020204" pitchFamily="34" charset="0"/>
              </a:rPr>
              <a:t>Costco would like to easily update content based on customer browse behavior</a:t>
            </a:r>
          </a:p>
          <a:p>
            <a:pPr marL="1657350" lvl="3" indent="-285750">
              <a:buClr>
                <a:schemeClr val="accent5"/>
              </a:buClr>
              <a:buSzPct val="150000"/>
              <a:buFont typeface="Wingdings" panose="05000000000000000000" pitchFamily="2" charset="2"/>
              <a:buChar char="§"/>
            </a:pPr>
            <a:endParaRPr lang="en-US" sz="1400" dirty="0">
              <a:solidFill>
                <a:schemeClr val="bg1"/>
              </a:solidFill>
              <a:latin typeface="Adobe Clean Light" panose="020B0303020404020204" pitchFamily="34" charset="0"/>
            </a:endParaRPr>
          </a:p>
          <a:p>
            <a:pPr marL="1657350" lvl="3" indent="-285750">
              <a:buClr>
                <a:schemeClr val="accent5"/>
              </a:buClr>
              <a:buSzPct val="150000"/>
              <a:buFont typeface="Wingdings" panose="05000000000000000000" pitchFamily="2" charset="2"/>
              <a:buChar char="§"/>
            </a:pPr>
            <a:r>
              <a:rPr lang="en-US" sz="1400" dirty="0">
                <a:solidFill>
                  <a:schemeClr val="bg1"/>
                </a:solidFill>
                <a:latin typeface="Adobe Clean Light" panose="020B0303020404020204" pitchFamily="34" charset="0"/>
              </a:rPr>
              <a:t>They would like to personalize site content based on product interests or cart abandons</a:t>
            </a:r>
          </a:p>
          <a:p>
            <a:endParaRPr lang="en-US" sz="1200" dirty="0">
              <a:solidFill>
                <a:schemeClr val="bg1"/>
              </a:solidFill>
              <a:latin typeface="Adobe Clean Light" panose="020B0303020404020204" pitchFamily="34" charset="0"/>
            </a:endParaRPr>
          </a:p>
        </p:txBody>
      </p:sp>
      <p:sp>
        <p:nvSpPr>
          <p:cNvPr id="55" name="Rectangle 54"/>
          <p:cNvSpPr/>
          <p:nvPr/>
        </p:nvSpPr>
        <p:spPr>
          <a:xfrm>
            <a:off x="255659" y="1312294"/>
            <a:ext cx="4236207" cy="84027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0" rtlCol="0" anchor="t" anchorCtr="0"/>
          <a:lstStyle/>
          <a:p>
            <a:pPr>
              <a:lnSpc>
                <a:spcPts val="2600"/>
              </a:lnSpc>
            </a:pPr>
            <a:r>
              <a:rPr lang="en-US" sz="2000" dirty="0">
                <a:solidFill>
                  <a:schemeClr val="bg1"/>
                </a:solidFill>
                <a:latin typeface="Adobe Clean Light" panose="020B0303020404020204" pitchFamily="34" charset="0"/>
              </a:rPr>
              <a:t>Background &amp; Objectives</a:t>
            </a:r>
          </a:p>
        </p:txBody>
      </p:sp>
      <p:sp>
        <p:nvSpPr>
          <p:cNvPr id="65" name="Rectangle 64"/>
          <p:cNvSpPr/>
          <p:nvPr/>
        </p:nvSpPr>
        <p:spPr>
          <a:xfrm>
            <a:off x="5398345" y="1296218"/>
            <a:ext cx="3053595" cy="84027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0" rtlCol="0" anchor="t" anchorCtr="0"/>
          <a:lstStyle/>
          <a:p>
            <a:pPr>
              <a:lnSpc>
                <a:spcPts val="2600"/>
              </a:lnSpc>
            </a:pPr>
            <a:r>
              <a:rPr lang="en-US" sz="2000" dirty="0">
                <a:solidFill>
                  <a:schemeClr val="bg1"/>
                </a:solidFill>
                <a:latin typeface="Adobe Clean Light" panose="020B0303020404020204" pitchFamily="34" charset="0"/>
              </a:rPr>
              <a:t>Functional Requirements</a:t>
            </a:r>
          </a:p>
        </p:txBody>
      </p:sp>
      <p:sp>
        <p:nvSpPr>
          <p:cNvPr id="74" name="Rectangle 73"/>
          <p:cNvSpPr/>
          <p:nvPr/>
        </p:nvSpPr>
        <p:spPr>
          <a:xfrm>
            <a:off x="5473299" y="2018196"/>
            <a:ext cx="3624418" cy="4154984"/>
          </a:xfrm>
          <a:prstGeom prst="rect">
            <a:avLst/>
          </a:prstGeom>
        </p:spPr>
        <p:txBody>
          <a:bodyPr wrap="square">
            <a:spAutoFit/>
          </a:bodyPr>
          <a:lstStyle/>
          <a:p>
            <a:r>
              <a:rPr lang="en-US" sz="1600" dirty="0">
                <a:solidFill>
                  <a:schemeClr val="bg1"/>
                </a:solidFill>
                <a:latin typeface="Adobe Clean SemiCondensed" panose="020B0503020404020204" pitchFamily="34" charset="0"/>
              </a:rPr>
              <a:t>Cart Abandonment Updates</a:t>
            </a:r>
          </a:p>
          <a:p>
            <a:endParaRPr lang="en-US" sz="1400" dirty="0">
              <a:solidFill>
                <a:schemeClr val="bg1"/>
              </a:solidFill>
              <a:latin typeface="Adobe Clean Light" panose="020B0303020404020204" pitchFamily="34" charset="0"/>
            </a:endParaRPr>
          </a:p>
          <a:p>
            <a:pPr lvl="3"/>
            <a:r>
              <a:rPr lang="en-US" sz="1400" dirty="0">
                <a:solidFill>
                  <a:schemeClr val="bg1"/>
                </a:solidFill>
                <a:latin typeface="Adobe Clean Light" panose="020B0303020404020204" pitchFamily="34" charset="0"/>
              </a:rPr>
              <a:t>When a logged in shopper adds a product to their cart and does not purchase, recognize they have abandoned their cart and update the homepage. </a:t>
            </a:r>
          </a:p>
          <a:p>
            <a:pPr lvl="3"/>
            <a:endParaRPr lang="en-US" sz="1200" dirty="0">
              <a:solidFill>
                <a:schemeClr val="bg1"/>
              </a:solidFill>
              <a:latin typeface="Adobe Clean Light" panose="020B0303020404020204" pitchFamily="34" charset="0"/>
            </a:endParaRPr>
          </a:p>
          <a:p>
            <a:pPr lvl="3"/>
            <a:endParaRPr lang="en-US" sz="1200" dirty="0">
              <a:solidFill>
                <a:schemeClr val="bg1"/>
              </a:solidFill>
              <a:latin typeface="Adobe Clean Light" panose="020B0303020404020204" pitchFamily="34" charset="0"/>
            </a:endParaRPr>
          </a:p>
          <a:p>
            <a:r>
              <a:rPr lang="en-US" sz="1600" dirty="0">
                <a:solidFill>
                  <a:schemeClr val="bg1"/>
                </a:solidFill>
                <a:latin typeface="Adobe Clean SemiCondensed" panose="020B0503020404020204" pitchFamily="34" charset="0"/>
              </a:rPr>
              <a:t>Providing Users New Content</a:t>
            </a:r>
          </a:p>
          <a:p>
            <a:endParaRPr lang="en-US" sz="1400" dirty="0">
              <a:solidFill>
                <a:schemeClr val="bg1"/>
              </a:solidFill>
              <a:latin typeface="Adobe Clean Light" panose="020B0303020404020204" pitchFamily="34" charset="0"/>
            </a:endParaRPr>
          </a:p>
          <a:p>
            <a:pPr lvl="3"/>
            <a:r>
              <a:rPr lang="en-US" sz="1400" dirty="0">
                <a:solidFill>
                  <a:schemeClr val="bg1"/>
                </a:solidFill>
                <a:latin typeface="Adobe Clean Light" panose="020B0303020404020204" pitchFamily="34" charset="0"/>
              </a:rPr>
              <a:t>Upon purchase of the product, content will no longer be displayed to the user and other content should be targeted at these users.</a:t>
            </a:r>
          </a:p>
          <a:p>
            <a:pPr lvl="3"/>
            <a:endParaRPr lang="en-US" sz="1200" dirty="0">
              <a:solidFill>
                <a:schemeClr val="bg1"/>
              </a:solidFill>
              <a:latin typeface="Adobe Clean Light" panose="020B0303020404020204" pitchFamily="34" charset="0"/>
            </a:endParaRPr>
          </a:p>
        </p:txBody>
      </p:sp>
      <p:pic>
        <p:nvPicPr>
          <p:cNvPr id="12292" name="Picture 4" descr="Image result for icon cart 3d 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46105" y="2376144"/>
            <a:ext cx="1554556" cy="1554556"/>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4"/>
          <p:cNvPicPr>
            <a:picLocks noChangeAspect="1" noChangeArrowheads="1"/>
          </p:cNvPicPr>
          <p:nvPr/>
        </p:nvPicPr>
        <p:blipFill>
          <a:blip r:embed="rId9"/>
          <a:stretch>
            <a:fillRect/>
          </a:stretch>
        </p:blipFill>
        <p:spPr bwMode="auto">
          <a:xfrm>
            <a:off x="5578811" y="4754858"/>
            <a:ext cx="1067034" cy="1048530"/>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p:cNvSpPr/>
          <p:nvPr/>
        </p:nvSpPr>
        <p:spPr>
          <a:xfrm>
            <a:off x="9402813" y="-5584"/>
            <a:ext cx="2782176" cy="6894269"/>
          </a:xfrm>
          <a:prstGeom prst="rect">
            <a:avLst/>
          </a:prstGeom>
          <a:solidFill>
            <a:srgbClr val="FCDA0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28600" tIns="731520" rIns="182880" bIns="0" rtlCol="0" anchor="t" anchorCtr="0"/>
          <a:lstStyle/>
          <a:p>
            <a:r>
              <a:rPr lang="en-US" sz="1400" dirty="0">
                <a:solidFill>
                  <a:srgbClr val="0060A9"/>
                </a:solidFill>
                <a:latin typeface="Adobe Clean Light" panose="020B0303020404020204" pitchFamily="34" charset="0"/>
              </a:rPr>
              <a:t>Lorem ipsum filler:</a:t>
            </a:r>
          </a:p>
          <a:p>
            <a:endParaRPr lang="en-US" sz="1400" dirty="0">
              <a:solidFill>
                <a:srgbClr val="0060A9"/>
              </a:solidFill>
              <a:latin typeface="Adobe Clean Light" panose="020B0303020404020204" pitchFamily="34" charset="0"/>
            </a:endParaRPr>
          </a:p>
          <a:p>
            <a:r>
              <a:rPr lang="en-US" sz="2400" dirty="0">
                <a:solidFill>
                  <a:srgbClr val="0060A9"/>
                </a:solidFill>
                <a:latin typeface="Adobe Clean Light" panose="020B0303020404020204" pitchFamily="34" charset="0"/>
              </a:rPr>
              <a:t>Key Outcomes</a:t>
            </a:r>
          </a:p>
          <a:p>
            <a:r>
              <a:rPr lang="en-US" sz="2400" dirty="0">
                <a:solidFill>
                  <a:srgbClr val="0060A9"/>
                </a:solidFill>
                <a:latin typeface="Adobe Clean Light" panose="020B0303020404020204" pitchFamily="34" charset="0"/>
              </a:rPr>
              <a:t>Needed</a:t>
            </a:r>
          </a:p>
          <a:p>
            <a:endParaRPr lang="en-US" dirty="0">
              <a:solidFill>
                <a:srgbClr val="0060A9"/>
              </a:solidFill>
              <a:latin typeface="Adobe Clean Light" panose="020B0303020404020204" pitchFamily="34" charset="0"/>
            </a:endParaRPr>
          </a:p>
          <a:p>
            <a:r>
              <a:rPr lang="en-US" sz="1200" spc="-60" dirty="0">
                <a:solidFill>
                  <a:srgbClr val="0060A9"/>
                </a:solidFill>
                <a:latin typeface="Adobe Clean Light" panose="020B0303020404020204" pitchFamily="34" charset="0"/>
              </a:rPr>
              <a:t>A segment for a product </a:t>
            </a:r>
          </a:p>
          <a:p>
            <a:r>
              <a:rPr lang="en-US" sz="1200" spc="-60" dirty="0">
                <a:solidFill>
                  <a:srgbClr val="0060A9"/>
                </a:solidFill>
                <a:latin typeface="Adobe Clean Light" panose="020B0303020404020204" pitchFamily="34" charset="0"/>
              </a:rPr>
              <a:t>which has been added </a:t>
            </a:r>
          </a:p>
          <a:p>
            <a:r>
              <a:rPr lang="en-US" sz="1200" spc="-60" dirty="0">
                <a:solidFill>
                  <a:srgbClr val="0060A9"/>
                </a:solidFill>
                <a:latin typeface="Adobe Clean Light" panose="020B0303020404020204" pitchFamily="34" charset="0"/>
              </a:rPr>
              <a:t>to the cart, but not </a:t>
            </a:r>
          </a:p>
          <a:p>
            <a:r>
              <a:rPr lang="en-US" sz="1200" spc="-60" dirty="0">
                <a:solidFill>
                  <a:srgbClr val="0060A9"/>
                </a:solidFill>
                <a:latin typeface="Adobe Clean Light" panose="020B0303020404020204" pitchFamily="34" charset="0"/>
              </a:rPr>
              <a:t>purchased</a:t>
            </a:r>
          </a:p>
          <a:p>
            <a:endParaRPr lang="en-US" sz="1200" dirty="0">
              <a:solidFill>
                <a:srgbClr val="0060A9"/>
              </a:solidFill>
              <a:latin typeface="Adobe Clean Light" panose="020B0303020404020204" pitchFamily="34" charset="0"/>
            </a:endParaRPr>
          </a:p>
          <a:p>
            <a:endParaRPr lang="en-US" sz="1200" dirty="0">
              <a:solidFill>
                <a:srgbClr val="0060A9"/>
              </a:solidFill>
              <a:latin typeface="Adobe Clean Light" panose="020B0303020404020204" pitchFamily="34" charset="0"/>
            </a:endParaRPr>
          </a:p>
          <a:p>
            <a:endParaRPr lang="en-US" sz="1200" dirty="0">
              <a:solidFill>
                <a:srgbClr val="0060A9"/>
              </a:solidFill>
              <a:latin typeface="Adobe Clean Light" panose="020B0303020404020204" pitchFamily="34" charset="0"/>
            </a:endParaRPr>
          </a:p>
          <a:p>
            <a:endParaRPr lang="en-US" sz="1200" dirty="0">
              <a:solidFill>
                <a:srgbClr val="0060A9"/>
              </a:solidFill>
              <a:latin typeface="Adobe Clean Light" panose="020B0303020404020204" pitchFamily="34" charset="0"/>
            </a:endParaRPr>
          </a:p>
          <a:p>
            <a:pPr lvl="2"/>
            <a:r>
              <a:rPr lang="en-US" sz="1200" dirty="0">
                <a:solidFill>
                  <a:srgbClr val="0060A9"/>
                </a:solidFill>
                <a:latin typeface="Adobe Clean Light" panose="020B0303020404020204" pitchFamily="34" charset="0"/>
              </a:rPr>
              <a:t>Updated homepage   </a:t>
            </a:r>
          </a:p>
          <a:p>
            <a:pPr lvl="2"/>
            <a:r>
              <a:rPr lang="en-US" sz="1200" dirty="0">
                <a:solidFill>
                  <a:srgbClr val="0060A9"/>
                </a:solidFill>
                <a:latin typeface="Adobe Clean Light" panose="020B0303020404020204" pitchFamily="34" charset="0"/>
              </a:rPr>
              <a:t>      content mapped to    </a:t>
            </a:r>
          </a:p>
          <a:p>
            <a:pPr lvl="2"/>
            <a:r>
              <a:rPr lang="en-US" sz="1200" dirty="0">
                <a:solidFill>
                  <a:srgbClr val="0060A9"/>
                </a:solidFill>
                <a:latin typeface="Adobe Clean Light" panose="020B0303020404020204" pitchFamily="34" charset="0"/>
              </a:rPr>
              <a:t>          the selected </a:t>
            </a:r>
          </a:p>
          <a:p>
            <a:pPr lvl="2"/>
            <a:r>
              <a:rPr lang="en-US" sz="1200" dirty="0">
                <a:solidFill>
                  <a:srgbClr val="0060A9"/>
                </a:solidFill>
                <a:latin typeface="Adobe Clean Light" panose="020B0303020404020204" pitchFamily="34" charset="0"/>
              </a:rPr>
              <a:t>               segment</a:t>
            </a:r>
          </a:p>
          <a:p>
            <a:endParaRPr lang="en-US" sz="1200" dirty="0">
              <a:solidFill>
                <a:srgbClr val="0060A9"/>
              </a:solidFill>
              <a:latin typeface="Adobe Clean Light" panose="020B0303020404020204" pitchFamily="34" charset="0"/>
            </a:endParaRPr>
          </a:p>
          <a:p>
            <a:endParaRPr lang="en-US" sz="1200" dirty="0">
              <a:solidFill>
                <a:srgbClr val="0060A9"/>
              </a:solidFill>
              <a:latin typeface="Adobe Clean Light" panose="020B0303020404020204" pitchFamily="34" charset="0"/>
            </a:endParaRPr>
          </a:p>
          <a:p>
            <a:endParaRPr lang="en-US" sz="1200" dirty="0">
              <a:solidFill>
                <a:srgbClr val="0060A9"/>
              </a:solidFill>
              <a:latin typeface="Adobe Clean Light" panose="020B0303020404020204" pitchFamily="34" charset="0"/>
            </a:endParaRPr>
          </a:p>
          <a:p>
            <a:r>
              <a:rPr lang="en-US" sz="1200" dirty="0">
                <a:solidFill>
                  <a:srgbClr val="0060A9"/>
                </a:solidFill>
                <a:latin typeface="Adobe Clean Light" panose="020B0303020404020204" pitchFamily="34" charset="0"/>
              </a:rPr>
              <a:t>A personalization </a:t>
            </a:r>
          </a:p>
          <a:p>
            <a:r>
              <a:rPr lang="en-US" sz="1200" dirty="0">
                <a:solidFill>
                  <a:srgbClr val="0060A9"/>
                </a:solidFill>
                <a:latin typeface="Adobe Clean Light" panose="020B0303020404020204" pitchFamily="34" charset="0"/>
              </a:rPr>
              <a:t>campaign to handle </a:t>
            </a:r>
          </a:p>
          <a:p>
            <a:r>
              <a:rPr lang="en-US" sz="1200" dirty="0">
                <a:solidFill>
                  <a:srgbClr val="0060A9"/>
                </a:solidFill>
                <a:latin typeface="Adobe Clean Light" panose="020B0303020404020204" pitchFamily="34" charset="0"/>
              </a:rPr>
              <a:t>the logic of a what </a:t>
            </a:r>
          </a:p>
          <a:p>
            <a:r>
              <a:rPr lang="en-US" sz="1200" dirty="0">
                <a:solidFill>
                  <a:srgbClr val="0060A9"/>
                </a:solidFill>
                <a:latin typeface="Adobe Clean Light" panose="020B0303020404020204" pitchFamily="34" charset="0"/>
              </a:rPr>
              <a:t>to display to what </a:t>
            </a:r>
          </a:p>
          <a:p>
            <a:r>
              <a:rPr lang="en-US" sz="1200" dirty="0">
                <a:solidFill>
                  <a:srgbClr val="0060A9"/>
                </a:solidFill>
                <a:latin typeface="Adobe Clean Light" panose="020B0303020404020204" pitchFamily="34" charset="0"/>
              </a:rPr>
              <a:t>users</a:t>
            </a:r>
          </a:p>
          <a:p>
            <a:endParaRPr lang="en-US" sz="1400" dirty="0">
              <a:solidFill>
                <a:srgbClr val="0060A9"/>
              </a:solidFill>
              <a:latin typeface="Adobe Clean Light" panose="020B0303020404020204" pitchFamily="34" charset="0"/>
            </a:endParaRPr>
          </a:p>
        </p:txBody>
      </p:sp>
      <p:sp>
        <p:nvSpPr>
          <p:cNvPr id="62" name="Right Triangle 61"/>
          <p:cNvSpPr/>
          <p:nvPr/>
        </p:nvSpPr>
        <p:spPr>
          <a:xfrm rot="10800000">
            <a:off x="10540736" y="-15745"/>
            <a:ext cx="1643501" cy="1643501"/>
          </a:xfrm>
          <a:prstGeom prst="rtTriangle">
            <a:avLst/>
          </a:prstGeom>
          <a:solidFill>
            <a:srgbClr val="0F6A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 name="Picture 4" descr="Related imag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702916">
            <a:off x="10861946" y="-57199"/>
            <a:ext cx="1275987" cy="1275987"/>
          </a:xfrm>
          <a:prstGeom prst="rect">
            <a:avLst/>
          </a:prstGeom>
          <a:noFill/>
          <a:extLst>
            <a:ext uri="{909E8E84-426E-40DD-AFC4-6F175D3DCCD1}">
              <a14:hiddenFill xmlns:a14="http://schemas.microsoft.com/office/drawing/2010/main">
                <a:solidFill>
                  <a:srgbClr val="FFFFFF"/>
                </a:solidFill>
              </a14:hiddenFill>
            </a:ext>
          </a:extLst>
        </p:spPr>
      </p:pic>
      <p:pic>
        <p:nvPicPr>
          <p:cNvPr id="76" name="adobe logo" descr="Image result for adobe logo"/>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648481" y="6512247"/>
            <a:ext cx="284550" cy="28455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12" descr="Image result for full shopping cart 3d transparent 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745692" y="2173855"/>
            <a:ext cx="1187339" cy="1187339"/>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9" name="Picture 14" descr="Related imag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882043" y="4831169"/>
            <a:ext cx="1115471" cy="1115471"/>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16"/>
          <p:cNvPicPr>
            <a:picLocks noChangeAspect="1" noChangeArrowheads="1"/>
          </p:cNvPicPr>
          <p:nvPr/>
        </p:nvPicPr>
        <p:blipFill>
          <a:blip r:embed="rId14"/>
          <a:stretch>
            <a:fillRect/>
          </a:stretch>
        </p:blipFill>
        <p:spPr bwMode="auto">
          <a:xfrm>
            <a:off x="9568720" y="3646684"/>
            <a:ext cx="1115498" cy="1003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29848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4" name="Straight Connector 143"/>
          <p:cNvCxnSpPr/>
          <p:nvPr/>
        </p:nvCxnSpPr>
        <p:spPr>
          <a:xfrm>
            <a:off x="3657855" y="1808974"/>
            <a:ext cx="0" cy="4416686"/>
          </a:xfrm>
          <a:prstGeom prst="line">
            <a:avLst/>
          </a:prstGeom>
          <a:ln w="28575">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DMA Academy: What’s in a Phase?</a:t>
            </a:r>
          </a:p>
        </p:txBody>
      </p:sp>
      <p:sp>
        <p:nvSpPr>
          <p:cNvPr id="3" name="Slide Number Placeholder 2"/>
          <p:cNvSpPr>
            <a:spLocks noGrp="1"/>
          </p:cNvSpPr>
          <p:nvPr>
            <p:ph type="sldNum" sz="quarter" idx="12"/>
          </p:nvPr>
        </p:nvSpPr>
        <p:spPr/>
        <p:txBody>
          <a:bodyPr/>
          <a:lstStyle/>
          <a:p>
            <a:pPr algn="ctr"/>
            <a:fld id="{90156F56-D5AE-4C6F-B826-C69D1BC521BB}" type="slidenum">
              <a:rPr lang="en-US" smtClean="0">
                <a:solidFill>
                  <a:prstClr val="white"/>
                </a:solidFill>
              </a:rPr>
              <a:pPr algn="ctr"/>
              <a:t>13</a:t>
            </a:fld>
            <a:endParaRPr lang="en-US" dirty="0">
              <a:solidFill>
                <a:prstClr val="white"/>
              </a:solidFill>
            </a:endParaRPr>
          </a:p>
        </p:txBody>
      </p:sp>
      <p:sp>
        <p:nvSpPr>
          <p:cNvPr id="12" name="TextBox 11"/>
          <p:cNvSpPr txBox="1"/>
          <p:nvPr/>
        </p:nvSpPr>
        <p:spPr>
          <a:xfrm>
            <a:off x="102782" y="3289991"/>
            <a:ext cx="3092048" cy="676932"/>
          </a:xfrm>
          <a:prstGeom prst="rect">
            <a:avLst/>
          </a:prstGeom>
        </p:spPr>
        <p:style>
          <a:lnRef idx="1">
            <a:schemeClr val="accent2"/>
          </a:lnRef>
          <a:fillRef idx="2">
            <a:schemeClr val="accent2"/>
          </a:fillRef>
          <a:effectRef idx="1">
            <a:schemeClr val="accent2"/>
          </a:effectRef>
          <a:fontRef idx="minor">
            <a:schemeClr val="dk1"/>
          </a:fontRef>
        </p:style>
        <p:txBody>
          <a:bodyPr wrap="square" tIns="91416" bIns="91416" rtlCol="0" anchor="ctr">
            <a:spAutoFit/>
          </a:bodyPr>
          <a:lstStyle/>
          <a:p>
            <a:r>
              <a:rPr lang="en-US" sz="1600" dirty="0">
                <a:solidFill>
                  <a:srgbClr val="000000"/>
                </a:solidFill>
              </a:rPr>
              <a:t>Solution Breadth and Depth</a:t>
            </a:r>
          </a:p>
          <a:p>
            <a:endParaRPr lang="en-US" sz="1600" dirty="0">
              <a:solidFill>
                <a:srgbClr val="000000"/>
              </a:solidFill>
            </a:endParaRPr>
          </a:p>
        </p:txBody>
      </p:sp>
      <p:sp>
        <p:nvSpPr>
          <p:cNvPr id="13" name="TextBox 12"/>
          <p:cNvSpPr txBox="1"/>
          <p:nvPr/>
        </p:nvSpPr>
        <p:spPr>
          <a:xfrm>
            <a:off x="99563" y="3989533"/>
            <a:ext cx="3092048" cy="676932"/>
          </a:xfrm>
          <a:prstGeom prst="rect">
            <a:avLst/>
          </a:prstGeom>
        </p:spPr>
        <p:style>
          <a:lnRef idx="1">
            <a:schemeClr val="accent2"/>
          </a:lnRef>
          <a:fillRef idx="2">
            <a:schemeClr val="accent2"/>
          </a:fillRef>
          <a:effectRef idx="1">
            <a:schemeClr val="accent2"/>
          </a:effectRef>
          <a:fontRef idx="minor">
            <a:schemeClr val="dk1"/>
          </a:fontRef>
        </p:style>
        <p:txBody>
          <a:bodyPr wrap="square" tIns="91416" bIns="91416" rtlCol="0" anchor="ctr">
            <a:spAutoFit/>
          </a:bodyPr>
          <a:lstStyle/>
          <a:p>
            <a:r>
              <a:rPr lang="en-US" sz="1600" dirty="0">
                <a:solidFill>
                  <a:srgbClr val="000000"/>
                </a:solidFill>
              </a:rPr>
              <a:t>Executive Communication</a:t>
            </a:r>
          </a:p>
          <a:p>
            <a:r>
              <a:rPr lang="en-US" sz="1600" dirty="0">
                <a:solidFill>
                  <a:srgbClr val="000000"/>
                </a:solidFill>
              </a:rPr>
              <a:t> and Leadership</a:t>
            </a:r>
          </a:p>
        </p:txBody>
      </p:sp>
      <p:sp>
        <p:nvSpPr>
          <p:cNvPr id="15" name="TextBox 14"/>
          <p:cNvSpPr txBox="1"/>
          <p:nvPr/>
        </p:nvSpPr>
        <p:spPr>
          <a:xfrm>
            <a:off x="102782" y="2053016"/>
            <a:ext cx="3092048" cy="676932"/>
          </a:xfrm>
          <a:prstGeom prst="rect">
            <a:avLst/>
          </a:prstGeom>
        </p:spPr>
        <p:style>
          <a:lnRef idx="1">
            <a:schemeClr val="accent2"/>
          </a:lnRef>
          <a:fillRef idx="2">
            <a:schemeClr val="accent2"/>
          </a:fillRef>
          <a:effectRef idx="1">
            <a:schemeClr val="accent2"/>
          </a:effectRef>
          <a:fontRef idx="minor">
            <a:schemeClr val="dk1"/>
          </a:fontRef>
        </p:style>
        <p:txBody>
          <a:bodyPr wrap="square" tIns="91416" bIns="91416" rtlCol="0" anchor="ctr">
            <a:spAutoFit/>
          </a:bodyPr>
          <a:lstStyle/>
          <a:p>
            <a:r>
              <a:rPr lang="en-US" sz="1600" dirty="0">
                <a:solidFill>
                  <a:srgbClr val="000000"/>
                </a:solidFill>
              </a:rPr>
              <a:t>Digital Marketing Strategy</a:t>
            </a:r>
          </a:p>
          <a:p>
            <a:endParaRPr lang="en-US" sz="1600" dirty="0">
              <a:solidFill>
                <a:srgbClr val="000000"/>
              </a:solidFill>
            </a:endParaRPr>
          </a:p>
        </p:txBody>
      </p:sp>
      <p:sp>
        <p:nvSpPr>
          <p:cNvPr id="31" name="TextBox 30"/>
          <p:cNvSpPr txBox="1"/>
          <p:nvPr/>
        </p:nvSpPr>
        <p:spPr>
          <a:xfrm>
            <a:off x="12294185" y="982448"/>
            <a:ext cx="184618" cy="369236"/>
          </a:xfrm>
          <a:prstGeom prst="rect">
            <a:avLst/>
          </a:prstGeom>
          <a:noFill/>
        </p:spPr>
        <p:txBody>
          <a:bodyPr wrap="none" rtlCol="0">
            <a:spAutoFit/>
          </a:bodyPr>
          <a:lstStyle/>
          <a:p>
            <a:endParaRPr lang="en-US" sz="1799" dirty="0">
              <a:solidFill>
                <a:srgbClr val="000000"/>
              </a:solidFill>
            </a:endParaRPr>
          </a:p>
        </p:txBody>
      </p:sp>
      <p:sp>
        <p:nvSpPr>
          <p:cNvPr id="179" name="TextBox 178"/>
          <p:cNvSpPr txBox="1"/>
          <p:nvPr/>
        </p:nvSpPr>
        <p:spPr>
          <a:xfrm rot="5400000">
            <a:off x="2324040" y="3622372"/>
            <a:ext cx="2215644" cy="307697"/>
          </a:xfrm>
          <a:prstGeom prst="rect">
            <a:avLst/>
          </a:prstGeom>
          <a:noFill/>
        </p:spPr>
        <p:txBody>
          <a:bodyPr wrap="square" rtlCol="0">
            <a:spAutoFit/>
          </a:bodyPr>
          <a:lstStyle/>
          <a:p>
            <a:r>
              <a:rPr lang="en-US" sz="1400" b="1" dirty="0">
                <a:solidFill>
                  <a:srgbClr val="00A4E4"/>
                </a:solidFill>
              </a:rPr>
              <a:t>On demand assessments</a:t>
            </a:r>
          </a:p>
        </p:txBody>
      </p:sp>
      <p:cxnSp>
        <p:nvCxnSpPr>
          <p:cNvPr id="183" name="Straight Connector 182"/>
          <p:cNvCxnSpPr/>
          <p:nvPr/>
        </p:nvCxnSpPr>
        <p:spPr>
          <a:xfrm>
            <a:off x="7707517" y="806303"/>
            <a:ext cx="0" cy="5438236"/>
          </a:xfrm>
          <a:prstGeom prst="line">
            <a:avLst/>
          </a:prstGeom>
          <a:ln w="28575">
            <a:solidFill>
              <a:schemeClr val="accent4"/>
            </a:solidFill>
            <a:prstDash val="sysDash"/>
          </a:ln>
          <a:effectLst/>
        </p:spPr>
        <p:style>
          <a:lnRef idx="2">
            <a:schemeClr val="accent1"/>
          </a:lnRef>
          <a:fillRef idx="0">
            <a:schemeClr val="accent1"/>
          </a:fillRef>
          <a:effectRef idx="1">
            <a:schemeClr val="accent1"/>
          </a:effectRef>
          <a:fontRef idx="minor">
            <a:schemeClr val="tx1"/>
          </a:fontRef>
        </p:style>
      </p:cxnSp>
      <p:sp>
        <p:nvSpPr>
          <p:cNvPr id="10" name="Chevron 9"/>
          <p:cNvSpPr/>
          <p:nvPr/>
        </p:nvSpPr>
        <p:spPr>
          <a:xfrm>
            <a:off x="138001" y="841836"/>
            <a:ext cx="3507382" cy="824479"/>
          </a:xfrm>
          <a:prstGeom prst="chevron">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1600" dirty="0">
                <a:solidFill>
                  <a:schemeClr val="bg1">
                    <a:lumMod val="85000"/>
                  </a:schemeClr>
                </a:solidFill>
              </a:rPr>
              <a:t>Pre-requisites: On-demand training, eSeminars, challenge packs</a:t>
            </a:r>
          </a:p>
        </p:txBody>
      </p:sp>
      <p:sp>
        <p:nvSpPr>
          <p:cNvPr id="69" name="Title 1"/>
          <p:cNvSpPr txBox="1">
            <a:spLocks/>
          </p:cNvSpPr>
          <p:nvPr/>
        </p:nvSpPr>
        <p:spPr>
          <a:xfrm>
            <a:off x="4374299" y="3033662"/>
            <a:ext cx="2662356" cy="302005"/>
          </a:xfrm>
          <a:prstGeom prst="rect">
            <a:avLst/>
          </a:prstGeom>
        </p:spPr>
        <p:txBody>
          <a:bodyPr vert="horz" lIns="108801" tIns="54400" rIns="108801" bIns="54400" rtlCol="0" anchor="ctr">
            <a:noAutofit/>
          </a:bodyPr>
          <a:lstStyle>
            <a:lvl1pPr algn="l" defTabSz="1088291" rtl="0" eaLnBrk="1" latinLnBrk="0" hangingPunct="1">
              <a:spcBef>
                <a:spcPct val="0"/>
              </a:spcBef>
              <a:buNone/>
              <a:defRPr sz="2400" kern="1200">
                <a:solidFill>
                  <a:schemeClr val="bg2"/>
                </a:solidFill>
                <a:latin typeface="+mj-lt"/>
                <a:ea typeface="+mj-ea"/>
                <a:cs typeface="+mj-cs"/>
              </a:defRPr>
            </a:lvl1pPr>
          </a:lstStyle>
          <a:p>
            <a:pPr algn="ctr"/>
            <a:r>
              <a:rPr lang="en-US" sz="1600" b="1" dirty="0">
                <a:solidFill>
                  <a:srgbClr val="000000"/>
                </a:solidFill>
                <a:cs typeface="Adobe Clean Light"/>
              </a:rPr>
              <a:t>Work in teams with your colleagues</a:t>
            </a:r>
          </a:p>
        </p:txBody>
      </p:sp>
      <p:sp>
        <p:nvSpPr>
          <p:cNvPr id="72" name="Chevron 71"/>
          <p:cNvSpPr/>
          <p:nvPr/>
        </p:nvSpPr>
        <p:spPr>
          <a:xfrm>
            <a:off x="3671887" y="816293"/>
            <a:ext cx="4014820" cy="840857"/>
          </a:xfrm>
          <a:prstGeom prst="chevron">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1600" dirty="0">
                <a:solidFill>
                  <a:schemeClr val="bg1">
                    <a:lumMod val="85000"/>
                  </a:schemeClr>
                </a:solidFill>
              </a:rPr>
              <a:t>Boot Camp: Apply your knowledge and get intensive technical training</a:t>
            </a:r>
          </a:p>
        </p:txBody>
      </p:sp>
      <p:sp>
        <p:nvSpPr>
          <p:cNvPr id="77" name="Title 1"/>
          <p:cNvSpPr txBox="1">
            <a:spLocks/>
          </p:cNvSpPr>
          <p:nvPr/>
        </p:nvSpPr>
        <p:spPr>
          <a:xfrm>
            <a:off x="3974363" y="5314176"/>
            <a:ext cx="3298195" cy="827769"/>
          </a:xfrm>
          <a:prstGeom prst="rect">
            <a:avLst/>
          </a:prstGeom>
        </p:spPr>
        <p:txBody>
          <a:bodyPr vert="horz" lIns="108801" tIns="54400" rIns="108801" bIns="54400" rtlCol="0" anchor="ctr">
            <a:noAutofit/>
          </a:bodyPr>
          <a:lstStyle>
            <a:lvl1pPr algn="l" defTabSz="1088291" rtl="0" eaLnBrk="1" latinLnBrk="0" hangingPunct="1">
              <a:spcBef>
                <a:spcPct val="0"/>
              </a:spcBef>
              <a:buNone/>
              <a:defRPr sz="2400" kern="1200">
                <a:solidFill>
                  <a:schemeClr val="bg2"/>
                </a:solidFill>
                <a:latin typeface="+mj-lt"/>
                <a:ea typeface="+mj-ea"/>
                <a:cs typeface="+mj-cs"/>
              </a:defRPr>
            </a:lvl1pPr>
          </a:lstStyle>
          <a:p>
            <a:pPr algn="ctr"/>
            <a:r>
              <a:rPr lang="en-US" sz="1600" b="1" dirty="0">
                <a:solidFill>
                  <a:srgbClr val="000000"/>
                </a:solidFill>
                <a:cs typeface="Adobe Clean Light"/>
              </a:rPr>
              <a:t>Create technical solutions for real-world customer needs</a:t>
            </a:r>
          </a:p>
        </p:txBody>
      </p:sp>
      <p:pic>
        <p:nvPicPr>
          <p:cNvPr id="20" name="Picture 19"/>
          <p:cNvPicPr>
            <a:picLocks noChangeAspect="1"/>
          </p:cNvPicPr>
          <p:nvPr/>
        </p:nvPicPr>
        <p:blipFill>
          <a:blip r:embed="rId3"/>
          <a:stretch>
            <a:fillRect/>
          </a:stretch>
        </p:blipFill>
        <p:spPr>
          <a:xfrm>
            <a:off x="3764353" y="4141538"/>
            <a:ext cx="1434840" cy="1200788"/>
          </a:xfrm>
          <a:prstGeom prst="rect">
            <a:avLst/>
          </a:prstGeom>
        </p:spPr>
      </p:pic>
      <p:pic>
        <p:nvPicPr>
          <p:cNvPr id="23" name="Picture 22"/>
          <p:cNvPicPr>
            <a:picLocks noChangeAspect="1"/>
          </p:cNvPicPr>
          <p:nvPr/>
        </p:nvPicPr>
        <p:blipFill>
          <a:blip r:embed="rId4"/>
          <a:stretch>
            <a:fillRect/>
          </a:stretch>
        </p:blipFill>
        <p:spPr>
          <a:xfrm>
            <a:off x="5272589" y="4118101"/>
            <a:ext cx="1962305" cy="543338"/>
          </a:xfrm>
          <a:prstGeom prst="rect">
            <a:avLst/>
          </a:prstGeom>
        </p:spPr>
      </p:pic>
      <p:sp>
        <p:nvSpPr>
          <p:cNvPr id="79" name="Chevron 78"/>
          <p:cNvSpPr/>
          <p:nvPr/>
        </p:nvSpPr>
        <p:spPr>
          <a:xfrm>
            <a:off x="7809585" y="815219"/>
            <a:ext cx="4379239" cy="400799"/>
          </a:xfrm>
          <a:prstGeom prst="chevron">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400" dirty="0">
                <a:solidFill>
                  <a:schemeClr val="tx1"/>
                </a:solidFill>
              </a:rPr>
              <a:t>On-the-job application</a:t>
            </a:r>
          </a:p>
        </p:txBody>
      </p:sp>
      <p:sp>
        <p:nvSpPr>
          <p:cNvPr id="80" name="Chevron 79"/>
          <p:cNvSpPr/>
          <p:nvPr/>
        </p:nvSpPr>
        <p:spPr>
          <a:xfrm>
            <a:off x="7809585" y="3934113"/>
            <a:ext cx="4379240" cy="400799"/>
          </a:xfrm>
          <a:prstGeom prst="chevron">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1400" dirty="0">
                <a:solidFill>
                  <a:schemeClr val="bg1">
                    <a:lumMod val="85000"/>
                  </a:schemeClr>
                </a:solidFill>
              </a:rPr>
              <a:t>Continuous learning</a:t>
            </a:r>
          </a:p>
        </p:txBody>
      </p:sp>
      <p:sp>
        <p:nvSpPr>
          <p:cNvPr id="82" name="Title 1"/>
          <p:cNvSpPr txBox="1">
            <a:spLocks/>
          </p:cNvSpPr>
          <p:nvPr/>
        </p:nvSpPr>
        <p:spPr>
          <a:xfrm>
            <a:off x="8186684" y="1386527"/>
            <a:ext cx="3856458" cy="1894962"/>
          </a:xfrm>
          <a:prstGeom prst="rect">
            <a:avLst/>
          </a:prstGeom>
        </p:spPr>
        <p:txBody>
          <a:bodyPr vert="horz" lIns="108801" tIns="54400" rIns="108801" bIns="54400" rtlCol="0" anchor="ctr">
            <a:noAutofit/>
          </a:bodyPr>
          <a:lstStyle>
            <a:lvl1pPr algn="l" defTabSz="1088291" rtl="0" eaLnBrk="1" latinLnBrk="0" hangingPunct="1">
              <a:spcBef>
                <a:spcPct val="0"/>
              </a:spcBef>
              <a:buNone/>
              <a:defRPr sz="2400" kern="1200">
                <a:solidFill>
                  <a:schemeClr val="bg2"/>
                </a:solidFill>
                <a:latin typeface="+mj-lt"/>
                <a:ea typeface="+mj-ea"/>
                <a:cs typeface="+mj-cs"/>
              </a:defRPr>
            </a:lvl1pPr>
          </a:lstStyle>
          <a:p>
            <a:pPr algn="ctr"/>
            <a:r>
              <a:rPr lang="en-US" sz="1600" b="1" dirty="0">
                <a:solidFill>
                  <a:srgbClr val="000000"/>
                </a:solidFill>
                <a:cs typeface="Adobe Clean Light"/>
              </a:rPr>
              <a:t>Apply and build on your knowledge</a:t>
            </a:r>
          </a:p>
          <a:p>
            <a:pPr marL="285664" indent="-285664">
              <a:buFont typeface="Arial"/>
              <a:buChar char="•"/>
            </a:pPr>
            <a:endParaRPr lang="en-US" sz="1600" b="1" dirty="0">
              <a:solidFill>
                <a:srgbClr val="000000"/>
              </a:solidFill>
              <a:cs typeface="Adobe Clean Light"/>
            </a:endParaRPr>
          </a:p>
          <a:p>
            <a:pPr marL="285664" indent="-285664">
              <a:buClr>
                <a:schemeClr val="accent4">
                  <a:lumMod val="60000"/>
                  <a:lumOff val="40000"/>
                </a:schemeClr>
              </a:buClr>
              <a:buFont typeface="Wingdings" charset="2"/>
              <a:buChar char="§"/>
            </a:pPr>
            <a:r>
              <a:rPr lang="en-US" sz="1400" b="1" dirty="0">
                <a:solidFill>
                  <a:srgbClr val="000000"/>
                </a:solidFill>
                <a:cs typeface="Adobe Clean Light"/>
              </a:rPr>
              <a:t>Shadow Engagements </a:t>
            </a:r>
            <a:r>
              <a:rPr lang="en-US" sz="1400" dirty="0">
                <a:solidFill>
                  <a:srgbClr val="000000"/>
                </a:solidFill>
                <a:cs typeface="Adobe Clean Light"/>
              </a:rPr>
              <a:t>with experienced MSAs</a:t>
            </a:r>
          </a:p>
          <a:p>
            <a:pPr marL="285664" indent="-285664">
              <a:buClr>
                <a:schemeClr val="accent4">
                  <a:lumMod val="60000"/>
                  <a:lumOff val="40000"/>
                </a:schemeClr>
              </a:buClr>
              <a:buFont typeface="Wingdings" charset="2"/>
              <a:buChar char="§"/>
            </a:pPr>
            <a:r>
              <a:rPr lang="en-US" sz="1400" b="1" dirty="0">
                <a:solidFill>
                  <a:srgbClr val="000000"/>
                </a:solidFill>
                <a:cs typeface="Adobe Clean Light"/>
              </a:rPr>
              <a:t>Co-Lead engagements </a:t>
            </a:r>
            <a:r>
              <a:rPr lang="en-US" sz="1400" dirty="0">
                <a:solidFill>
                  <a:srgbClr val="000000"/>
                </a:solidFill>
                <a:cs typeface="Adobe Clean Light"/>
              </a:rPr>
              <a:t>as you gain real-world multi-solution experiences</a:t>
            </a:r>
          </a:p>
          <a:p>
            <a:pPr marL="285664" indent="-285664">
              <a:buClr>
                <a:schemeClr val="accent4">
                  <a:lumMod val="60000"/>
                  <a:lumOff val="40000"/>
                </a:schemeClr>
              </a:buClr>
              <a:buFont typeface="Wingdings" charset="2"/>
              <a:buChar char="§"/>
            </a:pPr>
            <a:r>
              <a:rPr lang="en-US" sz="1400" dirty="0">
                <a:solidFill>
                  <a:srgbClr val="000000"/>
                </a:solidFill>
                <a:cs typeface="Adobe Clean Light"/>
              </a:rPr>
              <a:t>Lead when you’re ready</a:t>
            </a:r>
          </a:p>
        </p:txBody>
      </p:sp>
      <p:sp>
        <p:nvSpPr>
          <p:cNvPr id="83" name="Title 1"/>
          <p:cNvSpPr txBox="1">
            <a:spLocks/>
          </p:cNvSpPr>
          <p:nvPr/>
        </p:nvSpPr>
        <p:spPr>
          <a:xfrm>
            <a:off x="8156835" y="4360392"/>
            <a:ext cx="3615946" cy="1126419"/>
          </a:xfrm>
          <a:prstGeom prst="rect">
            <a:avLst/>
          </a:prstGeom>
        </p:spPr>
        <p:txBody>
          <a:bodyPr vert="horz" lIns="108801" tIns="54400" rIns="108801" bIns="54400" rtlCol="0" anchor="ctr">
            <a:noAutofit/>
          </a:bodyPr>
          <a:lstStyle>
            <a:lvl1pPr algn="l" defTabSz="1088291" rtl="0" eaLnBrk="1" latinLnBrk="0" hangingPunct="1">
              <a:spcBef>
                <a:spcPct val="0"/>
              </a:spcBef>
              <a:buNone/>
              <a:defRPr sz="2400" kern="1200">
                <a:solidFill>
                  <a:schemeClr val="bg2"/>
                </a:solidFill>
                <a:latin typeface="+mj-lt"/>
                <a:ea typeface="+mj-ea"/>
                <a:cs typeface="+mj-cs"/>
              </a:defRPr>
            </a:lvl1pPr>
          </a:lstStyle>
          <a:p>
            <a:pPr algn="ctr"/>
            <a:r>
              <a:rPr lang="en-US" sz="1600" b="1" dirty="0">
                <a:solidFill>
                  <a:srgbClr val="000000"/>
                </a:solidFill>
                <a:cs typeface="Adobe Clean Light"/>
              </a:rPr>
              <a:t>Continue to expand your knowledge with continual OnDemand offerings, eSeminars and Challenge packs</a:t>
            </a:r>
          </a:p>
        </p:txBody>
      </p:sp>
      <p:pic>
        <p:nvPicPr>
          <p:cNvPr id="90" name="Picture 8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97760" y="4109868"/>
            <a:ext cx="606123" cy="444490"/>
          </a:xfrm>
          <a:prstGeom prst="rect">
            <a:avLst/>
          </a:prstGeom>
          <a:ln>
            <a:solidFill>
              <a:schemeClr val="bg1">
                <a:lumMod val="95000"/>
              </a:schemeClr>
            </a:solidFill>
          </a:ln>
        </p:spPr>
      </p:pic>
      <p:pic>
        <p:nvPicPr>
          <p:cNvPr id="91" name="Picture 9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27242" y="3415867"/>
            <a:ext cx="606123" cy="444490"/>
          </a:xfrm>
          <a:prstGeom prst="rect">
            <a:avLst/>
          </a:prstGeom>
          <a:ln>
            <a:solidFill>
              <a:schemeClr val="bg1">
                <a:lumMod val="95000"/>
              </a:schemeClr>
            </a:solidFill>
          </a:ln>
        </p:spPr>
      </p:pic>
      <p:pic>
        <p:nvPicPr>
          <p:cNvPr id="95" name="Picture 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99936" y="2153266"/>
            <a:ext cx="606123" cy="444490"/>
          </a:xfrm>
          <a:prstGeom prst="rect">
            <a:avLst/>
          </a:prstGeom>
          <a:ln>
            <a:solidFill>
              <a:schemeClr val="bg1">
                <a:lumMod val="95000"/>
              </a:schemeClr>
            </a:solidFill>
          </a:ln>
        </p:spPr>
      </p:pic>
      <p:cxnSp>
        <p:nvCxnSpPr>
          <p:cNvPr id="97" name="Straight Connector 96"/>
          <p:cNvCxnSpPr/>
          <p:nvPr/>
        </p:nvCxnSpPr>
        <p:spPr>
          <a:xfrm>
            <a:off x="3654714" y="819953"/>
            <a:ext cx="0" cy="5440432"/>
          </a:xfrm>
          <a:prstGeom prst="line">
            <a:avLst/>
          </a:prstGeom>
          <a:ln w="28575">
            <a:solidFill>
              <a:schemeClr val="accent4"/>
            </a:solidFill>
            <a:prstDash val="sysDash"/>
          </a:ln>
          <a:effectLst/>
        </p:spPr>
        <p:style>
          <a:lnRef idx="2">
            <a:schemeClr val="accent1"/>
          </a:lnRef>
          <a:fillRef idx="0">
            <a:schemeClr val="accent1"/>
          </a:fillRef>
          <a:effectRef idx="1">
            <a:schemeClr val="accent1"/>
          </a:effectRef>
          <a:fontRef idx="minor">
            <a:schemeClr val="tx1"/>
          </a:fontRef>
        </p:style>
      </p:cxnSp>
      <p:pic>
        <p:nvPicPr>
          <p:cNvPr id="35" name="Picture 34"/>
          <p:cNvPicPr>
            <a:picLocks noChangeAspect="1"/>
          </p:cNvPicPr>
          <p:nvPr/>
        </p:nvPicPr>
        <p:blipFill>
          <a:blip r:embed="rId6"/>
          <a:stretch>
            <a:fillRect/>
          </a:stretch>
        </p:blipFill>
        <p:spPr>
          <a:xfrm>
            <a:off x="5433943" y="4722700"/>
            <a:ext cx="2094527" cy="630926"/>
          </a:xfrm>
          <a:prstGeom prst="rect">
            <a:avLst/>
          </a:prstGeom>
        </p:spPr>
      </p:pic>
      <p:sp>
        <p:nvSpPr>
          <p:cNvPr id="6" name="Rectangle 5"/>
          <p:cNvSpPr/>
          <p:nvPr/>
        </p:nvSpPr>
        <p:spPr>
          <a:xfrm>
            <a:off x="4889269" y="1589454"/>
            <a:ext cx="1639232" cy="71061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99" dirty="0"/>
              <a:t>Teamwork icon</a:t>
            </a:r>
          </a:p>
        </p:txBody>
      </p:sp>
      <p:pic>
        <p:nvPicPr>
          <p:cNvPr id="34" name="Picture 33"/>
          <p:cNvPicPr>
            <a:picLocks noChangeAspect="1"/>
          </p:cNvPicPr>
          <p:nvPr/>
        </p:nvPicPr>
        <p:blipFill>
          <a:blip r:embed="rId7"/>
          <a:stretch>
            <a:fillRect/>
          </a:stretch>
        </p:blipFill>
        <p:spPr>
          <a:xfrm>
            <a:off x="0" y="7008884"/>
            <a:ext cx="1557190" cy="1011407"/>
          </a:xfrm>
          <a:prstGeom prst="rect">
            <a:avLst/>
          </a:prstGeom>
        </p:spPr>
      </p:pic>
      <p:pic>
        <p:nvPicPr>
          <p:cNvPr id="1026" name="Picture 2" descr="Image result for on-demand graphic png"/>
          <p:cNvPicPr>
            <a:picLocks noChangeAspect="1" noChangeArrowheads="1"/>
          </p:cNvPicPr>
          <p:nvPr/>
        </p:nvPicPr>
        <p:blipFill rotWithShape="1">
          <a:blip r:embed="rId8">
            <a:extLst>
              <a:ext uri="{28A0092B-C50C-407E-A947-70E740481C1C}">
                <a14:useLocalDpi xmlns:a14="http://schemas.microsoft.com/office/drawing/2010/main" val="0"/>
              </a:ext>
            </a:extLst>
          </a:blip>
          <a:srcRect t="13863" b="15796"/>
          <a:stretch/>
        </p:blipFill>
        <p:spPr bwMode="auto">
          <a:xfrm>
            <a:off x="4486176" y="4807104"/>
            <a:ext cx="2125906" cy="1557714"/>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3800273" y="2773012"/>
            <a:ext cx="1905205" cy="1181209"/>
          </a:xfrm>
          <a:custGeom>
            <a:avLst/>
            <a:gdLst>
              <a:gd name="connsiteX0" fmla="*/ 0 w 1905701"/>
              <a:gd name="connsiteY0" fmla="*/ 0 h 1181517"/>
              <a:gd name="connsiteX1" fmla="*/ 1905701 w 1905701"/>
              <a:gd name="connsiteY1" fmla="*/ 0 h 1181517"/>
              <a:gd name="connsiteX2" fmla="*/ 1905701 w 1905701"/>
              <a:gd name="connsiteY2" fmla="*/ 1181517 h 1181517"/>
              <a:gd name="connsiteX3" fmla="*/ 0 w 1905701"/>
              <a:gd name="connsiteY3" fmla="*/ 1181517 h 1181517"/>
              <a:gd name="connsiteX4" fmla="*/ 0 w 1905701"/>
              <a:gd name="connsiteY4" fmla="*/ 0 h 1181517"/>
              <a:gd name="connsiteX0" fmla="*/ 0 w 1905701"/>
              <a:gd name="connsiteY0" fmla="*/ 0 h 1181517"/>
              <a:gd name="connsiteX1" fmla="*/ 1905701 w 1905701"/>
              <a:gd name="connsiteY1" fmla="*/ 0 h 1181517"/>
              <a:gd name="connsiteX2" fmla="*/ 1661152 w 1905701"/>
              <a:gd name="connsiteY2" fmla="*/ 1170885 h 1181517"/>
              <a:gd name="connsiteX3" fmla="*/ 0 w 1905701"/>
              <a:gd name="connsiteY3" fmla="*/ 1181517 h 1181517"/>
              <a:gd name="connsiteX4" fmla="*/ 0 w 1905701"/>
              <a:gd name="connsiteY4" fmla="*/ 0 h 1181517"/>
              <a:gd name="connsiteX0" fmla="*/ 0 w 1905701"/>
              <a:gd name="connsiteY0" fmla="*/ 0 h 1181517"/>
              <a:gd name="connsiteX1" fmla="*/ 1905701 w 1905701"/>
              <a:gd name="connsiteY1" fmla="*/ 0 h 1181517"/>
              <a:gd name="connsiteX2" fmla="*/ 1586724 w 1905701"/>
              <a:gd name="connsiteY2" fmla="*/ 1181517 h 1181517"/>
              <a:gd name="connsiteX3" fmla="*/ 0 w 1905701"/>
              <a:gd name="connsiteY3" fmla="*/ 1181517 h 1181517"/>
              <a:gd name="connsiteX4" fmla="*/ 0 w 1905701"/>
              <a:gd name="connsiteY4" fmla="*/ 0 h 1181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01" h="1181517">
                <a:moveTo>
                  <a:pt x="0" y="0"/>
                </a:moveTo>
                <a:lnTo>
                  <a:pt x="1905701" y="0"/>
                </a:lnTo>
                <a:lnTo>
                  <a:pt x="1586724" y="1181517"/>
                </a:lnTo>
                <a:lnTo>
                  <a:pt x="0" y="1181517"/>
                </a:lnTo>
                <a:lnTo>
                  <a:pt x="0" y="0"/>
                </a:lnTo>
                <a:close/>
              </a:path>
            </a:pathLst>
          </a:cu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00" name="Rectangle 4"/>
          <p:cNvSpPr/>
          <p:nvPr/>
        </p:nvSpPr>
        <p:spPr>
          <a:xfrm>
            <a:off x="3584732" y="1783521"/>
            <a:ext cx="2514299" cy="457081"/>
          </a:xfrm>
          <a:custGeom>
            <a:avLst/>
            <a:gdLst>
              <a:gd name="connsiteX0" fmla="*/ 0 w 3248646"/>
              <a:gd name="connsiteY0" fmla="*/ 0 h 555555"/>
              <a:gd name="connsiteX1" fmla="*/ 3248646 w 3248646"/>
              <a:gd name="connsiteY1" fmla="*/ 0 h 555555"/>
              <a:gd name="connsiteX2" fmla="*/ 3248646 w 3248646"/>
              <a:gd name="connsiteY2" fmla="*/ 555555 h 555555"/>
              <a:gd name="connsiteX3" fmla="*/ 0 w 3248646"/>
              <a:gd name="connsiteY3" fmla="*/ 555555 h 555555"/>
              <a:gd name="connsiteX4" fmla="*/ 0 w 3248646"/>
              <a:gd name="connsiteY4" fmla="*/ 0 h 555555"/>
              <a:gd name="connsiteX0" fmla="*/ 0 w 3248646"/>
              <a:gd name="connsiteY0" fmla="*/ 0 h 564347"/>
              <a:gd name="connsiteX1" fmla="*/ 3248646 w 3248646"/>
              <a:gd name="connsiteY1" fmla="*/ 0 h 564347"/>
              <a:gd name="connsiteX2" fmla="*/ 3072800 w 3248646"/>
              <a:gd name="connsiteY2" fmla="*/ 564347 h 564347"/>
              <a:gd name="connsiteX3" fmla="*/ 0 w 3248646"/>
              <a:gd name="connsiteY3" fmla="*/ 555555 h 564347"/>
              <a:gd name="connsiteX4" fmla="*/ 0 w 3248646"/>
              <a:gd name="connsiteY4" fmla="*/ 0 h 564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8646" h="564347">
                <a:moveTo>
                  <a:pt x="0" y="0"/>
                </a:moveTo>
                <a:lnTo>
                  <a:pt x="3248646" y="0"/>
                </a:lnTo>
                <a:lnTo>
                  <a:pt x="3072800" y="564347"/>
                </a:lnTo>
                <a:lnTo>
                  <a:pt x="0" y="555555"/>
                </a:lnTo>
                <a:lnTo>
                  <a:pt x="0" y="0"/>
                </a:lnTo>
                <a:close/>
              </a:path>
            </a:pathLst>
          </a:cu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32" rtlCol="0" anchor="ctr"/>
          <a:lstStyle/>
          <a:p>
            <a:r>
              <a:rPr lang="en-US" sz="1999" b="1" dirty="0">
                <a:solidFill>
                  <a:schemeClr val="bg1"/>
                </a:solidFill>
                <a:latin typeface="Adobe Clean SemiCondensed" panose="020B0503020404020204" pitchFamily="34" charset="0"/>
              </a:rPr>
              <a:t>PRE-REQUISITIES</a:t>
            </a:r>
          </a:p>
        </p:txBody>
      </p:sp>
      <p:sp>
        <p:nvSpPr>
          <p:cNvPr id="101" name="Right Triangle 100"/>
          <p:cNvSpPr/>
          <p:nvPr/>
        </p:nvSpPr>
        <p:spPr>
          <a:xfrm flipH="1" flipV="1">
            <a:off x="3588238" y="2223155"/>
            <a:ext cx="215510" cy="193502"/>
          </a:xfrm>
          <a:prstGeom prst="rtTriangl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solidFill>
                <a:schemeClr val="bg1"/>
              </a:solidFill>
            </a:endParaRPr>
          </a:p>
        </p:txBody>
      </p:sp>
      <p:sp>
        <p:nvSpPr>
          <p:cNvPr id="94" name="Rectangle 93"/>
          <p:cNvSpPr/>
          <p:nvPr/>
        </p:nvSpPr>
        <p:spPr>
          <a:xfrm>
            <a:off x="6112246" y="3196994"/>
            <a:ext cx="1621704" cy="6769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rPr>
              <a:t>On-demand training, eSeminars, challenge packs</a:t>
            </a:r>
          </a:p>
        </p:txBody>
      </p:sp>
      <p:sp>
        <p:nvSpPr>
          <p:cNvPr id="96" name="Rectangle 95"/>
          <p:cNvSpPr/>
          <p:nvPr/>
        </p:nvSpPr>
        <p:spPr>
          <a:xfrm>
            <a:off x="6024874" y="2474830"/>
            <a:ext cx="1587445" cy="6769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7198" b="1" dirty="0">
                <a:solidFill>
                  <a:schemeClr val="bg1"/>
                </a:solidFill>
                <a:latin typeface="Adobe Clean SemiCondensed" panose="020B0503020404020204" pitchFamily="34" charset="0"/>
              </a:rPr>
              <a:t>01</a:t>
            </a:r>
          </a:p>
        </p:txBody>
      </p:sp>
      <p:cxnSp>
        <p:nvCxnSpPr>
          <p:cNvPr id="98" name="Straight Connector 97"/>
          <p:cNvCxnSpPr/>
          <p:nvPr/>
        </p:nvCxnSpPr>
        <p:spPr>
          <a:xfrm>
            <a:off x="7733950" y="3057177"/>
            <a:ext cx="0" cy="66263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0" y="769425"/>
            <a:ext cx="4051218" cy="5671738"/>
          </a:xfrm>
          <a:prstGeom prst="rect">
            <a:avLst/>
          </a:prstGeom>
          <a:solidFill>
            <a:srgbClr val="2752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65" name="Rectangle 64"/>
          <p:cNvSpPr/>
          <p:nvPr/>
        </p:nvSpPr>
        <p:spPr>
          <a:xfrm>
            <a:off x="4051218" y="774736"/>
            <a:ext cx="4115697" cy="5671738"/>
          </a:xfrm>
          <a:prstGeom prst="rect">
            <a:avLst/>
          </a:prstGeom>
          <a:solidFill>
            <a:srgbClr val="062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67" name="Rectangle 4"/>
          <p:cNvSpPr/>
          <p:nvPr/>
        </p:nvSpPr>
        <p:spPr>
          <a:xfrm>
            <a:off x="350264" y="1518430"/>
            <a:ext cx="3722687" cy="457081"/>
          </a:xfrm>
          <a:custGeom>
            <a:avLst/>
            <a:gdLst>
              <a:gd name="connsiteX0" fmla="*/ 0 w 3248646"/>
              <a:gd name="connsiteY0" fmla="*/ 0 h 555555"/>
              <a:gd name="connsiteX1" fmla="*/ 3248646 w 3248646"/>
              <a:gd name="connsiteY1" fmla="*/ 0 h 555555"/>
              <a:gd name="connsiteX2" fmla="*/ 3248646 w 3248646"/>
              <a:gd name="connsiteY2" fmla="*/ 555555 h 555555"/>
              <a:gd name="connsiteX3" fmla="*/ 0 w 3248646"/>
              <a:gd name="connsiteY3" fmla="*/ 555555 h 555555"/>
              <a:gd name="connsiteX4" fmla="*/ 0 w 3248646"/>
              <a:gd name="connsiteY4" fmla="*/ 0 h 555555"/>
              <a:gd name="connsiteX0" fmla="*/ 0 w 3248646"/>
              <a:gd name="connsiteY0" fmla="*/ 0 h 564347"/>
              <a:gd name="connsiteX1" fmla="*/ 3248646 w 3248646"/>
              <a:gd name="connsiteY1" fmla="*/ 0 h 564347"/>
              <a:gd name="connsiteX2" fmla="*/ 3072800 w 3248646"/>
              <a:gd name="connsiteY2" fmla="*/ 564347 h 564347"/>
              <a:gd name="connsiteX3" fmla="*/ 0 w 3248646"/>
              <a:gd name="connsiteY3" fmla="*/ 555555 h 564347"/>
              <a:gd name="connsiteX4" fmla="*/ 0 w 3248646"/>
              <a:gd name="connsiteY4" fmla="*/ 0 h 564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8646" h="564347">
                <a:moveTo>
                  <a:pt x="0" y="0"/>
                </a:moveTo>
                <a:lnTo>
                  <a:pt x="3248646" y="0"/>
                </a:lnTo>
                <a:lnTo>
                  <a:pt x="3072800" y="564347"/>
                </a:lnTo>
                <a:lnTo>
                  <a:pt x="0" y="555555"/>
                </a:lnTo>
                <a:lnTo>
                  <a:pt x="0" y="0"/>
                </a:lnTo>
                <a:close/>
              </a:path>
            </a:pathLst>
          </a:cu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32" rtlCol="0" anchor="ctr"/>
          <a:lstStyle/>
          <a:p>
            <a:r>
              <a:rPr lang="en-US" sz="3599" b="1" dirty="0">
                <a:solidFill>
                  <a:srgbClr val="3DBE9F"/>
                </a:solidFill>
                <a:latin typeface="Adobe Clean SemiCondensed" panose="020B0503020404020204" pitchFamily="34" charset="0"/>
              </a:rPr>
              <a:t>PRE-REQUISITES</a:t>
            </a:r>
          </a:p>
        </p:txBody>
      </p:sp>
      <p:grpSp>
        <p:nvGrpSpPr>
          <p:cNvPr id="7" name="Group 6"/>
          <p:cNvGrpSpPr/>
          <p:nvPr/>
        </p:nvGrpSpPr>
        <p:grpSpPr>
          <a:xfrm>
            <a:off x="8166915" y="774736"/>
            <a:ext cx="4035818" cy="5672890"/>
            <a:chOff x="8506742" y="774044"/>
            <a:chExt cx="3699169" cy="5674368"/>
          </a:xfrm>
        </p:grpSpPr>
        <p:sp>
          <p:nvSpPr>
            <p:cNvPr id="66" name="Rectangle 65"/>
            <p:cNvSpPr/>
            <p:nvPr/>
          </p:nvSpPr>
          <p:spPr>
            <a:xfrm>
              <a:off x="8506742" y="774044"/>
              <a:ext cx="3699169" cy="2864270"/>
            </a:xfrm>
            <a:prstGeom prst="rect">
              <a:avLst/>
            </a:prstGeom>
            <a:solidFill>
              <a:srgbClr val="DC8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68" name="Rectangle 67"/>
            <p:cNvSpPr/>
            <p:nvPr/>
          </p:nvSpPr>
          <p:spPr>
            <a:xfrm>
              <a:off x="8506742" y="3478541"/>
              <a:ext cx="3699169" cy="2969871"/>
            </a:xfrm>
            <a:prstGeom prst="rect">
              <a:avLst/>
            </a:prstGeom>
            <a:solidFill>
              <a:srgbClr val="3DB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grpSp>
      <p:sp>
        <p:nvSpPr>
          <p:cNvPr id="8" name="Right Triangle 7" hidden="1"/>
          <p:cNvSpPr/>
          <p:nvPr/>
        </p:nvSpPr>
        <p:spPr>
          <a:xfrm rot="5400000">
            <a:off x="5885914" y="-1074121"/>
            <a:ext cx="454803" cy="4125475"/>
          </a:xfrm>
          <a:prstGeom prst="rtTriangle">
            <a:avLst/>
          </a:prstGeom>
          <a:solidFill>
            <a:srgbClr val="3DB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70" name="Right Triangle 69" hidden="1"/>
          <p:cNvSpPr/>
          <p:nvPr/>
        </p:nvSpPr>
        <p:spPr>
          <a:xfrm rot="5400000" flipV="1">
            <a:off x="2948099" y="7714"/>
            <a:ext cx="354751" cy="1850210"/>
          </a:xfrm>
          <a:prstGeom prst="rtTriangle">
            <a:avLst/>
          </a:prstGeom>
          <a:solidFill>
            <a:srgbClr val="062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71" name="Right Triangle 70" hidden="1"/>
          <p:cNvSpPr/>
          <p:nvPr/>
        </p:nvSpPr>
        <p:spPr>
          <a:xfrm rot="16200000">
            <a:off x="6218652" y="4498094"/>
            <a:ext cx="400243" cy="3481281"/>
          </a:xfrm>
          <a:prstGeom prst="rtTriangle">
            <a:avLst/>
          </a:prstGeom>
          <a:solidFill>
            <a:srgbClr val="3DB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73" name="Right Triangle 72"/>
          <p:cNvSpPr/>
          <p:nvPr/>
        </p:nvSpPr>
        <p:spPr>
          <a:xfrm rot="5400000" flipV="1">
            <a:off x="3505871" y="842638"/>
            <a:ext cx="614970" cy="457244"/>
          </a:xfrm>
          <a:prstGeom prst="rtTriangle">
            <a:avLst/>
          </a:prstGeom>
          <a:solidFill>
            <a:srgbClr val="3DB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cxnSp>
        <p:nvCxnSpPr>
          <p:cNvPr id="75" name="Straight Connector 74"/>
          <p:cNvCxnSpPr/>
          <p:nvPr/>
        </p:nvCxnSpPr>
        <p:spPr>
          <a:xfrm>
            <a:off x="559107" y="2106663"/>
            <a:ext cx="2204564" cy="0"/>
          </a:xfrm>
          <a:prstGeom prst="line">
            <a:avLst/>
          </a:prstGeom>
          <a:ln w="158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559107" y="1420343"/>
            <a:ext cx="2204564" cy="0"/>
          </a:xfrm>
          <a:prstGeom prst="line">
            <a:avLst/>
          </a:prstGeom>
          <a:ln w="158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93" name="Rectangle 4"/>
          <p:cNvSpPr/>
          <p:nvPr/>
        </p:nvSpPr>
        <p:spPr>
          <a:xfrm>
            <a:off x="341125" y="883672"/>
            <a:ext cx="3722687" cy="457081"/>
          </a:xfrm>
          <a:custGeom>
            <a:avLst/>
            <a:gdLst>
              <a:gd name="connsiteX0" fmla="*/ 0 w 3248646"/>
              <a:gd name="connsiteY0" fmla="*/ 0 h 555555"/>
              <a:gd name="connsiteX1" fmla="*/ 3248646 w 3248646"/>
              <a:gd name="connsiteY1" fmla="*/ 0 h 555555"/>
              <a:gd name="connsiteX2" fmla="*/ 3248646 w 3248646"/>
              <a:gd name="connsiteY2" fmla="*/ 555555 h 555555"/>
              <a:gd name="connsiteX3" fmla="*/ 0 w 3248646"/>
              <a:gd name="connsiteY3" fmla="*/ 555555 h 555555"/>
              <a:gd name="connsiteX4" fmla="*/ 0 w 3248646"/>
              <a:gd name="connsiteY4" fmla="*/ 0 h 555555"/>
              <a:gd name="connsiteX0" fmla="*/ 0 w 3248646"/>
              <a:gd name="connsiteY0" fmla="*/ 0 h 564347"/>
              <a:gd name="connsiteX1" fmla="*/ 3248646 w 3248646"/>
              <a:gd name="connsiteY1" fmla="*/ 0 h 564347"/>
              <a:gd name="connsiteX2" fmla="*/ 3072800 w 3248646"/>
              <a:gd name="connsiteY2" fmla="*/ 564347 h 564347"/>
              <a:gd name="connsiteX3" fmla="*/ 0 w 3248646"/>
              <a:gd name="connsiteY3" fmla="*/ 555555 h 564347"/>
              <a:gd name="connsiteX4" fmla="*/ 0 w 3248646"/>
              <a:gd name="connsiteY4" fmla="*/ 0 h 564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8646" h="564347">
                <a:moveTo>
                  <a:pt x="0" y="0"/>
                </a:moveTo>
                <a:lnTo>
                  <a:pt x="3248646" y="0"/>
                </a:lnTo>
                <a:lnTo>
                  <a:pt x="3072800" y="564347"/>
                </a:lnTo>
                <a:lnTo>
                  <a:pt x="0" y="555555"/>
                </a:lnTo>
                <a:lnTo>
                  <a:pt x="0" y="0"/>
                </a:lnTo>
                <a:close/>
              </a:path>
            </a:pathLst>
          </a:cu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32" rtlCol="0" anchor="ctr"/>
          <a:lstStyle/>
          <a:p>
            <a:r>
              <a:rPr lang="en-US" sz="3599" b="1" dirty="0">
                <a:solidFill>
                  <a:schemeClr val="bg1"/>
                </a:solidFill>
                <a:latin typeface="Adobe Clean SemiCondensed" panose="020B0503020404020204" pitchFamily="34" charset="0"/>
              </a:rPr>
              <a:t>01</a:t>
            </a:r>
          </a:p>
        </p:txBody>
      </p:sp>
      <p:sp>
        <p:nvSpPr>
          <p:cNvPr id="102" name="Rectangle 4"/>
          <p:cNvSpPr/>
          <p:nvPr/>
        </p:nvSpPr>
        <p:spPr>
          <a:xfrm>
            <a:off x="4404054" y="1511242"/>
            <a:ext cx="3722687" cy="457081"/>
          </a:xfrm>
          <a:custGeom>
            <a:avLst/>
            <a:gdLst>
              <a:gd name="connsiteX0" fmla="*/ 0 w 3248646"/>
              <a:gd name="connsiteY0" fmla="*/ 0 h 555555"/>
              <a:gd name="connsiteX1" fmla="*/ 3248646 w 3248646"/>
              <a:gd name="connsiteY1" fmla="*/ 0 h 555555"/>
              <a:gd name="connsiteX2" fmla="*/ 3248646 w 3248646"/>
              <a:gd name="connsiteY2" fmla="*/ 555555 h 555555"/>
              <a:gd name="connsiteX3" fmla="*/ 0 w 3248646"/>
              <a:gd name="connsiteY3" fmla="*/ 555555 h 555555"/>
              <a:gd name="connsiteX4" fmla="*/ 0 w 3248646"/>
              <a:gd name="connsiteY4" fmla="*/ 0 h 555555"/>
              <a:gd name="connsiteX0" fmla="*/ 0 w 3248646"/>
              <a:gd name="connsiteY0" fmla="*/ 0 h 564347"/>
              <a:gd name="connsiteX1" fmla="*/ 3248646 w 3248646"/>
              <a:gd name="connsiteY1" fmla="*/ 0 h 564347"/>
              <a:gd name="connsiteX2" fmla="*/ 3072800 w 3248646"/>
              <a:gd name="connsiteY2" fmla="*/ 564347 h 564347"/>
              <a:gd name="connsiteX3" fmla="*/ 0 w 3248646"/>
              <a:gd name="connsiteY3" fmla="*/ 555555 h 564347"/>
              <a:gd name="connsiteX4" fmla="*/ 0 w 3248646"/>
              <a:gd name="connsiteY4" fmla="*/ 0 h 564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8646" h="564347">
                <a:moveTo>
                  <a:pt x="0" y="0"/>
                </a:moveTo>
                <a:lnTo>
                  <a:pt x="3248646" y="0"/>
                </a:lnTo>
                <a:lnTo>
                  <a:pt x="3072800" y="564347"/>
                </a:lnTo>
                <a:lnTo>
                  <a:pt x="0" y="555555"/>
                </a:lnTo>
                <a:lnTo>
                  <a:pt x="0" y="0"/>
                </a:lnTo>
                <a:close/>
              </a:path>
            </a:pathLst>
          </a:cu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32" rtlCol="0" anchor="ctr"/>
          <a:lstStyle/>
          <a:p>
            <a:r>
              <a:rPr lang="en-US" sz="3599" b="1" dirty="0">
                <a:solidFill>
                  <a:srgbClr val="DC8341"/>
                </a:solidFill>
                <a:latin typeface="Adobe Clean SemiCondensed" panose="020B0503020404020204" pitchFamily="34" charset="0"/>
              </a:rPr>
              <a:t>BOOT CAMP</a:t>
            </a:r>
          </a:p>
        </p:txBody>
      </p:sp>
      <p:sp>
        <p:nvSpPr>
          <p:cNvPr id="103" name="Rectangle 102"/>
          <p:cNvSpPr/>
          <p:nvPr/>
        </p:nvSpPr>
        <p:spPr>
          <a:xfrm>
            <a:off x="5134519" y="2088845"/>
            <a:ext cx="2599430" cy="6769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rPr>
              <a:t>Apply your knowledge and get intensive technical training</a:t>
            </a:r>
          </a:p>
        </p:txBody>
      </p:sp>
      <p:cxnSp>
        <p:nvCxnSpPr>
          <p:cNvPr id="104" name="Straight Connector 103"/>
          <p:cNvCxnSpPr/>
          <p:nvPr/>
        </p:nvCxnSpPr>
        <p:spPr>
          <a:xfrm>
            <a:off x="4612897" y="2099475"/>
            <a:ext cx="2204564" cy="0"/>
          </a:xfrm>
          <a:prstGeom prst="line">
            <a:avLst/>
          </a:prstGeom>
          <a:ln w="158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4612897" y="1413155"/>
            <a:ext cx="2204564" cy="0"/>
          </a:xfrm>
          <a:prstGeom prst="line">
            <a:avLst/>
          </a:prstGeom>
          <a:ln w="158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06" name="Rectangle 4"/>
          <p:cNvSpPr/>
          <p:nvPr/>
        </p:nvSpPr>
        <p:spPr>
          <a:xfrm>
            <a:off x="4394915" y="876484"/>
            <a:ext cx="3722687" cy="457081"/>
          </a:xfrm>
          <a:custGeom>
            <a:avLst/>
            <a:gdLst>
              <a:gd name="connsiteX0" fmla="*/ 0 w 3248646"/>
              <a:gd name="connsiteY0" fmla="*/ 0 h 555555"/>
              <a:gd name="connsiteX1" fmla="*/ 3248646 w 3248646"/>
              <a:gd name="connsiteY1" fmla="*/ 0 h 555555"/>
              <a:gd name="connsiteX2" fmla="*/ 3248646 w 3248646"/>
              <a:gd name="connsiteY2" fmla="*/ 555555 h 555555"/>
              <a:gd name="connsiteX3" fmla="*/ 0 w 3248646"/>
              <a:gd name="connsiteY3" fmla="*/ 555555 h 555555"/>
              <a:gd name="connsiteX4" fmla="*/ 0 w 3248646"/>
              <a:gd name="connsiteY4" fmla="*/ 0 h 555555"/>
              <a:gd name="connsiteX0" fmla="*/ 0 w 3248646"/>
              <a:gd name="connsiteY0" fmla="*/ 0 h 564347"/>
              <a:gd name="connsiteX1" fmla="*/ 3248646 w 3248646"/>
              <a:gd name="connsiteY1" fmla="*/ 0 h 564347"/>
              <a:gd name="connsiteX2" fmla="*/ 3072800 w 3248646"/>
              <a:gd name="connsiteY2" fmla="*/ 564347 h 564347"/>
              <a:gd name="connsiteX3" fmla="*/ 0 w 3248646"/>
              <a:gd name="connsiteY3" fmla="*/ 555555 h 564347"/>
              <a:gd name="connsiteX4" fmla="*/ 0 w 3248646"/>
              <a:gd name="connsiteY4" fmla="*/ 0 h 564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8646" h="564347">
                <a:moveTo>
                  <a:pt x="0" y="0"/>
                </a:moveTo>
                <a:lnTo>
                  <a:pt x="3248646" y="0"/>
                </a:lnTo>
                <a:lnTo>
                  <a:pt x="3072800" y="564347"/>
                </a:lnTo>
                <a:lnTo>
                  <a:pt x="0" y="555555"/>
                </a:lnTo>
                <a:lnTo>
                  <a:pt x="0" y="0"/>
                </a:lnTo>
                <a:close/>
              </a:path>
            </a:pathLst>
          </a:cu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32" rtlCol="0" anchor="ctr"/>
          <a:lstStyle/>
          <a:p>
            <a:r>
              <a:rPr lang="en-US" sz="3599" b="1" dirty="0">
                <a:solidFill>
                  <a:schemeClr val="bg1"/>
                </a:solidFill>
                <a:latin typeface="Adobe Clean SemiCondensed" panose="020B0503020404020204" pitchFamily="34" charset="0"/>
              </a:rPr>
              <a:t>02</a:t>
            </a:r>
          </a:p>
        </p:txBody>
      </p:sp>
      <p:sp>
        <p:nvSpPr>
          <p:cNvPr id="110" name="Rectangle 4"/>
          <p:cNvSpPr/>
          <p:nvPr/>
        </p:nvSpPr>
        <p:spPr>
          <a:xfrm>
            <a:off x="8436176" y="1384672"/>
            <a:ext cx="3722687" cy="457081"/>
          </a:xfrm>
          <a:custGeom>
            <a:avLst/>
            <a:gdLst>
              <a:gd name="connsiteX0" fmla="*/ 0 w 3248646"/>
              <a:gd name="connsiteY0" fmla="*/ 0 h 555555"/>
              <a:gd name="connsiteX1" fmla="*/ 3248646 w 3248646"/>
              <a:gd name="connsiteY1" fmla="*/ 0 h 555555"/>
              <a:gd name="connsiteX2" fmla="*/ 3248646 w 3248646"/>
              <a:gd name="connsiteY2" fmla="*/ 555555 h 555555"/>
              <a:gd name="connsiteX3" fmla="*/ 0 w 3248646"/>
              <a:gd name="connsiteY3" fmla="*/ 555555 h 555555"/>
              <a:gd name="connsiteX4" fmla="*/ 0 w 3248646"/>
              <a:gd name="connsiteY4" fmla="*/ 0 h 555555"/>
              <a:gd name="connsiteX0" fmla="*/ 0 w 3248646"/>
              <a:gd name="connsiteY0" fmla="*/ 0 h 564347"/>
              <a:gd name="connsiteX1" fmla="*/ 3248646 w 3248646"/>
              <a:gd name="connsiteY1" fmla="*/ 0 h 564347"/>
              <a:gd name="connsiteX2" fmla="*/ 3072800 w 3248646"/>
              <a:gd name="connsiteY2" fmla="*/ 564347 h 564347"/>
              <a:gd name="connsiteX3" fmla="*/ 0 w 3248646"/>
              <a:gd name="connsiteY3" fmla="*/ 555555 h 564347"/>
              <a:gd name="connsiteX4" fmla="*/ 0 w 3248646"/>
              <a:gd name="connsiteY4" fmla="*/ 0 h 564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8646" h="564347">
                <a:moveTo>
                  <a:pt x="0" y="0"/>
                </a:moveTo>
                <a:lnTo>
                  <a:pt x="3248646" y="0"/>
                </a:lnTo>
                <a:lnTo>
                  <a:pt x="3072800" y="564347"/>
                </a:lnTo>
                <a:lnTo>
                  <a:pt x="0" y="555555"/>
                </a:lnTo>
                <a:lnTo>
                  <a:pt x="0" y="0"/>
                </a:lnTo>
                <a:close/>
              </a:path>
            </a:pathLst>
          </a:cu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32" rtlCol="0" anchor="ctr"/>
          <a:lstStyle/>
          <a:p>
            <a:r>
              <a:rPr lang="en-US" sz="1799" b="1" dirty="0">
                <a:solidFill>
                  <a:schemeClr val="bg1"/>
                </a:solidFill>
                <a:latin typeface="Adobe Clean SemiCondensed" panose="020B0503020404020204" pitchFamily="34" charset="0"/>
              </a:rPr>
              <a:t>ON-THE-JOB APPLICATION</a:t>
            </a:r>
          </a:p>
        </p:txBody>
      </p:sp>
      <p:sp>
        <p:nvSpPr>
          <p:cNvPr id="111" name="Rectangle 110"/>
          <p:cNvSpPr/>
          <p:nvPr/>
        </p:nvSpPr>
        <p:spPr>
          <a:xfrm>
            <a:off x="8557385" y="1813453"/>
            <a:ext cx="3170631" cy="1403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cs typeface="Adobe Clean Light"/>
              </a:rPr>
              <a:t>Apply and build on your knowledge</a:t>
            </a:r>
          </a:p>
          <a:p>
            <a:pPr marL="285664" indent="-285664">
              <a:buFont typeface="Arial"/>
              <a:buChar char="•"/>
            </a:pPr>
            <a:endParaRPr lang="en-US" sz="1600" dirty="0">
              <a:solidFill>
                <a:schemeClr val="bg1"/>
              </a:solidFill>
              <a:cs typeface="Adobe Clean Light"/>
            </a:endParaRPr>
          </a:p>
          <a:p>
            <a:pPr marL="285664" indent="-285664">
              <a:buClr>
                <a:srgbClr val="062746"/>
              </a:buClr>
              <a:buFont typeface="Wingdings" charset="2"/>
              <a:buChar char="§"/>
            </a:pPr>
            <a:r>
              <a:rPr lang="en-US" sz="1100" dirty="0">
                <a:solidFill>
                  <a:schemeClr val="bg1"/>
                </a:solidFill>
                <a:cs typeface="Adobe Clean Light"/>
              </a:rPr>
              <a:t>Shadow Engagements with experienced MSAs</a:t>
            </a:r>
          </a:p>
          <a:p>
            <a:pPr marL="285664" indent="-285664">
              <a:buClr>
                <a:srgbClr val="062746"/>
              </a:buClr>
              <a:buFont typeface="Wingdings" charset="2"/>
              <a:buChar char="§"/>
            </a:pPr>
            <a:r>
              <a:rPr lang="en-US" sz="1100" dirty="0">
                <a:solidFill>
                  <a:schemeClr val="bg1"/>
                </a:solidFill>
                <a:cs typeface="Adobe Clean Light"/>
              </a:rPr>
              <a:t>Co-Lead engagements as you gain real-world multi-solution experiences</a:t>
            </a:r>
          </a:p>
          <a:p>
            <a:pPr marL="285664" indent="-285664">
              <a:buClr>
                <a:srgbClr val="062746"/>
              </a:buClr>
              <a:buFont typeface="Wingdings" charset="2"/>
              <a:buChar char="§"/>
            </a:pPr>
            <a:r>
              <a:rPr lang="en-US" sz="1100" dirty="0">
                <a:solidFill>
                  <a:schemeClr val="bg1"/>
                </a:solidFill>
                <a:cs typeface="Adobe Clean Light"/>
              </a:rPr>
              <a:t>Lead when you’re ready</a:t>
            </a:r>
          </a:p>
        </p:txBody>
      </p:sp>
      <p:cxnSp>
        <p:nvCxnSpPr>
          <p:cNvPr id="112" name="Straight Connector 111"/>
          <p:cNvCxnSpPr/>
          <p:nvPr/>
        </p:nvCxnSpPr>
        <p:spPr>
          <a:xfrm>
            <a:off x="8645018" y="1824083"/>
            <a:ext cx="2204564" cy="0"/>
          </a:xfrm>
          <a:prstGeom prst="line">
            <a:avLst/>
          </a:prstGeom>
          <a:ln w="158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8645018" y="1424779"/>
            <a:ext cx="2204564" cy="0"/>
          </a:xfrm>
          <a:prstGeom prst="line">
            <a:avLst/>
          </a:prstGeom>
          <a:ln w="158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4" name="Rectangle 4"/>
          <p:cNvSpPr/>
          <p:nvPr/>
        </p:nvSpPr>
        <p:spPr>
          <a:xfrm>
            <a:off x="8427037" y="888108"/>
            <a:ext cx="3722687" cy="457081"/>
          </a:xfrm>
          <a:custGeom>
            <a:avLst/>
            <a:gdLst>
              <a:gd name="connsiteX0" fmla="*/ 0 w 3248646"/>
              <a:gd name="connsiteY0" fmla="*/ 0 h 555555"/>
              <a:gd name="connsiteX1" fmla="*/ 3248646 w 3248646"/>
              <a:gd name="connsiteY1" fmla="*/ 0 h 555555"/>
              <a:gd name="connsiteX2" fmla="*/ 3248646 w 3248646"/>
              <a:gd name="connsiteY2" fmla="*/ 555555 h 555555"/>
              <a:gd name="connsiteX3" fmla="*/ 0 w 3248646"/>
              <a:gd name="connsiteY3" fmla="*/ 555555 h 555555"/>
              <a:gd name="connsiteX4" fmla="*/ 0 w 3248646"/>
              <a:gd name="connsiteY4" fmla="*/ 0 h 555555"/>
              <a:gd name="connsiteX0" fmla="*/ 0 w 3248646"/>
              <a:gd name="connsiteY0" fmla="*/ 0 h 564347"/>
              <a:gd name="connsiteX1" fmla="*/ 3248646 w 3248646"/>
              <a:gd name="connsiteY1" fmla="*/ 0 h 564347"/>
              <a:gd name="connsiteX2" fmla="*/ 3072800 w 3248646"/>
              <a:gd name="connsiteY2" fmla="*/ 564347 h 564347"/>
              <a:gd name="connsiteX3" fmla="*/ 0 w 3248646"/>
              <a:gd name="connsiteY3" fmla="*/ 555555 h 564347"/>
              <a:gd name="connsiteX4" fmla="*/ 0 w 3248646"/>
              <a:gd name="connsiteY4" fmla="*/ 0 h 564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8646" h="564347">
                <a:moveTo>
                  <a:pt x="0" y="0"/>
                </a:moveTo>
                <a:lnTo>
                  <a:pt x="3248646" y="0"/>
                </a:lnTo>
                <a:lnTo>
                  <a:pt x="3072800" y="564347"/>
                </a:lnTo>
                <a:lnTo>
                  <a:pt x="0" y="555555"/>
                </a:lnTo>
                <a:lnTo>
                  <a:pt x="0" y="0"/>
                </a:lnTo>
                <a:close/>
              </a:path>
            </a:pathLst>
          </a:cu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32" rtlCol="0" anchor="ctr"/>
          <a:lstStyle/>
          <a:p>
            <a:r>
              <a:rPr lang="en-US" sz="3599" b="1" dirty="0">
                <a:solidFill>
                  <a:schemeClr val="bg1"/>
                </a:solidFill>
                <a:latin typeface="Adobe Clean SemiCondensed" panose="020B0503020404020204" pitchFamily="34" charset="0"/>
              </a:rPr>
              <a:t>03</a:t>
            </a:r>
          </a:p>
        </p:txBody>
      </p:sp>
      <p:sp>
        <p:nvSpPr>
          <p:cNvPr id="120" name="Rectangle 4"/>
          <p:cNvSpPr/>
          <p:nvPr/>
        </p:nvSpPr>
        <p:spPr>
          <a:xfrm>
            <a:off x="8431407" y="4258905"/>
            <a:ext cx="3722687" cy="457081"/>
          </a:xfrm>
          <a:custGeom>
            <a:avLst/>
            <a:gdLst>
              <a:gd name="connsiteX0" fmla="*/ 0 w 3248646"/>
              <a:gd name="connsiteY0" fmla="*/ 0 h 555555"/>
              <a:gd name="connsiteX1" fmla="*/ 3248646 w 3248646"/>
              <a:gd name="connsiteY1" fmla="*/ 0 h 555555"/>
              <a:gd name="connsiteX2" fmla="*/ 3248646 w 3248646"/>
              <a:gd name="connsiteY2" fmla="*/ 555555 h 555555"/>
              <a:gd name="connsiteX3" fmla="*/ 0 w 3248646"/>
              <a:gd name="connsiteY3" fmla="*/ 555555 h 555555"/>
              <a:gd name="connsiteX4" fmla="*/ 0 w 3248646"/>
              <a:gd name="connsiteY4" fmla="*/ 0 h 555555"/>
              <a:gd name="connsiteX0" fmla="*/ 0 w 3248646"/>
              <a:gd name="connsiteY0" fmla="*/ 0 h 564347"/>
              <a:gd name="connsiteX1" fmla="*/ 3248646 w 3248646"/>
              <a:gd name="connsiteY1" fmla="*/ 0 h 564347"/>
              <a:gd name="connsiteX2" fmla="*/ 3072800 w 3248646"/>
              <a:gd name="connsiteY2" fmla="*/ 564347 h 564347"/>
              <a:gd name="connsiteX3" fmla="*/ 0 w 3248646"/>
              <a:gd name="connsiteY3" fmla="*/ 555555 h 564347"/>
              <a:gd name="connsiteX4" fmla="*/ 0 w 3248646"/>
              <a:gd name="connsiteY4" fmla="*/ 0 h 564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8646" h="564347">
                <a:moveTo>
                  <a:pt x="0" y="0"/>
                </a:moveTo>
                <a:lnTo>
                  <a:pt x="3248646" y="0"/>
                </a:lnTo>
                <a:lnTo>
                  <a:pt x="3072800" y="564347"/>
                </a:lnTo>
                <a:lnTo>
                  <a:pt x="0" y="555555"/>
                </a:lnTo>
                <a:lnTo>
                  <a:pt x="0" y="0"/>
                </a:lnTo>
                <a:close/>
              </a:path>
            </a:pathLst>
          </a:cu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32" rtlCol="0" anchor="ctr"/>
          <a:lstStyle/>
          <a:p>
            <a:r>
              <a:rPr lang="en-US" sz="1799" b="1" dirty="0">
                <a:solidFill>
                  <a:schemeClr val="bg1"/>
                </a:solidFill>
                <a:latin typeface="Adobe Clean SemiCondensed" panose="020B0503020404020204" pitchFamily="34" charset="0"/>
              </a:rPr>
              <a:t>CONTINUING EDUCATION</a:t>
            </a:r>
          </a:p>
        </p:txBody>
      </p:sp>
      <p:sp>
        <p:nvSpPr>
          <p:cNvPr id="121" name="Rectangle 120"/>
          <p:cNvSpPr/>
          <p:nvPr/>
        </p:nvSpPr>
        <p:spPr>
          <a:xfrm>
            <a:off x="8552617" y="4687686"/>
            <a:ext cx="2771160" cy="11370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cs typeface="Adobe Clean Light"/>
              </a:rPr>
              <a:t>Continue to expand your knowledge with continual OnDemand offerings, </a:t>
            </a:r>
            <a:br>
              <a:rPr lang="en-US" sz="1400" dirty="0">
                <a:solidFill>
                  <a:schemeClr val="bg1"/>
                </a:solidFill>
                <a:cs typeface="Adobe Clean Light"/>
              </a:rPr>
            </a:br>
            <a:r>
              <a:rPr lang="en-US" sz="1400" dirty="0">
                <a:solidFill>
                  <a:schemeClr val="bg1"/>
                </a:solidFill>
                <a:cs typeface="Adobe Clean Light"/>
              </a:rPr>
              <a:t>eSeminars and Challenge </a:t>
            </a:r>
            <a:br>
              <a:rPr lang="en-US" sz="1400" dirty="0">
                <a:solidFill>
                  <a:schemeClr val="bg1"/>
                </a:solidFill>
                <a:cs typeface="Adobe Clean Light"/>
              </a:rPr>
            </a:br>
            <a:r>
              <a:rPr lang="en-US" sz="1400" dirty="0">
                <a:solidFill>
                  <a:schemeClr val="bg1"/>
                </a:solidFill>
                <a:cs typeface="Adobe Clean Light"/>
              </a:rPr>
              <a:t>packs</a:t>
            </a:r>
          </a:p>
        </p:txBody>
      </p:sp>
      <p:cxnSp>
        <p:nvCxnSpPr>
          <p:cNvPr id="122" name="Straight Connector 121"/>
          <p:cNvCxnSpPr/>
          <p:nvPr/>
        </p:nvCxnSpPr>
        <p:spPr>
          <a:xfrm>
            <a:off x="8640250" y="4698315"/>
            <a:ext cx="2204564" cy="0"/>
          </a:xfrm>
          <a:prstGeom prst="line">
            <a:avLst/>
          </a:prstGeom>
          <a:ln w="158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8640250" y="4299011"/>
            <a:ext cx="2204564" cy="0"/>
          </a:xfrm>
          <a:prstGeom prst="line">
            <a:avLst/>
          </a:prstGeom>
          <a:ln w="158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24" name="Rectangle 4"/>
          <p:cNvSpPr/>
          <p:nvPr/>
        </p:nvSpPr>
        <p:spPr>
          <a:xfrm>
            <a:off x="8422268" y="3762340"/>
            <a:ext cx="3722687" cy="457081"/>
          </a:xfrm>
          <a:custGeom>
            <a:avLst/>
            <a:gdLst>
              <a:gd name="connsiteX0" fmla="*/ 0 w 3248646"/>
              <a:gd name="connsiteY0" fmla="*/ 0 h 555555"/>
              <a:gd name="connsiteX1" fmla="*/ 3248646 w 3248646"/>
              <a:gd name="connsiteY1" fmla="*/ 0 h 555555"/>
              <a:gd name="connsiteX2" fmla="*/ 3248646 w 3248646"/>
              <a:gd name="connsiteY2" fmla="*/ 555555 h 555555"/>
              <a:gd name="connsiteX3" fmla="*/ 0 w 3248646"/>
              <a:gd name="connsiteY3" fmla="*/ 555555 h 555555"/>
              <a:gd name="connsiteX4" fmla="*/ 0 w 3248646"/>
              <a:gd name="connsiteY4" fmla="*/ 0 h 555555"/>
              <a:gd name="connsiteX0" fmla="*/ 0 w 3248646"/>
              <a:gd name="connsiteY0" fmla="*/ 0 h 564347"/>
              <a:gd name="connsiteX1" fmla="*/ 3248646 w 3248646"/>
              <a:gd name="connsiteY1" fmla="*/ 0 h 564347"/>
              <a:gd name="connsiteX2" fmla="*/ 3072800 w 3248646"/>
              <a:gd name="connsiteY2" fmla="*/ 564347 h 564347"/>
              <a:gd name="connsiteX3" fmla="*/ 0 w 3248646"/>
              <a:gd name="connsiteY3" fmla="*/ 555555 h 564347"/>
              <a:gd name="connsiteX4" fmla="*/ 0 w 3248646"/>
              <a:gd name="connsiteY4" fmla="*/ 0 h 564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8646" h="564347">
                <a:moveTo>
                  <a:pt x="0" y="0"/>
                </a:moveTo>
                <a:lnTo>
                  <a:pt x="3248646" y="0"/>
                </a:lnTo>
                <a:lnTo>
                  <a:pt x="3072800" y="564347"/>
                </a:lnTo>
                <a:lnTo>
                  <a:pt x="0" y="555555"/>
                </a:lnTo>
                <a:lnTo>
                  <a:pt x="0" y="0"/>
                </a:lnTo>
                <a:close/>
              </a:path>
            </a:pathLst>
          </a:cu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32" rtlCol="0" anchor="ctr"/>
          <a:lstStyle/>
          <a:p>
            <a:r>
              <a:rPr lang="en-US" sz="3599" b="1" dirty="0">
                <a:solidFill>
                  <a:schemeClr val="bg1"/>
                </a:solidFill>
                <a:latin typeface="Adobe Clean SemiCondensed" panose="020B0503020404020204" pitchFamily="34" charset="0"/>
              </a:rPr>
              <a:t>03</a:t>
            </a:r>
          </a:p>
        </p:txBody>
      </p:sp>
      <p:sp>
        <p:nvSpPr>
          <p:cNvPr id="125" name="Arrow: Chevron 124"/>
          <p:cNvSpPr/>
          <p:nvPr/>
        </p:nvSpPr>
        <p:spPr>
          <a:xfrm flipV="1">
            <a:off x="3699926" y="2772371"/>
            <a:ext cx="716336" cy="1397228"/>
          </a:xfrm>
          <a:prstGeom prst="chevron">
            <a:avLst/>
          </a:prstGeom>
          <a:solidFill>
            <a:srgbClr val="2752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26" name="Arrow: Chevron 125"/>
          <p:cNvSpPr/>
          <p:nvPr/>
        </p:nvSpPr>
        <p:spPr>
          <a:xfrm flipV="1">
            <a:off x="7806266" y="2776540"/>
            <a:ext cx="716336" cy="1397228"/>
          </a:xfrm>
          <a:prstGeom prst="chevron">
            <a:avLst/>
          </a:prstGeom>
          <a:solidFill>
            <a:srgbClr val="062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2050" name="Picture 2" descr="Image result for person learning silhouette"/>
          <p:cNvPicPr>
            <a:picLocks noChangeAspect="1" noChangeArrowheads="1"/>
          </p:cNvPicPr>
          <p:nvPr/>
        </p:nvPicPr>
        <p:blipFill rotWithShape="1">
          <a:blip r:embed="rId10" cstate="print">
            <a:clrChange>
              <a:clrFrom>
                <a:srgbClr val="ECAF00"/>
              </a:clrFrom>
              <a:clrTo>
                <a:srgbClr val="ECAF00">
                  <a:alpha val="0"/>
                </a:srgbClr>
              </a:clrTo>
            </a:clrChange>
            <a:extLst>
              <a:ext uri="{28A0092B-C50C-407E-A947-70E740481C1C}">
                <a14:useLocalDpi xmlns:a14="http://schemas.microsoft.com/office/drawing/2010/main" val="0"/>
              </a:ext>
            </a:extLst>
          </a:blip>
          <a:srcRect l="20663" r="18129" b="4793"/>
          <a:stretch/>
        </p:blipFill>
        <p:spPr bwMode="auto">
          <a:xfrm>
            <a:off x="2516981" y="3676170"/>
            <a:ext cx="2848049" cy="27687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icon white knowledg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18894" y="2198628"/>
            <a:ext cx="560820" cy="560820"/>
          </a:xfrm>
          <a:prstGeom prst="rect">
            <a:avLst/>
          </a:prstGeom>
          <a:noFill/>
          <a:extLst>
            <a:ext uri="{909E8E84-426E-40DD-AFC4-6F175D3DCCD1}">
              <a14:hiddenFill xmlns:a14="http://schemas.microsoft.com/office/drawing/2010/main">
                <a:solidFill>
                  <a:srgbClr val="FFFFFF"/>
                </a:solidFill>
              </a14:hiddenFill>
            </a:ext>
          </a:extLst>
        </p:spPr>
      </p:pic>
      <p:sp>
        <p:nvSpPr>
          <p:cNvPr id="127" name="Rectangle 126"/>
          <p:cNvSpPr/>
          <p:nvPr/>
        </p:nvSpPr>
        <p:spPr>
          <a:xfrm>
            <a:off x="1043626" y="2080736"/>
            <a:ext cx="2599430" cy="6769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rPr>
              <a:t>On-demand training, eSeminars, challenge packs</a:t>
            </a:r>
          </a:p>
        </p:txBody>
      </p:sp>
      <p:pic>
        <p:nvPicPr>
          <p:cNvPr id="128" name="Picture 4"/>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523673" y="2190518"/>
            <a:ext cx="477880" cy="477880"/>
          </a:xfrm>
          <a:prstGeom prst="rect">
            <a:avLst/>
          </a:prstGeom>
          <a:noFill/>
          <a:extLst>
            <a:ext uri="{909E8E84-426E-40DD-AFC4-6F175D3DCCD1}">
              <a14:hiddenFill xmlns:a14="http://schemas.microsoft.com/office/drawing/2010/main">
                <a:solidFill>
                  <a:srgbClr val="FFFFFF"/>
                </a:solidFill>
              </a14:hiddenFill>
            </a:ext>
          </a:extLst>
        </p:spPr>
      </p:pic>
      <p:grpSp>
        <p:nvGrpSpPr>
          <p:cNvPr id="135" name="Group 134"/>
          <p:cNvGrpSpPr/>
          <p:nvPr/>
        </p:nvGrpSpPr>
        <p:grpSpPr>
          <a:xfrm>
            <a:off x="1144607" y="2766597"/>
            <a:ext cx="3150565" cy="676947"/>
            <a:chOff x="496126" y="3530460"/>
            <a:chExt cx="3151386" cy="677123"/>
          </a:xfrm>
        </p:grpSpPr>
        <p:pic>
          <p:nvPicPr>
            <p:cNvPr id="136" name="Picture 4"/>
            <p:cNvPicPr>
              <a:picLocks noChangeAspect="1" noChangeArrowheads="1"/>
            </p:cNvPicPr>
            <p:nvPr/>
          </p:nvPicPr>
          <p:blipFill>
            <a:blip r:embed="rId13" cstate="print">
              <a:lum bright="70000" contrast="-70000"/>
              <a:extLst>
                <a:ext uri="{28A0092B-C50C-407E-A947-70E740481C1C}">
                  <a14:useLocalDpi xmlns:a14="http://schemas.microsoft.com/office/drawing/2010/main" val="0"/>
                </a:ext>
              </a:extLst>
            </a:blip>
            <a:stretch>
              <a:fillRect/>
            </a:stretch>
          </p:blipFill>
          <p:spPr bwMode="auto">
            <a:xfrm>
              <a:off x="496126" y="3667233"/>
              <a:ext cx="449211" cy="449211"/>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p:cNvSpPr/>
            <p:nvPr/>
          </p:nvSpPr>
          <p:spPr>
            <a:xfrm>
              <a:off x="1047405" y="3530460"/>
              <a:ext cx="2600107" cy="6771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bg1"/>
                  </a:solidFill>
                  <a:latin typeface="Adobe Clean Light" panose="020B0303020404020204" pitchFamily="34" charset="0"/>
                </a:rPr>
                <a:t>Digital Marketing Strategy</a:t>
              </a:r>
            </a:p>
          </p:txBody>
        </p:sp>
      </p:grpSp>
      <p:grpSp>
        <p:nvGrpSpPr>
          <p:cNvPr id="138" name="Group 137"/>
          <p:cNvGrpSpPr/>
          <p:nvPr/>
        </p:nvGrpSpPr>
        <p:grpSpPr>
          <a:xfrm>
            <a:off x="1144607" y="3180401"/>
            <a:ext cx="3150565" cy="676947"/>
            <a:chOff x="488654" y="4311379"/>
            <a:chExt cx="3151386" cy="677123"/>
          </a:xfrm>
        </p:grpSpPr>
        <p:pic>
          <p:nvPicPr>
            <p:cNvPr id="139" name="Picture 4"/>
            <p:cNvPicPr>
              <a:picLocks noChangeAspect="1" noChangeArrowheads="1"/>
            </p:cNvPicPr>
            <p:nvPr/>
          </p:nvPicPr>
          <p:blipFill>
            <a:blip r:embed="rId13" cstate="print">
              <a:lum bright="70000" contrast="-70000"/>
              <a:extLst>
                <a:ext uri="{28A0092B-C50C-407E-A947-70E740481C1C}">
                  <a14:useLocalDpi xmlns:a14="http://schemas.microsoft.com/office/drawing/2010/main" val="0"/>
                </a:ext>
              </a:extLst>
            </a:blip>
            <a:stretch>
              <a:fillRect/>
            </a:stretch>
          </p:blipFill>
          <p:spPr bwMode="auto">
            <a:xfrm>
              <a:off x="488654" y="4448152"/>
              <a:ext cx="449211" cy="449211"/>
            </a:xfrm>
            <a:prstGeom prst="rect">
              <a:avLst/>
            </a:prstGeom>
            <a:noFill/>
            <a:extLst>
              <a:ext uri="{909E8E84-426E-40DD-AFC4-6F175D3DCCD1}">
                <a14:hiddenFill xmlns:a14="http://schemas.microsoft.com/office/drawing/2010/main">
                  <a:solidFill>
                    <a:srgbClr val="FFFFFF"/>
                  </a:solidFill>
                </a14:hiddenFill>
              </a:ext>
            </a:extLst>
          </p:spPr>
        </p:pic>
        <p:sp>
          <p:nvSpPr>
            <p:cNvPr id="140" name="Rectangle 139"/>
            <p:cNvSpPr/>
            <p:nvPr/>
          </p:nvSpPr>
          <p:spPr>
            <a:xfrm>
              <a:off x="1039933" y="4311379"/>
              <a:ext cx="2600107" cy="6771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bg1"/>
                  </a:solidFill>
                  <a:latin typeface="Adobe Clean Light" panose="020B0303020404020204" pitchFamily="34" charset="0"/>
                </a:rPr>
                <a:t>Solution Breadth &amp; Depth</a:t>
              </a:r>
            </a:p>
          </p:txBody>
        </p:sp>
      </p:grpSp>
      <p:grpSp>
        <p:nvGrpSpPr>
          <p:cNvPr id="141" name="Group 140"/>
          <p:cNvGrpSpPr/>
          <p:nvPr/>
        </p:nvGrpSpPr>
        <p:grpSpPr>
          <a:xfrm>
            <a:off x="1144607" y="3594206"/>
            <a:ext cx="3150565" cy="676947"/>
            <a:chOff x="492194" y="5154900"/>
            <a:chExt cx="3151386" cy="677123"/>
          </a:xfrm>
        </p:grpSpPr>
        <p:pic>
          <p:nvPicPr>
            <p:cNvPr id="142" name="Picture 4"/>
            <p:cNvPicPr>
              <a:picLocks noChangeAspect="1" noChangeArrowheads="1"/>
            </p:cNvPicPr>
            <p:nvPr/>
          </p:nvPicPr>
          <p:blipFill>
            <a:blip r:embed="rId13" cstate="print">
              <a:lum bright="70000" contrast="-70000"/>
              <a:extLst>
                <a:ext uri="{28A0092B-C50C-407E-A947-70E740481C1C}">
                  <a14:useLocalDpi xmlns:a14="http://schemas.microsoft.com/office/drawing/2010/main" val="0"/>
                </a:ext>
              </a:extLst>
            </a:blip>
            <a:stretch>
              <a:fillRect/>
            </a:stretch>
          </p:blipFill>
          <p:spPr bwMode="auto">
            <a:xfrm>
              <a:off x="492194" y="5291673"/>
              <a:ext cx="449211" cy="449211"/>
            </a:xfrm>
            <a:prstGeom prst="rect">
              <a:avLst/>
            </a:prstGeom>
            <a:noFill/>
            <a:extLst>
              <a:ext uri="{909E8E84-426E-40DD-AFC4-6F175D3DCCD1}">
                <a14:hiddenFill xmlns:a14="http://schemas.microsoft.com/office/drawing/2010/main">
                  <a:solidFill>
                    <a:srgbClr val="FFFFFF"/>
                  </a:solidFill>
                </a14:hiddenFill>
              </a:ext>
            </a:extLst>
          </p:spPr>
        </p:pic>
        <p:sp>
          <p:nvSpPr>
            <p:cNvPr id="143" name="Rectangle 142"/>
            <p:cNvSpPr/>
            <p:nvPr/>
          </p:nvSpPr>
          <p:spPr>
            <a:xfrm>
              <a:off x="1043473" y="5154900"/>
              <a:ext cx="2600107" cy="6771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bg1"/>
                  </a:solidFill>
                  <a:latin typeface="Adobe Clean Light" panose="020B0303020404020204" pitchFamily="34" charset="0"/>
                </a:rPr>
                <a:t>Executive Communication</a:t>
              </a:r>
            </a:p>
            <a:p>
              <a:r>
                <a:rPr lang="en-US" sz="1200" dirty="0">
                  <a:solidFill>
                    <a:schemeClr val="bg1"/>
                  </a:solidFill>
                  <a:latin typeface="Adobe Clean Light" panose="020B0303020404020204" pitchFamily="34" charset="0"/>
                </a:rPr>
                <a:t>and Leadership</a:t>
              </a:r>
            </a:p>
          </p:txBody>
        </p:sp>
      </p:grpSp>
      <p:sp>
        <p:nvSpPr>
          <p:cNvPr id="145" name="Rectangle 144"/>
          <p:cNvSpPr/>
          <p:nvPr/>
        </p:nvSpPr>
        <p:spPr>
          <a:xfrm rot="16200000">
            <a:off x="-246152" y="3803492"/>
            <a:ext cx="1980828" cy="323667"/>
          </a:xfrm>
          <a:prstGeom prst="rect">
            <a:avLst/>
          </a:prstGeom>
          <a:solidFill>
            <a:srgbClr val="3DB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rgbClr val="27527C"/>
                </a:solidFill>
                <a:latin typeface="Adobe Clean SemiCondensed" panose="020B0503020404020204" pitchFamily="34" charset="0"/>
              </a:rPr>
              <a:t>ON-DEMAND ASSESSMENTS</a:t>
            </a:r>
          </a:p>
        </p:txBody>
      </p:sp>
      <p:pic>
        <p:nvPicPr>
          <p:cNvPr id="2054" name="Picture 6" descr="Image result for person learning silhouette" hidden="1"/>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789113" y="1880422"/>
            <a:ext cx="2929536" cy="414258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silhouette colored background"/>
          <p:cNvPicPr>
            <a:picLocks noChangeAspect="1" noChangeArrowheads="1"/>
          </p:cNvPicPr>
          <p:nvPr/>
        </p:nvPicPr>
        <p:blipFill rotWithShape="1">
          <a:blip r:embed="rId15">
            <a:clrChange>
              <a:clrFrom>
                <a:srgbClr val="7DE200"/>
              </a:clrFrom>
              <a:clrTo>
                <a:srgbClr val="7DE200">
                  <a:alpha val="0"/>
                </a:srgbClr>
              </a:clrTo>
            </a:clrChange>
            <a:extLst>
              <a:ext uri="{28A0092B-C50C-407E-A947-70E740481C1C}">
                <a14:useLocalDpi xmlns:a14="http://schemas.microsoft.com/office/drawing/2010/main" val="0"/>
              </a:ext>
            </a:extLst>
          </a:blip>
          <a:srcRect r="10847"/>
          <a:stretch/>
        </p:blipFill>
        <p:spPr bwMode="auto">
          <a:xfrm>
            <a:off x="8661648" y="3481174"/>
            <a:ext cx="3527177" cy="2958569"/>
          </a:xfrm>
          <a:prstGeom prst="rect">
            <a:avLst/>
          </a:prstGeom>
          <a:noFill/>
          <a:extLst>
            <a:ext uri="{909E8E84-426E-40DD-AFC4-6F175D3DCCD1}">
              <a14:hiddenFill xmlns:a14="http://schemas.microsoft.com/office/drawing/2010/main">
                <a:solidFill>
                  <a:srgbClr val="FFFFFF"/>
                </a:solidFill>
              </a14:hiddenFill>
            </a:ext>
          </a:extLst>
        </p:spPr>
      </p:pic>
      <p:sp>
        <p:nvSpPr>
          <p:cNvPr id="147" name="Rectangle 4"/>
          <p:cNvSpPr/>
          <p:nvPr/>
        </p:nvSpPr>
        <p:spPr>
          <a:xfrm>
            <a:off x="8433934" y="4251796"/>
            <a:ext cx="3722687" cy="457081"/>
          </a:xfrm>
          <a:custGeom>
            <a:avLst/>
            <a:gdLst>
              <a:gd name="connsiteX0" fmla="*/ 0 w 3248646"/>
              <a:gd name="connsiteY0" fmla="*/ 0 h 555555"/>
              <a:gd name="connsiteX1" fmla="*/ 3248646 w 3248646"/>
              <a:gd name="connsiteY1" fmla="*/ 0 h 555555"/>
              <a:gd name="connsiteX2" fmla="*/ 3248646 w 3248646"/>
              <a:gd name="connsiteY2" fmla="*/ 555555 h 555555"/>
              <a:gd name="connsiteX3" fmla="*/ 0 w 3248646"/>
              <a:gd name="connsiteY3" fmla="*/ 555555 h 555555"/>
              <a:gd name="connsiteX4" fmla="*/ 0 w 3248646"/>
              <a:gd name="connsiteY4" fmla="*/ 0 h 555555"/>
              <a:gd name="connsiteX0" fmla="*/ 0 w 3248646"/>
              <a:gd name="connsiteY0" fmla="*/ 0 h 564347"/>
              <a:gd name="connsiteX1" fmla="*/ 3248646 w 3248646"/>
              <a:gd name="connsiteY1" fmla="*/ 0 h 564347"/>
              <a:gd name="connsiteX2" fmla="*/ 3072800 w 3248646"/>
              <a:gd name="connsiteY2" fmla="*/ 564347 h 564347"/>
              <a:gd name="connsiteX3" fmla="*/ 0 w 3248646"/>
              <a:gd name="connsiteY3" fmla="*/ 555555 h 564347"/>
              <a:gd name="connsiteX4" fmla="*/ 0 w 3248646"/>
              <a:gd name="connsiteY4" fmla="*/ 0 h 564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8646" h="564347">
                <a:moveTo>
                  <a:pt x="0" y="0"/>
                </a:moveTo>
                <a:lnTo>
                  <a:pt x="3248646" y="0"/>
                </a:lnTo>
                <a:lnTo>
                  <a:pt x="3072800" y="564347"/>
                </a:lnTo>
                <a:lnTo>
                  <a:pt x="0" y="555555"/>
                </a:lnTo>
                <a:lnTo>
                  <a:pt x="0" y="0"/>
                </a:lnTo>
                <a:close/>
              </a:path>
            </a:pathLst>
          </a:cu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32" rtlCol="0" anchor="ctr"/>
          <a:lstStyle/>
          <a:p>
            <a:r>
              <a:rPr lang="en-US" sz="1799" b="1" dirty="0">
                <a:solidFill>
                  <a:schemeClr val="bg1"/>
                </a:solidFill>
                <a:latin typeface="Adobe Clean SemiCondensed" panose="020B0503020404020204" pitchFamily="34" charset="0"/>
              </a:rPr>
              <a:t>CONTINUING EDUCATION</a:t>
            </a:r>
          </a:p>
        </p:txBody>
      </p:sp>
      <p:sp>
        <p:nvSpPr>
          <p:cNvPr id="148" name="Right Triangle 147"/>
          <p:cNvSpPr/>
          <p:nvPr/>
        </p:nvSpPr>
        <p:spPr>
          <a:xfrm rot="16200000" flipV="1">
            <a:off x="906813" y="4907690"/>
            <a:ext cx="614970" cy="2428057"/>
          </a:xfrm>
          <a:prstGeom prst="rtTriangle">
            <a:avLst/>
          </a:prstGeom>
          <a:solidFill>
            <a:srgbClr val="3DB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49" name="Right Triangle 148"/>
          <p:cNvSpPr/>
          <p:nvPr/>
        </p:nvSpPr>
        <p:spPr>
          <a:xfrm rot="5400000" flipV="1">
            <a:off x="11772592" y="781525"/>
            <a:ext cx="434683" cy="434305"/>
          </a:xfrm>
          <a:prstGeom prst="rtTriangle">
            <a:avLst/>
          </a:prstGeom>
          <a:solidFill>
            <a:srgbClr val="062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50" name="Right Triangle 149"/>
          <p:cNvSpPr/>
          <p:nvPr/>
        </p:nvSpPr>
        <p:spPr>
          <a:xfrm rot="10800000" flipV="1">
            <a:off x="7549463" y="5982316"/>
            <a:ext cx="614970" cy="457244"/>
          </a:xfrm>
          <a:prstGeom prst="rtTriangle">
            <a:avLst/>
          </a:prstGeom>
          <a:solidFill>
            <a:srgbClr val="DC8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cxnSp>
        <p:nvCxnSpPr>
          <p:cNvPr id="154" name="Straight Connector 153"/>
          <p:cNvCxnSpPr/>
          <p:nvPr/>
        </p:nvCxnSpPr>
        <p:spPr>
          <a:xfrm>
            <a:off x="11322243" y="1863435"/>
            <a:ext cx="1" cy="77431"/>
          </a:xfrm>
          <a:prstGeom prst="line">
            <a:avLst/>
          </a:prstGeom>
          <a:ln w="158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2060" name="Picture 12" descr="Image result for icon white team"/>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833731" y="3179433"/>
            <a:ext cx="805699" cy="52053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Image result for icon white technical solution"/>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729843" y="3179433"/>
            <a:ext cx="560569" cy="560569"/>
          </a:xfrm>
          <a:prstGeom prst="rect">
            <a:avLst/>
          </a:prstGeom>
          <a:noFill/>
          <a:extLst>
            <a:ext uri="{909E8E84-426E-40DD-AFC4-6F175D3DCCD1}">
              <a14:hiddenFill xmlns:a14="http://schemas.microsoft.com/office/drawing/2010/main">
                <a:solidFill>
                  <a:srgbClr val="FFFFFF"/>
                </a:solidFill>
              </a14:hiddenFill>
            </a:ext>
          </a:extLst>
        </p:spPr>
      </p:pic>
      <p:cxnSp>
        <p:nvCxnSpPr>
          <p:cNvPr id="155" name="Straight Connector 154"/>
          <p:cNvCxnSpPr/>
          <p:nvPr/>
        </p:nvCxnSpPr>
        <p:spPr>
          <a:xfrm>
            <a:off x="6168825" y="3151777"/>
            <a:ext cx="0" cy="1402582"/>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59" name="Rectangle 158"/>
          <p:cNvSpPr/>
          <p:nvPr/>
        </p:nvSpPr>
        <p:spPr>
          <a:xfrm>
            <a:off x="4647474" y="3898913"/>
            <a:ext cx="1339371" cy="4610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buClr>
                <a:srgbClr val="062746"/>
              </a:buClr>
            </a:pPr>
            <a:r>
              <a:rPr lang="en-US" sz="1100" dirty="0">
                <a:solidFill>
                  <a:schemeClr val="bg1"/>
                </a:solidFill>
                <a:cs typeface="Adobe Clean Light"/>
              </a:rPr>
              <a:t>Work in teams with </a:t>
            </a:r>
          </a:p>
          <a:p>
            <a:pPr>
              <a:buClr>
                <a:srgbClr val="062746"/>
              </a:buClr>
            </a:pPr>
            <a:r>
              <a:rPr lang="en-US" sz="1100" dirty="0">
                <a:solidFill>
                  <a:schemeClr val="bg1"/>
                </a:solidFill>
                <a:cs typeface="Adobe Clean Light"/>
              </a:rPr>
              <a:t>your colleagues</a:t>
            </a:r>
          </a:p>
        </p:txBody>
      </p:sp>
      <p:sp>
        <p:nvSpPr>
          <p:cNvPr id="160" name="Rectangle 159"/>
          <p:cNvSpPr/>
          <p:nvPr/>
        </p:nvSpPr>
        <p:spPr>
          <a:xfrm>
            <a:off x="6437058" y="3891968"/>
            <a:ext cx="1450515" cy="10558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buClr>
                <a:srgbClr val="062746"/>
              </a:buClr>
            </a:pPr>
            <a:r>
              <a:rPr lang="en-US" sz="1100" dirty="0">
                <a:solidFill>
                  <a:schemeClr val="bg1"/>
                </a:solidFill>
                <a:cs typeface="Adobe Clean Light"/>
              </a:rPr>
              <a:t>Create technical solutions for real-world customer needs</a:t>
            </a:r>
          </a:p>
        </p:txBody>
      </p:sp>
      <p:pic>
        <p:nvPicPr>
          <p:cNvPr id="161" name="Picture 22" descr="Related image"/>
          <p:cNvPicPr>
            <a:picLocks noChangeAspect="1" noChangeArrowheads="1"/>
          </p:cNvPicPr>
          <p:nvPr/>
        </p:nvPicPr>
        <p:blipFill>
          <a:blip r:embed="rId18" cstate="print">
            <a:clrChange>
              <a:clrFrom>
                <a:srgbClr val="FFFFFF"/>
              </a:clrFrom>
              <a:clrTo>
                <a:srgbClr val="FFFFFF">
                  <a:alpha val="0"/>
                </a:srgbClr>
              </a:clrTo>
            </a:clrChange>
            <a:extLst>
              <a:ext uri="{BEBA8EAE-BF5A-486C-A8C5-ECC9F3942E4B}">
                <a14:imgProps xmlns:a14="http://schemas.microsoft.com/office/drawing/2010/main">
                  <a14:imgLayer r:embed="rId19">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370480" y="4342279"/>
            <a:ext cx="1750012" cy="1042937"/>
          </a:xfrm>
          <a:prstGeom prst="rect">
            <a:avLst/>
          </a:prstGeom>
          <a:noFill/>
          <a:effectLst>
            <a:glow rad="50800">
              <a:schemeClr val="bg1">
                <a:alpha val="68000"/>
              </a:schemeClr>
            </a:glow>
          </a:effectLst>
          <a:extLst>
            <a:ext uri="{909E8E84-426E-40DD-AFC4-6F175D3DCCD1}">
              <a14:hiddenFill xmlns:a14="http://schemas.microsoft.com/office/drawing/2010/main">
                <a:solidFill>
                  <a:srgbClr val="FFFFFF"/>
                </a:solidFill>
              </a14:hiddenFill>
            </a:ext>
          </a:extLst>
        </p:spPr>
      </p:pic>
      <p:pic>
        <p:nvPicPr>
          <p:cNvPr id="162" name="Picture 24" descr="Image result for logo transparent costco 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393907" y="5066713"/>
            <a:ext cx="1639378" cy="585522"/>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2" descr="Image result for logo transparent wegmans png"/>
          <p:cNvPicPr>
            <a:picLocks noChangeAspect="1" noChangeArrowheads="1"/>
          </p:cNvPicPr>
          <p:nvPr/>
        </p:nvPicPr>
        <p:blipFill>
          <a:blip r:embed="rId21"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95050" y="5450665"/>
            <a:ext cx="1700874" cy="102052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628259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 name="Picture 2" descr="Image result for background gradient red purple blue"/>
          <p:cNvPicPr>
            <a:picLocks noChangeAspect="1" noChangeArrowheads="1"/>
          </p:cNvPicPr>
          <p:nvPr/>
        </p:nvPicPr>
        <p:blipFill rotWithShape="1">
          <a:blip r:embed="rId4">
            <a:extLst>
              <a:ext uri="{28A0092B-C50C-407E-A947-70E740481C1C}">
                <a14:useLocalDpi xmlns:a14="http://schemas.microsoft.com/office/drawing/2010/main" val="0"/>
              </a:ext>
            </a:extLst>
          </a:blip>
          <a:srcRect r="6977"/>
          <a:stretch/>
        </p:blipFill>
        <p:spPr bwMode="auto">
          <a:xfrm>
            <a:off x="-1" y="777155"/>
            <a:ext cx="12188825" cy="56990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Agenda</a:t>
            </a:r>
          </a:p>
        </p:txBody>
      </p:sp>
      <p:sp>
        <p:nvSpPr>
          <p:cNvPr id="3" name="Slide Number Placeholder 2"/>
          <p:cNvSpPr>
            <a:spLocks noGrp="1"/>
          </p:cNvSpPr>
          <p:nvPr>
            <p:ph type="sldNum" sz="quarter" idx="12"/>
          </p:nvPr>
        </p:nvSpPr>
        <p:spPr/>
        <p:txBody>
          <a:bodyPr/>
          <a:lstStyle/>
          <a:p>
            <a:pPr algn="ctr"/>
            <a:fld id="{90156F56-D5AE-4C6F-B826-C69D1BC521BB}" type="slidenum">
              <a:rPr lang="en-US" smtClean="0"/>
              <a:pPr algn="ctr"/>
              <a:t>14</a:t>
            </a:fld>
            <a:endParaRPr lang="en-US" dirty="0"/>
          </a:p>
        </p:txBody>
      </p:sp>
      <p:grpSp>
        <p:nvGrpSpPr>
          <p:cNvPr id="28" name="WELCOME"/>
          <p:cNvGrpSpPr/>
          <p:nvPr/>
        </p:nvGrpSpPr>
        <p:grpSpPr>
          <a:xfrm>
            <a:off x="-1" y="1367782"/>
            <a:ext cx="2449954" cy="4852507"/>
            <a:chOff x="1857190" y="1879077"/>
            <a:chExt cx="1659140" cy="3322095"/>
          </a:xfrm>
          <a:gradFill>
            <a:gsLst>
              <a:gs pos="0">
                <a:srgbClr val="0070C0"/>
              </a:gs>
              <a:gs pos="62000">
                <a:srgbClr val="0070C0"/>
              </a:gs>
              <a:gs pos="83000">
                <a:srgbClr val="0033CC"/>
              </a:gs>
              <a:gs pos="100000">
                <a:srgbClr val="150045"/>
              </a:gs>
            </a:gsLst>
            <a:lin ang="5400000" scaled="1"/>
          </a:gradFill>
        </p:grpSpPr>
        <p:sp>
          <p:nvSpPr>
            <p:cNvPr id="29" name="Arrow: Chevron 28"/>
            <p:cNvSpPr/>
            <p:nvPr/>
          </p:nvSpPr>
          <p:spPr>
            <a:xfrm rot="16200000">
              <a:off x="2404690" y="1337051"/>
              <a:ext cx="569613" cy="1653666"/>
            </a:xfrm>
            <a:prstGeom prst="chevron">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lIns="182832" rIns="182832" rtlCol="0" anchor="ctr"/>
            <a:lstStyle/>
            <a:p>
              <a:pPr algn="ctr"/>
              <a:endParaRPr lang="en-US" sz="1799"/>
            </a:p>
          </p:txBody>
        </p:sp>
        <p:grpSp>
          <p:nvGrpSpPr>
            <p:cNvPr id="30" name="Group 29"/>
            <p:cNvGrpSpPr/>
            <p:nvPr/>
          </p:nvGrpSpPr>
          <p:grpSpPr>
            <a:xfrm>
              <a:off x="1857190" y="2161039"/>
              <a:ext cx="1659138" cy="3040133"/>
              <a:chOff x="3097052" y="1175961"/>
              <a:chExt cx="2752280" cy="3821627"/>
            </a:xfrm>
            <a:grpFill/>
          </p:grpSpPr>
          <p:sp>
            <p:nvSpPr>
              <p:cNvPr id="32" name="Rectangle 31"/>
              <p:cNvSpPr/>
              <p:nvPr/>
            </p:nvSpPr>
            <p:spPr>
              <a:xfrm>
                <a:off x="3106132" y="1701000"/>
                <a:ext cx="2743200" cy="32965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2832" tIns="182832" rIns="182832" bIns="91416" rtlCol="0" anchor="t" anchorCtr="0">
                <a:normAutofit/>
              </a:bodyPr>
              <a:lstStyle/>
              <a:p>
                <a:pPr marL="228531" indent="-228531"/>
                <a:r>
                  <a:rPr lang="en-US" sz="1200" b="1" dirty="0"/>
                  <a:t>OVERVIEW</a:t>
                </a:r>
              </a:p>
              <a:p>
                <a:pPr marL="228531" indent="-228531"/>
                <a:endParaRPr lang="en-US" sz="1999" dirty="0"/>
              </a:p>
              <a:p>
                <a:pPr marL="559902" lvl="1"/>
                <a:r>
                  <a:rPr lang="en-US" sz="1200" b="1" dirty="0"/>
                  <a:t>INTRODUCTIONS &amp; PROGRAM SPONSORS</a:t>
                </a:r>
              </a:p>
              <a:p>
                <a:pPr marL="731301" lvl="1" indent="-171399">
                  <a:buFont typeface="Wingdings" panose="05000000000000000000" pitchFamily="2" charset="2"/>
                  <a:buChar char="§"/>
                </a:pPr>
                <a:r>
                  <a:rPr lang="en-US" sz="1050" dirty="0">
                    <a:latin typeface="Adobe Clean Light" panose="020B0303020404020204" pitchFamily="34" charset="0"/>
                  </a:rPr>
                  <a:t>Lorem Ipsum</a:t>
                </a:r>
              </a:p>
              <a:p>
                <a:pPr marL="731301" lvl="1" indent="-171399">
                  <a:buFont typeface="Wingdings" panose="05000000000000000000" pitchFamily="2" charset="2"/>
                  <a:buChar char="§"/>
                </a:pPr>
                <a:r>
                  <a:rPr lang="en-US" sz="1050" dirty="0">
                    <a:latin typeface="Adobe Clean Light" panose="020B0303020404020204" pitchFamily="34" charset="0"/>
                  </a:rPr>
                  <a:t>Lorem Ipsum</a:t>
                </a:r>
                <a:endParaRPr lang="en-US" sz="1100" dirty="0"/>
              </a:p>
              <a:p>
                <a:pPr marL="731301" lvl="1" indent="-171399">
                  <a:buFont typeface="Wingdings" panose="05000000000000000000" pitchFamily="2" charset="2"/>
                  <a:buChar char="§"/>
                </a:pPr>
                <a:r>
                  <a:rPr lang="en-US" sz="1100" dirty="0">
                    <a:latin typeface="Adobe Clean Light" panose="020B0303020404020204" pitchFamily="34" charset="0"/>
                  </a:rPr>
                  <a:t>Lorem Ipsum</a:t>
                </a:r>
              </a:p>
              <a:p>
                <a:pPr marL="731301" lvl="1" indent="-171399">
                  <a:buFont typeface="Wingdings" panose="05000000000000000000" pitchFamily="2" charset="2"/>
                  <a:buChar char="§"/>
                </a:pPr>
                <a:r>
                  <a:rPr lang="en-US" sz="1100" dirty="0">
                    <a:latin typeface="Adobe Clean Light" panose="020B0303020404020204" pitchFamily="34" charset="0"/>
                  </a:rPr>
                  <a:t>Lorem Ipsum</a:t>
                </a:r>
                <a:br>
                  <a:rPr lang="en-US" sz="1100" dirty="0"/>
                </a:br>
                <a:br>
                  <a:rPr lang="en-US" sz="1100" dirty="0"/>
                </a:br>
                <a:endParaRPr lang="en-US" sz="1100" dirty="0"/>
              </a:p>
              <a:p>
                <a:pPr marL="559902" lvl="1"/>
                <a:r>
                  <a:rPr lang="en-US" sz="1200" b="1" dirty="0"/>
                  <a:t>WHY YOU ARE HERE</a:t>
                </a:r>
              </a:p>
              <a:p>
                <a:pPr marL="731301" lvl="1" indent="-171399">
                  <a:buFont typeface="Wingdings" panose="05000000000000000000" pitchFamily="2" charset="2"/>
                  <a:buChar char="§"/>
                </a:pPr>
                <a:r>
                  <a:rPr lang="en-US" sz="1050" dirty="0">
                    <a:latin typeface="Adobe Clean Light" panose="020B0303020404020204" pitchFamily="34" charset="0"/>
                  </a:rPr>
                  <a:t>Lorem Ipsum</a:t>
                </a:r>
              </a:p>
              <a:p>
                <a:pPr marL="731301" lvl="1" indent="-171399">
                  <a:buFont typeface="Wingdings" panose="05000000000000000000" pitchFamily="2" charset="2"/>
                  <a:buChar char="§"/>
                </a:pPr>
                <a:r>
                  <a:rPr lang="en-US" sz="1050" dirty="0">
                    <a:latin typeface="Adobe Clean Light" panose="020B0303020404020204" pitchFamily="34" charset="0"/>
                  </a:rPr>
                  <a:t>Lorem Ipsum</a:t>
                </a:r>
                <a:endParaRPr lang="en-US" sz="1100" dirty="0"/>
              </a:p>
            </p:txBody>
          </p:sp>
          <p:sp>
            <p:nvSpPr>
              <p:cNvPr id="33" name="Speech Bubble: Rectangle 32"/>
              <p:cNvSpPr/>
              <p:nvPr/>
            </p:nvSpPr>
            <p:spPr>
              <a:xfrm>
                <a:off x="3097052" y="1175961"/>
                <a:ext cx="2743200" cy="525039"/>
              </a:xfrm>
              <a:prstGeom prst="wedgeRectCallout">
                <a:avLst/>
              </a:prstGeom>
              <a:solidFill>
                <a:srgbClr val="0033C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32" rIns="182832" rtlCol="0" anchor="ctr">
                <a:normAutofit/>
              </a:bodyPr>
              <a:lstStyle/>
              <a:p>
                <a:r>
                  <a:rPr lang="en-US" sz="1400" dirty="0">
                    <a:solidFill>
                      <a:schemeClr val="bg1"/>
                    </a:solidFill>
                  </a:rPr>
                  <a:t>WELCOME</a:t>
                </a:r>
              </a:p>
            </p:txBody>
          </p:sp>
        </p:grpSp>
      </p:grpSp>
      <p:grpSp>
        <p:nvGrpSpPr>
          <p:cNvPr id="119" name="NEXT STEPS"/>
          <p:cNvGrpSpPr/>
          <p:nvPr/>
        </p:nvGrpSpPr>
        <p:grpSpPr>
          <a:xfrm>
            <a:off x="9762388" y="1367782"/>
            <a:ext cx="2529732" cy="5108425"/>
            <a:chOff x="1857190" y="1879077"/>
            <a:chExt cx="1713167" cy="3497300"/>
          </a:xfrm>
          <a:gradFill>
            <a:gsLst>
              <a:gs pos="0">
                <a:srgbClr val="0070C0"/>
              </a:gs>
              <a:gs pos="62000">
                <a:srgbClr val="0070C0"/>
              </a:gs>
              <a:gs pos="83000">
                <a:srgbClr val="0033CC"/>
              </a:gs>
              <a:gs pos="100000">
                <a:srgbClr val="150045"/>
              </a:gs>
            </a:gsLst>
            <a:lin ang="5400000" scaled="1"/>
          </a:gradFill>
        </p:grpSpPr>
        <p:sp>
          <p:nvSpPr>
            <p:cNvPr id="120" name="Arrow: Chevron 119"/>
            <p:cNvSpPr/>
            <p:nvPr/>
          </p:nvSpPr>
          <p:spPr>
            <a:xfrm rot="16200000">
              <a:off x="2404690" y="1337051"/>
              <a:ext cx="569613" cy="1653666"/>
            </a:xfrm>
            <a:prstGeom prst="chevron">
              <a:avLst/>
            </a:prstGeom>
            <a:solidFill>
              <a:srgbClr val="9C2F28"/>
            </a:solidFill>
            <a:ln>
              <a:noFill/>
            </a:ln>
          </p:spPr>
          <p:style>
            <a:lnRef idx="2">
              <a:schemeClr val="accent1">
                <a:shade val="50000"/>
              </a:schemeClr>
            </a:lnRef>
            <a:fillRef idx="1">
              <a:schemeClr val="accent1"/>
            </a:fillRef>
            <a:effectRef idx="0">
              <a:schemeClr val="accent1"/>
            </a:effectRef>
            <a:fontRef idx="minor">
              <a:schemeClr val="lt1"/>
            </a:fontRef>
          </p:style>
          <p:txBody>
            <a:bodyPr rIns="182832" rtlCol="0" anchor="ctr"/>
            <a:lstStyle/>
            <a:p>
              <a:pPr algn="ctr"/>
              <a:endParaRPr lang="en-US" sz="1799"/>
            </a:p>
          </p:txBody>
        </p:sp>
        <p:grpSp>
          <p:nvGrpSpPr>
            <p:cNvPr id="121" name="Group 120"/>
            <p:cNvGrpSpPr/>
            <p:nvPr/>
          </p:nvGrpSpPr>
          <p:grpSpPr>
            <a:xfrm>
              <a:off x="1857190" y="2161039"/>
              <a:ext cx="1713167" cy="3215338"/>
              <a:chOff x="3097052" y="1175961"/>
              <a:chExt cx="2841906" cy="4041870"/>
            </a:xfrm>
            <a:grpFill/>
          </p:grpSpPr>
          <p:sp>
            <p:nvSpPr>
              <p:cNvPr id="122" name="Rectangle 121"/>
              <p:cNvSpPr/>
              <p:nvPr/>
            </p:nvSpPr>
            <p:spPr>
              <a:xfrm>
                <a:off x="3106131" y="1701000"/>
                <a:ext cx="2832827" cy="3516831"/>
              </a:xfrm>
              <a:prstGeom prst="rect">
                <a:avLst/>
              </a:prstGeom>
              <a:gradFill>
                <a:gsLst>
                  <a:gs pos="0">
                    <a:srgbClr val="C00000"/>
                  </a:gs>
                  <a:gs pos="53000">
                    <a:srgbClr val="B3070C"/>
                  </a:gs>
                  <a:gs pos="72000">
                    <a:srgbClr val="990033"/>
                  </a:gs>
                  <a:gs pos="100000">
                    <a:srgbClr val="1A014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82832" tIns="182832" rIns="182832" bIns="91416" rtlCol="0" anchor="t" anchorCtr="0">
                <a:normAutofit/>
              </a:bodyPr>
              <a:lstStyle/>
              <a:p>
                <a:pPr marL="228531" indent="-228531"/>
                <a:r>
                  <a:rPr lang="en-US" sz="1200" b="1" dirty="0"/>
                  <a:t>DATES &amp; EXPECTATIONS OF YOU</a:t>
                </a:r>
              </a:p>
              <a:p>
                <a:pPr marL="228531" indent="-228531"/>
                <a:endParaRPr lang="en-US" sz="1999" dirty="0"/>
              </a:p>
              <a:p>
                <a:pPr marL="559902" lvl="1"/>
                <a:r>
                  <a:rPr lang="en-US" sz="1200" b="1" dirty="0"/>
                  <a:t>DECEMBER 6</a:t>
                </a:r>
              </a:p>
              <a:p>
                <a:pPr marL="731301" lvl="1" indent="-171399">
                  <a:buFont typeface="Wingdings" panose="05000000000000000000" pitchFamily="2" charset="2"/>
                  <a:buChar char="§"/>
                </a:pPr>
                <a:r>
                  <a:rPr lang="en-US" sz="1050" dirty="0">
                    <a:latin typeface="Adobe Clean Light" panose="020B0303020404020204" pitchFamily="34" charset="0"/>
                  </a:rPr>
                  <a:t>Check your Captivate Prime Login</a:t>
                </a:r>
              </a:p>
              <a:p>
                <a:pPr marL="731301" lvl="1" indent="-171399">
                  <a:buFont typeface="Wingdings" panose="05000000000000000000" pitchFamily="2" charset="2"/>
                  <a:buChar char="§"/>
                </a:pPr>
                <a:r>
                  <a:rPr lang="en-US" sz="1050" dirty="0">
                    <a:latin typeface="Adobe Clean Light" panose="020B0303020404020204" pitchFamily="34" charset="0"/>
                  </a:rPr>
                  <a:t>Check your General Assembly Login</a:t>
                </a:r>
              </a:p>
              <a:p>
                <a:pPr marL="731301" lvl="1" indent="-171399">
                  <a:buFont typeface="Wingdings" panose="05000000000000000000" pitchFamily="2" charset="2"/>
                  <a:buChar char="§"/>
                </a:pPr>
                <a:r>
                  <a:rPr lang="en-US" sz="1050" dirty="0">
                    <a:latin typeface="Adobe Clean Light" panose="020B0303020404020204" pitchFamily="34" charset="0"/>
                  </a:rPr>
                  <a:t>Take General Assembly pre-assessment</a:t>
                </a:r>
                <a:br>
                  <a:rPr lang="en-US" sz="1100" dirty="0"/>
                </a:br>
                <a:br>
                  <a:rPr lang="en-US" sz="1100" dirty="0"/>
                </a:br>
                <a:endParaRPr lang="en-US" sz="1100" dirty="0"/>
              </a:p>
              <a:p>
                <a:pPr marL="559902" lvl="1"/>
                <a:r>
                  <a:rPr lang="en-US" sz="1200" b="1" dirty="0"/>
                  <a:t>JANUARY 3</a:t>
                </a:r>
              </a:p>
              <a:p>
                <a:pPr marL="731301" lvl="1" indent="-171399">
                  <a:buFont typeface="Wingdings" panose="05000000000000000000" pitchFamily="2" charset="2"/>
                  <a:buChar char="§"/>
                </a:pPr>
                <a:r>
                  <a:rPr lang="en-US" sz="1050" dirty="0">
                    <a:latin typeface="Adobe Clean Light" panose="020B0303020404020204" pitchFamily="34" charset="0"/>
                  </a:rPr>
                  <a:t>Complete all phase 1.0 prerequisites before boot camp</a:t>
                </a:r>
                <a:br>
                  <a:rPr lang="en-US" sz="1100" dirty="0"/>
                </a:br>
                <a:br>
                  <a:rPr lang="en-US" sz="1100" dirty="0"/>
                </a:br>
                <a:endParaRPr lang="en-US" sz="1100" dirty="0"/>
              </a:p>
              <a:p>
                <a:pPr marL="559902" lvl="1"/>
                <a:r>
                  <a:rPr lang="en-US" sz="1200" b="1" dirty="0"/>
                  <a:t>ATTEND BOOT CAMP</a:t>
                </a:r>
              </a:p>
              <a:p>
                <a:pPr marL="731301" lvl="1" indent="-171399">
                  <a:buFont typeface="Wingdings" panose="05000000000000000000" pitchFamily="2" charset="2"/>
                  <a:buChar char="§"/>
                </a:pPr>
                <a:r>
                  <a:rPr lang="en-US" sz="1050" dirty="0">
                    <a:latin typeface="Adobe Clean Light" panose="020B0303020404020204" pitchFamily="34" charset="0"/>
                  </a:rPr>
                  <a:t>FEB 6-10 Maidenhead</a:t>
                </a:r>
              </a:p>
              <a:p>
                <a:pPr marL="731301" lvl="1" indent="-171399">
                  <a:buFont typeface="Wingdings" panose="05000000000000000000" pitchFamily="2" charset="2"/>
                  <a:buChar char="§"/>
                </a:pPr>
                <a:r>
                  <a:rPr lang="en-US" sz="1050" dirty="0">
                    <a:latin typeface="Adobe Clean Light" panose="020B0303020404020204" pitchFamily="34" charset="0"/>
                  </a:rPr>
                  <a:t>MAR 6-10 San Jose</a:t>
                </a:r>
              </a:p>
            </p:txBody>
          </p:sp>
          <p:sp>
            <p:nvSpPr>
              <p:cNvPr id="123" name="Speech Bubble: Rectangle 122"/>
              <p:cNvSpPr/>
              <p:nvPr/>
            </p:nvSpPr>
            <p:spPr>
              <a:xfrm>
                <a:off x="3097052" y="1175961"/>
                <a:ext cx="2743200" cy="525039"/>
              </a:xfrm>
              <a:prstGeom prst="wedgeRectCallout">
                <a:avLst/>
              </a:prstGeom>
              <a:solidFill>
                <a:srgbClr val="9C2F2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32" rIns="182832" rtlCol="0" anchor="ctr">
                <a:normAutofit/>
              </a:bodyPr>
              <a:lstStyle/>
              <a:p>
                <a:r>
                  <a:rPr lang="en-US" sz="1400" dirty="0">
                    <a:solidFill>
                      <a:schemeClr val="bg1"/>
                    </a:solidFill>
                  </a:rPr>
                  <a:t>NEXT </a:t>
                </a:r>
              </a:p>
              <a:p>
                <a:r>
                  <a:rPr lang="en-US" sz="1400" dirty="0">
                    <a:solidFill>
                      <a:schemeClr val="bg1"/>
                    </a:solidFill>
                  </a:rPr>
                  <a:t>STEPS</a:t>
                </a:r>
              </a:p>
            </p:txBody>
          </p:sp>
        </p:grpSp>
      </p:grpSp>
      <p:pic>
        <p:nvPicPr>
          <p:cNvPr id="2050" name="Picture 2" descr="Image result for adobe color brandi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6251" y="4072793"/>
            <a:ext cx="3764695" cy="2487528"/>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1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9894752" y="5509356"/>
            <a:ext cx="574226" cy="530614"/>
          </a:xfrm>
          <a:prstGeom prst="rect">
            <a:avLst/>
          </a:prstGeom>
          <a:noFill/>
          <a:extLst>
            <a:ext uri="{909E8E84-426E-40DD-AFC4-6F175D3DCCD1}">
              <a14:hiddenFill xmlns:a14="http://schemas.microsoft.com/office/drawing/2010/main">
                <a:solidFill>
                  <a:srgbClr val="FFFFFF"/>
                </a:solidFill>
              </a14:hiddenFill>
            </a:ext>
          </a:extLst>
        </p:spPr>
      </p:pic>
      <p:sp>
        <p:nvSpPr>
          <p:cNvPr id="1027" name="AutoShape 20" descr="Image result for calendar icon"/>
          <p:cNvSpPr>
            <a:spLocks noChangeAspect="1" noChangeArrowheads="1"/>
          </p:cNvSpPr>
          <p:nvPr/>
        </p:nvSpPr>
        <p:spPr bwMode="auto">
          <a:xfrm>
            <a:off x="12322678" y="32635"/>
            <a:ext cx="304721" cy="30472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US" sz="1799"/>
          </a:p>
        </p:txBody>
      </p:sp>
      <p:pic>
        <p:nvPicPr>
          <p:cNvPr id="2082" name="Picture 34" descr="Image result for calendar icon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22438" y="3064560"/>
            <a:ext cx="461905" cy="462333"/>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34" descr="Image result for calendar icon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30153" y="4572935"/>
            <a:ext cx="461905" cy="462333"/>
          </a:xfrm>
          <a:prstGeom prst="rect">
            <a:avLst/>
          </a:prstGeom>
          <a:noFill/>
          <a:extLst>
            <a:ext uri="{909E8E84-426E-40DD-AFC4-6F175D3DCCD1}">
              <a14:hiddenFill xmlns:a14="http://schemas.microsoft.com/office/drawing/2010/main">
                <a:solidFill>
                  <a:srgbClr val="FFFFFF"/>
                </a:solidFill>
              </a14:hiddenFill>
            </a:ext>
          </a:extLst>
        </p:spPr>
      </p:pic>
      <p:cxnSp>
        <p:nvCxnSpPr>
          <p:cNvPr id="1031" name="Straight Connector 1030"/>
          <p:cNvCxnSpPr/>
          <p:nvPr/>
        </p:nvCxnSpPr>
        <p:spPr>
          <a:xfrm>
            <a:off x="10173942" y="2875793"/>
            <a:ext cx="1579574" cy="0"/>
          </a:xfrm>
          <a:prstGeom prst="line">
            <a:avLst/>
          </a:prstGeom>
          <a:ln w="158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10173942" y="4362754"/>
            <a:ext cx="1579574" cy="0"/>
          </a:xfrm>
          <a:prstGeom prst="line">
            <a:avLst/>
          </a:prstGeom>
          <a:ln w="158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10173942" y="5346576"/>
            <a:ext cx="1579574" cy="0"/>
          </a:xfrm>
          <a:prstGeom prst="line">
            <a:avLst/>
          </a:prstGeom>
          <a:ln w="158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61" name="Rectangle 160"/>
          <p:cNvSpPr/>
          <p:nvPr/>
        </p:nvSpPr>
        <p:spPr>
          <a:xfrm>
            <a:off x="-64082" y="6666125"/>
            <a:ext cx="2570030" cy="25074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GO BEYOND ACADEMY GOALS TO INCLUDE OVERALL PROGRAM GOALS</a:t>
            </a:r>
          </a:p>
          <a:p>
            <a:pPr algn="ctr"/>
            <a:r>
              <a:rPr lang="en-US" sz="1200" dirty="0"/>
              <a:t>ACADEMY IS ONE VEHICLE FOR THESE TWO BULLETS</a:t>
            </a:r>
          </a:p>
          <a:p>
            <a:pPr algn="ctr"/>
            <a:r>
              <a:rPr lang="en-US" sz="1200" dirty="0"/>
              <a:t>INCLUDE Q4 GOALS, MORE DETAIL OF WHAT MECHANISM IS DRIVING EACH GOAL</a:t>
            </a:r>
          </a:p>
          <a:p>
            <a:pPr algn="ctr"/>
            <a:endParaRPr lang="en-US" sz="1200" dirty="0"/>
          </a:p>
          <a:p>
            <a:pPr algn="ctr"/>
            <a:r>
              <a:rPr lang="en-US" sz="1200" dirty="0"/>
              <a:t>ALSO ADD WHERE PEOPLE ARE STARTING L0  - ETC</a:t>
            </a:r>
          </a:p>
        </p:txBody>
      </p:sp>
      <p:cxnSp>
        <p:nvCxnSpPr>
          <p:cNvPr id="173" name="Straight Connector 172"/>
          <p:cNvCxnSpPr/>
          <p:nvPr/>
        </p:nvCxnSpPr>
        <p:spPr>
          <a:xfrm>
            <a:off x="7736576" y="2908799"/>
            <a:ext cx="1579574" cy="0"/>
          </a:xfrm>
          <a:prstGeom prst="line">
            <a:avLst/>
          </a:prstGeom>
          <a:ln w="158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327270" y="2875793"/>
            <a:ext cx="1579574" cy="0"/>
          </a:xfrm>
          <a:prstGeom prst="line">
            <a:avLst/>
          </a:prstGeom>
          <a:ln w="158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327270" y="4245226"/>
            <a:ext cx="1579574" cy="0"/>
          </a:xfrm>
          <a:prstGeom prst="line">
            <a:avLst/>
          </a:prstGeom>
          <a:ln w="158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80" name="Picture 34"/>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157807" y="3066958"/>
            <a:ext cx="461905" cy="46190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1" name="Picture 34"/>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165522" y="4454271"/>
            <a:ext cx="461905" cy="46024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82" name="Straight Connector 181"/>
          <p:cNvCxnSpPr/>
          <p:nvPr/>
        </p:nvCxnSpPr>
        <p:spPr>
          <a:xfrm>
            <a:off x="-9437362" y="4247410"/>
            <a:ext cx="1579574" cy="0"/>
          </a:xfrm>
          <a:prstGeom prst="line">
            <a:avLst/>
          </a:prstGeom>
          <a:ln w="158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2799866" y="2908799"/>
            <a:ext cx="1579574" cy="0"/>
          </a:xfrm>
          <a:prstGeom prst="line">
            <a:avLst/>
          </a:prstGeom>
          <a:ln w="158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0" name="People"/>
          <p:cNvSpPr/>
          <p:nvPr/>
        </p:nvSpPr>
        <p:spPr>
          <a:xfrm>
            <a:off x="8081" y="5082957"/>
            <a:ext cx="2419665" cy="1393249"/>
          </a:xfrm>
          <a:prstGeom prst="rect">
            <a:avLst/>
          </a:prstGeom>
          <a:blipFill dpi="0" rotWithShape="1">
            <a:blip r:embed="rId10">
              <a:alphaModFix amt="6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100" name="Picture 34"/>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2646400" y="3074064"/>
            <a:ext cx="461905" cy="46190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PURPLE COLUMNS"/>
          <p:cNvGrpSpPr/>
          <p:nvPr/>
        </p:nvGrpSpPr>
        <p:grpSpPr>
          <a:xfrm>
            <a:off x="2436452" y="1367782"/>
            <a:ext cx="7328040" cy="5108425"/>
            <a:chOff x="2437087" y="1367245"/>
            <a:chExt cx="7329949" cy="5109756"/>
          </a:xfrm>
        </p:grpSpPr>
        <p:grpSp>
          <p:nvGrpSpPr>
            <p:cNvPr id="104" name="BUSINESS OBJECTIVES"/>
            <p:cNvGrpSpPr/>
            <p:nvPr/>
          </p:nvGrpSpPr>
          <p:grpSpPr>
            <a:xfrm>
              <a:off x="2437087" y="1367245"/>
              <a:ext cx="2450592" cy="4853771"/>
              <a:chOff x="1857190" y="1879077"/>
              <a:chExt cx="1659140" cy="3322095"/>
            </a:xfrm>
            <a:gradFill>
              <a:gsLst>
                <a:gs pos="0">
                  <a:srgbClr val="7A4BB6"/>
                </a:gs>
                <a:gs pos="62000">
                  <a:schemeClr val="accent3"/>
                </a:gs>
                <a:gs pos="83000">
                  <a:srgbClr val="0033CC"/>
                </a:gs>
                <a:gs pos="100000">
                  <a:srgbClr val="150045"/>
                </a:gs>
              </a:gsLst>
              <a:lin ang="5400000" scaled="1"/>
            </a:gradFill>
          </p:grpSpPr>
          <p:sp>
            <p:nvSpPr>
              <p:cNvPr id="105" name="Arrow: Chevron 104"/>
              <p:cNvSpPr/>
              <p:nvPr/>
            </p:nvSpPr>
            <p:spPr>
              <a:xfrm rot="16200000">
                <a:off x="2404690" y="1337051"/>
                <a:ext cx="569613" cy="1653666"/>
              </a:xfrm>
              <a:prstGeom prst="chevron">
                <a:avLst/>
              </a:prstGeom>
              <a:solidFill>
                <a:srgbClr val="663B70"/>
              </a:solidFill>
              <a:ln>
                <a:noFill/>
              </a:ln>
            </p:spPr>
            <p:style>
              <a:lnRef idx="2">
                <a:schemeClr val="accent1">
                  <a:shade val="50000"/>
                </a:schemeClr>
              </a:lnRef>
              <a:fillRef idx="1">
                <a:schemeClr val="accent1"/>
              </a:fillRef>
              <a:effectRef idx="0">
                <a:schemeClr val="accent1"/>
              </a:effectRef>
              <a:fontRef idx="minor">
                <a:schemeClr val="lt1"/>
              </a:fontRef>
            </p:style>
            <p:txBody>
              <a:bodyPr rIns="182832" rtlCol="0" anchor="ctr"/>
              <a:lstStyle/>
              <a:p>
                <a:pPr algn="ctr"/>
                <a:endParaRPr lang="en-US" sz="1799"/>
              </a:p>
            </p:txBody>
          </p:sp>
          <p:grpSp>
            <p:nvGrpSpPr>
              <p:cNvPr id="106" name="Group 105"/>
              <p:cNvGrpSpPr/>
              <p:nvPr/>
            </p:nvGrpSpPr>
            <p:grpSpPr>
              <a:xfrm>
                <a:off x="1857190" y="2161039"/>
                <a:ext cx="1659138" cy="3040133"/>
                <a:chOff x="3097052" y="1175961"/>
                <a:chExt cx="2752280" cy="3821627"/>
              </a:xfrm>
              <a:grpFill/>
            </p:grpSpPr>
            <p:sp>
              <p:nvSpPr>
                <p:cNvPr id="107" name="Text Box"/>
                <p:cNvSpPr/>
                <p:nvPr/>
              </p:nvSpPr>
              <p:spPr>
                <a:xfrm>
                  <a:off x="3106132" y="1701000"/>
                  <a:ext cx="2743200" cy="3296588"/>
                </a:xfrm>
                <a:prstGeom prst="rect">
                  <a:avLst/>
                </a:prstGeom>
                <a:gradFill>
                  <a:gsLst>
                    <a:gs pos="0">
                      <a:srgbClr val="7A4BB6"/>
                    </a:gs>
                    <a:gs pos="62000">
                      <a:schemeClr val="accent3"/>
                    </a:gs>
                    <a:gs pos="83000">
                      <a:schemeClr val="accent3">
                        <a:lumMod val="75000"/>
                      </a:schemeClr>
                    </a:gs>
                    <a:gs pos="100000">
                      <a:srgbClr val="14014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82832" tIns="182832" rIns="91416" bIns="91416" rtlCol="0" anchor="t" anchorCtr="0">
                  <a:normAutofit/>
                </a:bodyPr>
                <a:lstStyle/>
                <a:p>
                  <a:pPr marL="228531" indent="-228531"/>
                  <a:endParaRPr lang="en-US" sz="1400" dirty="0"/>
                </a:p>
              </p:txBody>
            </p:sp>
            <p:sp>
              <p:nvSpPr>
                <p:cNvPr id="108" name="Speech Bubble: Rectangle 107"/>
                <p:cNvSpPr/>
                <p:nvPr/>
              </p:nvSpPr>
              <p:spPr>
                <a:xfrm>
                  <a:off x="3097052" y="1175961"/>
                  <a:ext cx="2743200" cy="525039"/>
                </a:xfrm>
                <a:prstGeom prst="wedgeRectCallout">
                  <a:avLst/>
                </a:prstGeom>
                <a:solidFill>
                  <a:srgbClr val="663B7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32" rIns="182832" rtlCol="0" anchor="ctr">
                  <a:normAutofit/>
                </a:bodyPr>
                <a:lstStyle/>
                <a:p>
                  <a:r>
                    <a:rPr lang="en-US" sz="1400" dirty="0">
                      <a:solidFill>
                        <a:schemeClr val="bg1"/>
                      </a:solidFill>
                    </a:rPr>
                    <a:t>BUSINESS </a:t>
                  </a:r>
                </a:p>
                <a:p>
                  <a:r>
                    <a:rPr lang="en-US" sz="1400" dirty="0">
                      <a:solidFill>
                        <a:schemeClr val="bg1"/>
                      </a:solidFill>
                    </a:rPr>
                    <a:t>OBJECTIVES</a:t>
                  </a:r>
                </a:p>
              </p:txBody>
            </p:sp>
          </p:grpSp>
        </p:grpSp>
        <p:grpSp>
          <p:nvGrpSpPr>
            <p:cNvPr id="109" name="PROGRAM OVERVIEW"/>
            <p:cNvGrpSpPr/>
            <p:nvPr/>
          </p:nvGrpSpPr>
          <p:grpSpPr>
            <a:xfrm>
              <a:off x="4874951" y="1367245"/>
              <a:ext cx="2450592" cy="5109756"/>
              <a:chOff x="1857190" y="1879077"/>
              <a:chExt cx="1659140" cy="3497300"/>
            </a:xfrm>
            <a:gradFill>
              <a:gsLst>
                <a:gs pos="0">
                  <a:srgbClr val="0070C0"/>
                </a:gs>
                <a:gs pos="62000">
                  <a:srgbClr val="0070C0"/>
                </a:gs>
                <a:gs pos="83000">
                  <a:srgbClr val="0033CC"/>
                </a:gs>
                <a:gs pos="100000">
                  <a:srgbClr val="150045"/>
                </a:gs>
              </a:gsLst>
              <a:lin ang="5400000" scaled="1"/>
            </a:gradFill>
          </p:grpSpPr>
          <p:sp>
            <p:nvSpPr>
              <p:cNvPr id="110" name="Arrow: Chevron 109"/>
              <p:cNvSpPr/>
              <p:nvPr/>
            </p:nvSpPr>
            <p:spPr>
              <a:xfrm rot="16200000">
                <a:off x="2404690" y="1337051"/>
                <a:ext cx="569613" cy="1653666"/>
              </a:xfrm>
              <a:prstGeom prst="chevron">
                <a:avLst/>
              </a:prstGeom>
              <a:solidFill>
                <a:srgbClr val="663B7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32" rIns="182832" rtlCol="0" anchor="ctr"/>
              <a:lstStyle/>
              <a:p>
                <a:pPr algn="ctr"/>
                <a:endParaRPr lang="en-US" sz="1799"/>
              </a:p>
            </p:txBody>
          </p:sp>
          <p:grpSp>
            <p:nvGrpSpPr>
              <p:cNvPr id="111" name="Group 110"/>
              <p:cNvGrpSpPr/>
              <p:nvPr/>
            </p:nvGrpSpPr>
            <p:grpSpPr>
              <a:xfrm>
                <a:off x="1857190" y="2161039"/>
                <a:ext cx="1659138" cy="3215338"/>
                <a:chOff x="3097052" y="1175961"/>
                <a:chExt cx="2752280" cy="4041870"/>
              </a:xfrm>
              <a:grpFill/>
            </p:grpSpPr>
            <p:sp>
              <p:nvSpPr>
                <p:cNvPr id="112" name="Text Box"/>
                <p:cNvSpPr/>
                <p:nvPr/>
              </p:nvSpPr>
              <p:spPr>
                <a:xfrm>
                  <a:off x="3106132" y="1701000"/>
                  <a:ext cx="2743200" cy="3516831"/>
                </a:xfrm>
                <a:prstGeom prst="rect">
                  <a:avLst/>
                </a:prstGeom>
                <a:gradFill>
                  <a:gsLst>
                    <a:gs pos="0">
                      <a:srgbClr val="7B4BB6"/>
                    </a:gs>
                    <a:gs pos="62000">
                      <a:srgbClr val="8248B5"/>
                    </a:gs>
                    <a:gs pos="83000">
                      <a:srgbClr val="623688"/>
                    </a:gs>
                    <a:gs pos="100000">
                      <a:srgbClr val="2F005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82832" tIns="182832" rIns="182832" bIns="91416" rtlCol="0" anchor="t" anchorCtr="0">
                  <a:normAutofit/>
                </a:bodyPr>
                <a:lstStyle/>
                <a:p>
                  <a:pPr marL="228531" indent="-228531"/>
                  <a:endParaRPr lang="en-US" sz="1400" dirty="0">
                    <a:latin typeface="Adobe Clean Light" panose="020B0303020404020204" pitchFamily="34" charset="0"/>
                  </a:endParaRPr>
                </a:p>
              </p:txBody>
            </p:sp>
            <p:sp>
              <p:nvSpPr>
                <p:cNvPr id="113" name="Speech Bubble: Rectangle 112"/>
                <p:cNvSpPr/>
                <p:nvPr/>
              </p:nvSpPr>
              <p:spPr>
                <a:xfrm>
                  <a:off x="3097052" y="1175961"/>
                  <a:ext cx="2743200" cy="525039"/>
                </a:xfrm>
                <a:prstGeom prst="wedgeRectCallout">
                  <a:avLst/>
                </a:prstGeom>
                <a:solidFill>
                  <a:srgbClr val="663B7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32" rIns="182832" rtlCol="0" anchor="ctr">
                  <a:normAutofit/>
                </a:bodyPr>
                <a:lstStyle/>
                <a:p>
                  <a:r>
                    <a:rPr lang="en-US" sz="1400" dirty="0">
                      <a:solidFill>
                        <a:schemeClr val="bg1"/>
                      </a:solidFill>
                    </a:rPr>
                    <a:t>PROGRAM </a:t>
                  </a:r>
                </a:p>
                <a:p>
                  <a:r>
                    <a:rPr lang="en-US" sz="1400" dirty="0">
                      <a:solidFill>
                        <a:schemeClr val="bg1"/>
                      </a:solidFill>
                    </a:rPr>
                    <a:t>OVERVIEW</a:t>
                  </a:r>
                </a:p>
              </p:txBody>
            </p:sp>
          </p:grpSp>
        </p:grpSp>
        <p:grpSp>
          <p:nvGrpSpPr>
            <p:cNvPr id="114" name="GETTING STARTED"/>
            <p:cNvGrpSpPr/>
            <p:nvPr/>
          </p:nvGrpSpPr>
          <p:grpSpPr>
            <a:xfrm>
              <a:off x="7316444" y="1367245"/>
              <a:ext cx="2450592" cy="5109756"/>
              <a:chOff x="1857190" y="1879077"/>
              <a:chExt cx="1659140" cy="3497300"/>
            </a:xfrm>
            <a:gradFill>
              <a:gsLst>
                <a:gs pos="0">
                  <a:srgbClr val="0070C0"/>
                </a:gs>
                <a:gs pos="62000">
                  <a:srgbClr val="0070C0"/>
                </a:gs>
                <a:gs pos="83000">
                  <a:srgbClr val="0033CC"/>
                </a:gs>
                <a:gs pos="100000">
                  <a:srgbClr val="150045"/>
                </a:gs>
              </a:gsLst>
              <a:lin ang="5400000" scaled="1"/>
            </a:gradFill>
          </p:grpSpPr>
          <p:sp>
            <p:nvSpPr>
              <p:cNvPr id="115" name="Arrow: Chevron 114"/>
              <p:cNvSpPr/>
              <p:nvPr/>
            </p:nvSpPr>
            <p:spPr>
              <a:xfrm rot="16200000">
                <a:off x="2404690" y="1337051"/>
                <a:ext cx="569613" cy="1653666"/>
              </a:xfrm>
              <a:prstGeom prst="chevron">
                <a:avLst/>
              </a:prstGeom>
              <a:solidFill>
                <a:srgbClr val="3A72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grpSp>
            <p:nvGrpSpPr>
              <p:cNvPr id="116" name="Group 115"/>
              <p:cNvGrpSpPr/>
              <p:nvPr/>
            </p:nvGrpSpPr>
            <p:grpSpPr>
              <a:xfrm>
                <a:off x="1857190" y="2161039"/>
                <a:ext cx="1659137" cy="3215338"/>
                <a:chOff x="3097052" y="1175961"/>
                <a:chExt cx="2752278" cy="4041870"/>
              </a:xfrm>
              <a:grpFill/>
            </p:grpSpPr>
            <p:sp>
              <p:nvSpPr>
                <p:cNvPr id="117" name="Text Box"/>
                <p:cNvSpPr/>
                <p:nvPr/>
              </p:nvSpPr>
              <p:spPr>
                <a:xfrm>
                  <a:off x="3106131" y="1701000"/>
                  <a:ext cx="2743199" cy="3516831"/>
                </a:xfrm>
                <a:prstGeom prst="rect">
                  <a:avLst/>
                </a:prstGeom>
                <a:gradFill>
                  <a:gsLst>
                    <a:gs pos="6000">
                      <a:srgbClr val="8BCB50"/>
                    </a:gs>
                    <a:gs pos="42000">
                      <a:srgbClr val="3A723A"/>
                    </a:gs>
                    <a:gs pos="100000">
                      <a:srgbClr val="8BCB50">
                        <a:alpha val="25000"/>
                      </a:srgbClr>
                    </a:gs>
                    <a:gs pos="73000">
                      <a:srgbClr val="3A723A"/>
                    </a:gs>
                    <a:gs pos="100000">
                      <a:srgbClr val="32005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82832" tIns="182832" rIns="91416" bIns="91416" rtlCol="0" anchor="t" anchorCtr="0">
                  <a:normAutofit/>
                </a:bodyPr>
                <a:lstStyle/>
                <a:p>
                  <a:pPr marL="228531" indent="-228531"/>
                  <a:endParaRPr lang="en-US" sz="1200" b="1" dirty="0"/>
                </a:p>
              </p:txBody>
            </p:sp>
            <p:sp>
              <p:nvSpPr>
                <p:cNvPr id="118" name="Speech Bubble: Rectangle 117"/>
                <p:cNvSpPr/>
                <p:nvPr/>
              </p:nvSpPr>
              <p:spPr>
                <a:xfrm>
                  <a:off x="3097052" y="1175961"/>
                  <a:ext cx="2743200" cy="525039"/>
                </a:xfrm>
                <a:prstGeom prst="wedgeRectCallout">
                  <a:avLst/>
                </a:prstGeom>
                <a:solidFill>
                  <a:srgbClr val="3A723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32" rIns="182832" rtlCol="0" anchor="ctr">
                  <a:normAutofit/>
                </a:bodyPr>
                <a:lstStyle/>
                <a:p>
                  <a:r>
                    <a:rPr lang="en-US" sz="1400" dirty="0">
                      <a:solidFill>
                        <a:schemeClr val="bg1"/>
                      </a:solidFill>
                    </a:rPr>
                    <a:t>GETTING </a:t>
                  </a:r>
                </a:p>
                <a:p>
                  <a:r>
                    <a:rPr lang="en-US" sz="1400" dirty="0">
                      <a:solidFill>
                        <a:schemeClr val="bg1"/>
                      </a:solidFill>
                    </a:rPr>
                    <a:t>STARTED</a:t>
                  </a:r>
                </a:p>
              </p:txBody>
            </p:sp>
          </p:grpSp>
        </p:grpSp>
        <p:sp>
          <p:nvSpPr>
            <p:cNvPr id="4" name="big opaque globe"/>
            <p:cNvSpPr/>
            <p:nvPr/>
          </p:nvSpPr>
          <p:spPr>
            <a:xfrm>
              <a:off x="2445171" y="3817088"/>
              <a:ext cx="4864057" cy="2659912"/>
            </a:xfrm>
            <a:prstGeom prst="rect">
              <a:avLst/>
            </a:prstGeom>
            <a:blipFill dpi="0" rotWithShape="1">
              <a:blip r:embed="rId12">
                <a:alphaModFix amt="3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grpSp>
      <p:grpSp>
        <p:nvGrpSpPr>
          <p:cNvPr id="16" name="bottom chevron" hidden="1"/>
          <p:cNvGrpSpPr/>
          <p:nvPr/>
        </p:nvGrpSpPr>
        <p:grpSpPr>
          <a:xfrm>
            <a:off x="4869465" y="3434312"/>
            <a:ext cx="2451100" cy="3024113"/>
            <a:chOff x="4877832" y="3389722"/>
            <a:chExt cx="2444640" cy="3259637"/>
          </a:xfrm>
        </p:grpSpPr>
        <p:sp>
          <p:nvSpPr>
            <p:cNvPr id="15" name="Arrow: Chevron 14"/>
            <p:cNvSpPr/>
            <p:nvPr/>
          </p:nvSpPr>
          <p:spPr>
            <a:xfrm rot="5400000">
              <a:off x="5631780" y="2640047"/>
              <a:ext cx="936162" cy="2435511"/>
            </a:xfrm>
            <a:prstGeom prst="chevron">
              <a:avLst/>
            </a:prstGeom>
            <a:solidFill>
              <a:schemeClr val="accent3">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132" name="Arrow: Chevron 131"/>
            <p:cNvSpPr/>
            <p:nvPr/>
          </p:nvSpPr>
          <p:spPr>
            <a:xfrm rot="5400000">
              <a:off x="5627507" y="3102400"/>
              <a:ext cx="936162" cy="2435511"/>
            </a:xfrm>
            <a:prstGeom prst="chevron">
              <a:avLst/>
            </a:prstGeom>
            <a:solidFill>
              <a:schemeClr val="accent3">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133" name="Arrow: Chevron 132"/>
            <p:cNvSpPr/>
            <p:nvPr/>
          </p:nvSpPr>
          <p:spPr>
            <a:xfrm rot="5400000">
              <a:off x="5635593" y="3565525"/>
              <a:ext cx="936162" cy="2435511"/>
            </a:xfrm>
            <a:prstGeom prst="chevron">
              <a:avLst/>
            </a:prstGeom>
            <a:solidFill>
              <a:schemeClr val="accent3">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134" name="Arrow: Chevron 133"/>
            <p:cNvSpPr/>
            <p:nvPr/>
          </p:nvSpPr>
          <p:spPr>
            <a:xfrm rot="5400000">
              <a:off x="5636636" y="4033607"/>
              <a:ext cx="936162" cy="2435511"/>
            </a:xfrm>
            <a:prstGeom prst="chevron">
              <a:avLst/>
            </a:prstGeom>
            <a:solidFill>
              <a:schemeClr val="accent3">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135" name="Arrow: Chevron 134"/>
            <p:cNvSpPr/>
            <p:nvPr/>
          </p:nvSpPr>
          <p:spPr>
            <a:xfrm rot="5400000">
              <a:off x="5634943" y="4501168"/>
              <a:ext cx="936162" cy="2435511"/>
            </a:xfrm>
            <a:prstGeom prst="chevron">
              <a:avLst/>
            </a:prstGeom>
            <a:solidFill>
              <a:schemeClr val="accent3">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136" name="Arrow: Chevron 135"/>
            <p:cNvSpPr/>
            <p:nvPr/>
          </p:nvSpPr>
          <p:spPr>
            <a:xfrm rot="5400000">
              <a:off x="5635986" y="4963522"/>
              <a:ext cx="936162" cy="2435511"/>
            </a:xfrm>
            <a:prstGeom prst="chevron">
              <a:avLst/>
            </a:prstGeom>
            <a:solidFill>
              <a:schemeClr val="accent3">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grpSp>
      <p:grpSp>
        <p:nvGrpSpPr>
          <p:cNvPr id="138" name="global cover 2"/>
          <p:cNvGrpSpPr/>
          <p:nvPr/>
        </p:nvGrpSpPr>
        <p:grpSpPr>
          <a:xfrm>
            <a:off x="5075783" y="3912711"/>
            <a:ext cx="2078137" cy="2246330"/>
            <a:chOff x="5042263" y="2611445"/>
            <a:chExt cx="2118807" cy="1043043"/>
          </a:xfrm>
        </p:grpSpPr>
        <p:sp>
          <p:nvSpPr>
            <p:cNvPr id="139" name="Rectangle: Single Corner Snipped 138"/>
            <p:cNvSpPr/>
            <p:nvPr/>
          </p:nvSpPr>
          <p:spPr>
            <a:xfrm>
              <a:off x="5042264" y="2621849"/>
              <a:ext cx="2118806" cy="1032639"/>
            </a:xfrm>
            <a:custGeom>
              <a:avLst/>
              <a:gdLst>
                <a:gd name="connsiteX0" fmla="*/ 0 w 2110097"/>
                <a:gd name="connsiteY0" fmla="*/ 0 h 2101111"/>
                <a:gd name="connsiteX1" fmla="*/ 1759905 w 2110097"/>
                <a:gd name="connsiteY1" fmla="*/ 0 h 2101111"/>
                <a:gd name="connsiteX2" fmla="*/ 2110097 w 2110097"/>
                <a:gd name="connsiteY2" fmla="*/ 350192 h 2101111"/>
                <a:gd name="connsiteX3" fmla="*/ 2110097 w 2110097"/>
                <a:gd name="connsiteY3" fmla="*/ 2101111 h 2101111"/>
                <a:gd name="connsiteX4" fmla="*/ 0 w 2110097"/>
                <a:gd name="connsiteY4" fmla="*/ 2101111 h 2101111"/>
                <a:gd name="connsiteX5" fmla="*/ 0 w 2110097"/>
                <a:gd name="connsiteY5" fmla="*/ 0 h 2101111"/>
                <a:gd name="connsiteX0" fmla="*/ 0 w 2118806"/>
                <a:gd name="connsiteY0" fmla="*/ 0 h 2101111"/>
                <a:gd name="connsiteX1" fmla="*/ 1759905 w 2118806"/>
                <a:gd name="connsiteY1" fmla="*/ 0 h 2101111"/>
                <a:gd name="connsiteX2" fmla="*/ 2118806 w 2118806"/>
                <a:gd name="connsiteY2" fmla="*/ 71518 h 2101111"/>
                <a:gd name="connsiteX3" fmla="*/ 2110097 w 2118806"/>
                <a:gd name="connsiteY3" fmla="*/ 2101111 h 2101111"/>
                <a:gd name="connsiteX4" fmla="*/ 0 w 2118806"/>
                <a:gd name="connsiteY4" fmla="*/ 2101111 h 2101111"/>
                <a:gd name="connsiteX5" fmla="*/ 0 w 2118806"/>
                <a:gd name="connsiteY5" fmla="*/ 0 h 2101111"/>
                <a:gd name="connsiteX0" fmla="*/ 0 w 2118806"/>
                <a:gd name="connsiteY0" fmla="*/ 69668 h 2170779"/>
                <a:gd name="connsiteX1" fmla="*/ 1846991 w 2118806"/>
                <a:gd name="connsiteY1" fmla="*/ 0 h 2170779"/>
                <a:gd name="connsiteX2" fmla="*/ 2118806 w 2118806"/>
                <a:gd name="connsiteY2" fmla="*/ 141186 h 2170779"/>
                <a:gd name="connsiteX3" fmla="*/ 2110097 w 2118806"/>
                <a:gd name="connsiteY3" fmla="*/ 2170779 h 2170779"/>
                <a:gd name="connsiteX4" fmla="*/ 0 w 2118806"/>
                <a:gd name="connsiteY4" fmla="*/ 2170779 h 2170779"/>
                <a:gd name="connsiteX5" fmla="*/ 0 w 2118806"/>
                <a:gd name="connsiteY5" fmla="*/ 69668 h 2170779"/>
                <a:gd name="connsiteX0" fmla="*/ 0 w 2118806"/>
                <a:gd name="connsiteY0" fmla="*/ 0 h 2170780"/>
                <a:gd name="connsiteX1" fmla="*/ 1846991 w 2118806"/>
                <a:gd name="connsiteY1" fmla="*/ 1 h 2170780"/>
                <a:gd name="connsiteX2" fmla="*/ 2118806 w 2118806"/>
                <a:gd name="connsiteY2" fmla="*/ 141187 h 2170780"/>
                <a:gd name="connsiteX3" fmla="*/ 2110097 w 2118806"/>
                <a:gd name="connsiteY3" fmla="*/ 2170780 h 2170780"/>
                <a:gd name="connsiteX4" fmla="*/ 0 w 2118806"/>
                <a:gd name="connsiteY4" fmla="*/ 2170780 h 2170780"/>
                <a:gd name="connsiteX5" fmla="*/ 0 w 2118806"/>
                <a:gd name="connsiteY5" fmla="*/ 0 h 2170780"/>
                <a:gd name="connsiteX0" fmla="*/ 0 w 2118806"/>
                <a:gd name="connsiteY0" fmla="*/ 6823 h 2177603"/>
                <a:gd name="connsiteX1" fmla="*/ 1951325 w 2118806"/>
                <a:gd name="connsiteY1" fmla="*/ 0 h 2177603"/>
                <a:gd name="connsiteX2" fmla="*/ 2118806 w 2118806"/>
                <a:gd name="connsiteY2" fmla="*/ 148010 h 2177603"/>
                <a:gd name="connsiteX3" fmla="*/ 2110097 w 2118806"/>
                <a:gd name="connsiteY3" fmla="*/ 2177603 h 2177603"/>
                <a:gd name="connsiteX4" fmla="*/ 0 w 2118806"/>
                <a:gd name="connsiteY4" fmla="*/ 2177603 h 2177603"/>
                <a:gd name="connsiteX5" fmla="*/ 0 w 2118806"/>
                <a:gd name="connsiteY5" fmla="*/ 6823 h 217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8806" h="2177603">
                  <a:moveTo>
                    <a:pt x="0" y="6823"/>
                  </a:moveTo>
                  <a:lnTo>
                    <a:pt x="1951325" y="0"/>
                  </a:lnTo>
                  <a:lnTo>
                    <a:pt x="2118806" y="148010"/>
                  </a:lnTo>
                  <a:lnTo>
                    <a:pt x="2110097" y="2177603"/>
                  </a:lnTo>
                  <a:lnTo>
                    <a:pt x="0" y="2177603"/>
                  </a:lnTo>
                  <a:lnTo>
                    <a:pt x="0" y="6823"/>
                  </a:lnTo>
                  <a:close/>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40" name="Rectangle 139"/>
            <p:cNvSpPr/>
            <p:nvPr/>
          </p:nvSpPr>
          <p:spPr>
            <a:xfrm>
              <a:off x="5042263" y="2611445"/>
              <a:ext cx="1628540" cy="154210"/>
            </a:xfrm>
            <a:prstGeom prst="rect">
              <a:avLst/>
            </a:prstGeom>
            <a:solidFill>
              <a:srgbClr val="7C4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grpSp>
      <p:grpSp>
        <p:nvGrpSpPr>
          <p:cNvPr id="24" name="global cover 1"/>
          <p:cNvGrpSpPr/>
          <p:nvPr/>
        </p:nvGrpSpPr>
        <p:grpSpPr>
          <a:xfrm>
            <a:off x="5040949" y="2611657"/>
            <a:ext cx="2109548" cy="1079622"/>
            <a:chOff x="5042262" y="2611444"/>
            <a:chExt cx="2110098" cy="1037447"/>
          </a:xfrm>
        </p:grpSpPr>
        <p:sp>
          <p:nvSpPr>
            <p:cNvPr id="22" name="Rectangle: Single Corner Snipped 21"/>
            <p:cNvSpPr/>
            <p:nvPr/>
          </p:nvSpPr>
          <p:spPr>
            <a:xfrm>
              <a:off x="5073746" y="2673531"/>
              <a:ext cx="2078614" cy="975360"/>
            </a:xfrm>
            <a:prstGeom prst="snip1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23" name="Rectangle 22"/>
            <p:cNvSpPr/>
            <p:nvPr/>
          </p:nvSpPr>
          <p:spPr>
            <a:xfrm>
              <a:off x="5042262" y="2611444"/>
              <a:ext cx="1561740" cy="202467"/>
            </a:xfrm>
            <a:prstGeom prst="rect">
              <a:avLst/>
            </a:prstGeom>
            <a:solidFill>
              <a:srgbClr val="7C4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grpSp>
      <p:sp>
        <p:nvSpPr>
          <p:cNvPr id="137" name="Arrow: Pentagon 13" hidden="1"/>
          <p:cNvSpPr/>
          <p:nvPr/>
        </p:nvSpPr>
        <p:spPr>
          <a:xfrm rot="5400000">
            <a:off x="5355460" y="1923588"/>
            <a:ext cx="1467967" cy="2425129"/>
          </a:xfrm>
          <a:custGeom>
            <a:avLst/>
            <a:gdLst>
              <a:gd name="connsiteX0" fmla="*/ 0 w 2003737"/>
              <a:gd name="connsiteY0" fmla="*/ 0 h 2425759"/>
              <a:gd name="connsiteX1" fmla="*/ 1001869 w 2003737"/>
              <a:gd name="connsiteY1" fmla="*/ 0 h 2425759"/>
              <a:gd name="connsiteX2" fmla="*/ 2003737 w 2003737"/>
              <a:gd name="connsiteY2" fmla="*/ 1212880 h 2425759"/>
              <a:gd name="connsiteX3" fmla="*/ 1001869 w 2003737"/>
              <a:gd name="connsiteY3" fmla="*/ 2425759 h 2425759"/>
              <a:gd name="connsiteX4" fmla="*/ 0 w 2003737"/>
              <a:gd name="connsiteY4" fmla="*/ 2425759 h 2425759"/>
              <a:gd name="connsiteX5" fmla="*/ 0 w 2003737"/>
              <a:gd name="connsiteY5" fmla="*/ 0 h 2425759"/>
              <a:gd name="connsiteX0" fmla="*/ 0 w 1461476"/>
              <a:gd name="connsiteY0" fmla="*/ 0 h 2425759"/>
              <a:gd name="connsiteX1" fmla="*/ 1001869 w 1461476"/>
              <a:gd name="connsiteY1" fmla="*/ 0 h 2425759"/>
              <a:gd name="connsiteX2" fmla="*/ 1461476 w 1461476"/>
              <a:gd name="connsiteY2" fmla="*/ 1244777 h 2425759"/>
              <a:gd name="connsiteX3" fmla="*/ 1001869 w 1461476"/>
              <a:gd name="connsiteY3" fmla="*/ 2425759 h 2425759"/>
              <a:gd name="connsiteX4" fmla="*/ 0 w 1461476"/>
              <a:gd name="connsiteY4" fmla="*/ 2425759 h 2425759"/>
              <a:gd name="connsiteX5" fmla="*/ 0 w 1461476"/>
              <a:gd name="connsiteY5" fmla="*/ 0 h 2425759"/>
              <a:gd name="connsiteX0" fmla="*/ 0 w 1461479"/>
              <a:gd name="connsiteY0" fmla="*/ 0 h 2425759"/>
              <a:gd name="connsiteX1" fmla="*/ 1001869 w 1461479"/>
              <a:gd name="connsiteY1" fmla="*/ 0 h 2425759"/>
              <a:gd name="connsiteX2" fmla="*/ 1461479 w 1461479"/>
              <a:gd name="connsiteY2" fmla="*/ 1212879 h 2425759"/>
              <a:gd name="connsiteX3" fmla="*/ 1001869 w 1461479"/>
              <a:gd name="connsiteY3" fmla="*/ 2425759 h 2425759"/>
              <a:gd name="connsiteX4" fmla="*/ 0 w 1461479"/>
              <a:gd name="connsiteY4" fmla="*/ 2425759 h 2425759"/>
              <a:gd name="connsiteX5" fmla="*/ 0 w 1461479"/>
              <a:gd name="connsiteY5" fmla="*/ 0 h 2425759"/>
              <a:gd name="connsiteX0" fmla="*/ 0 w 1461479"/>
              <a:gd name="connsiteY0" fmla="*/ 0 h 2425759"/>
              <a:gd name="connsiteX1" fmla="*/ 1001869 w 1461479"/>
              <a:gd name="connsiteY1" fmla="*/ 0 h 2425759"/>
              <a:gd name="connsiteX2" fmla="*/ 1461479 w 1461479"/>
              <a:gd name="connsiteY2" fmla="*/ 1202246 h 2425759"/>
              <a:gd name="connsiteX3" fmla="*/ 1001869 w 1461479"/>
              <a:gd name="connsiteY3" fmla="*/ 2425759 h 2425759"/>
              <a:gd name="connsiteX4" fmla="*/ 0 w 1461479"/>
              <a:gd name="connsiteY4" fmla="*/ 2425759 h 2425759"/>
              <a:gd name="connsiteX5" fmla="*/ 0 w 1461479"/>
              <a:gd name="connsiteY5" fmla="*/ 0 h 2425759"/>
              <a:gd name="connsiteX0" fmla="*/ 0 w 1461479"/>
              <a:gd name="connsiteY0" fmla="*/ 0 h 2425759"/>
              <a:gd name="connsiteX1" fmla="*/ 1001869 w 1461479"/>
              <a:gd name="connsiteY1" fmla="*/ 0 h 2425759"/>
              <a:gd name="connsiteX2" fmla="*/ 1461479 w 1461479"/>
              <a:gd name="connsiteY2" fmla="*/ 1191613 h 2425759"/>
              <a:gd name="connsiteX3" fmla="*/ 1001869 w 1461479"/>
              <a:gd name="connsiteY3" fmla="*/ 2425759 h 2425759"/>
              <a:gd name="connsiteX4" fmla="*/ 0 w 1461479"/>
              <a:gd name="connsiteY4" fmla="*/ 2425759 h 2425759"/>
              <a:gd name="connsiteX5" fmla="*/ 0 w 1461479"/>
              <a:gd name="connsiteY5" fmla="*/ 0 h 2425759"/>
              <a:gd name="connsiteX0" fmla="*/ 0 w 1461479"/>
              <a:gd name="connsiteY0" fmla="*/ 0 h 2425759"/>
              <a:gd name="connsiteX1" fmla="*/ 1029114 w 1461479"/>
              <a:gd name="connsiteY1" fmla="*/ 0 h 2425759"/>
              <a:gd name="connsiteX2" fmla="*/ 1461479 w 1461479"/>
              <a:gd name="connsiteY2" fmla="*/ 1191613 h 2425759"/>
              <a:gd name="connsiteX3" fmla="*/ 1001869 w 1461479"/>
              <a:gd name="connsiteY3" fmla="*/ 2425759 h 2425759"/>
              <a:gd name="connsiteX4" fmla="*/ 0 w 1461479"/>
              <a:gd name="connsiteY4" fmla="*/ 2425759 h 2425759"/>
              <a:gd name="connsiteX5" fmla="*/ 0 w 1461479"/>
              <a:gd name="connsiteY5" fmla="*/ 0 h 2425759"/>
              <a:gd name="connsiteX0" fmla="*/ 0 w 1461479"/>
              <a:gd name="connsiteY0" fmla="*/ 0 h 2425759"/>
              <a:gd name="connsiteX1" fmla="*/ 1029114 w 1461479"/>
              <a:gd name="connsiteY1" fmla="*/ 0 h 2425759"/>
              <a:gd name="connsiteX2" fmla="*/ 1461479 w 1461479"/>
              <a:gd name="connsiteY2" fmla="*/ 1191613 h 2425759"/>
              <a:gd name="connsiteX3" fmla="*/ 1023665 w 1461479"/>
              <a:gd name="connsiteY3" fmla="*/ 2420442 h 2425759"/>
              <a:gd name="connsiteX4" fmla="*/ 0 w 1461479"/>
              <a:gd name="connsiteY4" fmla="*/ 2425759 h 2425759"/>
              <a:gd name="connsiteX5" fmla="*/ 0 w 1461479"/>
              <a:gd name="connsiteY5" fmla="*/ 0 h 2425759"/>
              <a:gd name="connsiteX0" fmla="*/ 0 w 1505073"/>
              <a:gd name="connsiteY0" fmla="*/ 0 h 2425759"/>
              <a:gd name="connsiteX1" fmla="*/ 1029114 w 1505073"/>
              <a:gd name="connsiteY1" fmla="*/ 0 h 2425759"/>
              <a:gd name="connsiteX2" fmla="*/ 1505073 w 1505073"/>
              <a:gd name="connsiteY2" fmla="*/ 1207562 h 2425759"/>
              <a:gd name="connsiteX3" fmla="*/ 1023665 w 1505073"/>
              <a:gd name="connsiteY3" fmla="*/ 2420442 h 2425759"/>
              <a:gd name="connsiteX4" fmla="*/ 0 w 1505073"/>
              <a:gd name="connsiteY4" fmla="*/ 2425759 h 2425759"/>
              <a:gd name="connsiteX5" fmla="*/ 0 w 1505073"/>
              <a:gd name="connsiteY5" fmla="*/ 0 h 2425759"/>
              <a:gd name="connsiteX0" fmla="*/ 0 w 1505073"/>
              <a:gd name="connsiteY0" fmla="*/ 0 h 2425759"/>
              <a:gd name="connsiteX1" fmla="*/ 1072709 w 1505073"/>
              <a:gd name="connsiteY1" fmla="*/ 0 h 2425759"/>
              <a:gd name="connsiteX2" fmla="*/ 1505073 w 1505073"/>
              <a:gd name="connsiteY2" fmla="*/ 1207562 h 2425759"/>
              <a:gd name="connsiteX3" fmla="*/ 1023665 w 1505073"/>
              <a:gd name="connsiteY3" fmla="*/ 2420442 h 2425759"/>
              <a:gd name="connsiteX4" fmla="*/ 0 w 1505073"/>
              <a:gd name="connsiteY4" fmla="*/ 2425759 h 2425759"/>
              <a:gd name="connsiteX5" fmla="*/ 0 w 1505073"/>
              <a:gd name="connsiteY5" fmla="*/ 0 h 2425759"/>
              <a:gd name="connsiteX0" fmla="*/ 0 w 1505073"/>
              <a:gd name="connsiteY0" fmla="*/ 0 h 2425759"/>
              <a:gd name="connsiteX1" fmla="*/ 1072709 w 1505073"/>
              <a:gd name="connsiteY1" fmla="*/ 0 h 2425759"/>
              <a:gd name="connsiteX2" fmla="*/ 1505073 w 1505073"/>
              <a:gd name="connsiteY2" fmla="*/ 1207562 h 2425759"/>
              <a:gd name="connsiteX3" fmla="*/ 1067258 w 1505073"/>
              <a:gd name="connsiteY3" fmla="*/ 2425759 h 2425759"/>
              <a:gd name="connsiteX4" fmla="*/ 0 w 1505073"/>
              <a:gd name="connsiteY4" fmla="*/ 2425759 h 2425759"/>
              <a:gd name="connsiteX5" fmla="*/ 0 w 1505073"/>
              <a:gd name="connsiteY5" fmla="*/ 0 h 242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5073" h="2425759">
                <a:moveTo>
                  <a:pt x="0" y="0"/>
                </a:moveTo>
                <a:lnTo>
                  <a:pt x="1072709" y="0"/>
                </a:lnTo>
                <a:lnTo>
                  <a:pt x="1505073" y="1207562"/>
                </a:lnTo>
                <a:lnTo>
                  <a:pt x="1067258" y="2425759"/>
                </a:lnTo>
                <a:lnTo>
                  <a:pt x="0" y="2425759"/>
                </a:lnTo>
                <a:lnTo>
                  <a:pt x="0" y="0"/>
                </a:lnTo>
                <a:close/>
              </a:path>
            </a:pathLst>
          </a:cu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grpSp>
        <p:nvGrpSpPr>
          <p:cNvPr id="9" name="PURPLE AREA - Images and Text"/>
          <p:cNvGrpSpPr/>
          <p:nvPr/>
        </p:nvGrpSpPr>
        <p:grpSpPr>
          <a:xfrm>
            <a:off x="2449025" y="2389722"/>
            <a:ext cx="7319953" cy="4129006"/>
            <a:chOff x="2449663" y="2389451"/>
            <a:chExt cx="7321860" cy="4130082"/>
          </a:xfrm>
        </p:grpSpPr>
        <p:pic>
          <p:nvPicPr>
            <p:cNvPr id="91" name="Picture 34"/>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7433003" y="3064465"/>
              <a:ext cx="462025" cy="462025"/>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34"/>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7433003" y="3951267"/>
              <a:ext cx="462025" cy="379496"/>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34"/>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7433003" y="5123757"/>
              <a:ext cx="462025" cy="38713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36" descr="Related image"/>
            <p:cNvPicPr>
              <a:picLocks noChangeAspect="1" noChangeArrowheads="1"/>
            </p:cNvPicPr>
            <p:nvPr/>
          </p:nvPicPr>
          <p:blipFill>
            <a:blip r:embed="rId16" cstate="print">
              <a:duotone>
                <a:prstClr val="black"/>
                <a:schemeClr val="accent1">
                  <a:tint val="45000"/>
                  <a:satMod val="400000"/>
                </a:schemeClr>
              </a:duotone>
              <a:extLst>
                <a:ext uri="{BEBA8EAE-BF5A-486C-A8C5-ECC9F3942E4B}">
                  <a14:imgProps xmlns:a14="http://schemas.microsoft.com/office/drawing/2010/main">
                    <a14:imgLayer r:embed="rId17">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6200000">
              <a:off x="8183491" y="3170164"/>
              <a:ext cx="699014" cy="871631"/>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36" descr="Related image"/>
            <p:cNvPicPr>
              <a:picLocks noChangeAspect="1" noChangeArrowheads="1"/>
            </p:cNvPicPr>
            <p:nvPr/>
          </p:nvPicPr>
          <p:blipFill>
            <a:blip r:embed="rId18" cstate="print">
              <a:duotone>
                <a:prstClr val="black"/>
                <a:schemeClr val="accent5">
                  <a:tint val="45000"/>
                  <a:satMod val="400000"/>
                </a:schemeClr>
              </a:duotone>
              <a:extLst>
                <a:ext uri="{BEBA8EAE-BF5A-486C-A8C5-ECC9F3942E4B}">
                  <a14:imgProps xmlns:a14="http://schemas.microsoft.com/office/drawing/2010/main">
                    <a14:imgLayer r:embed="rId17">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6200000">
              <a:off x="8187506" y="4298065"/>
              <a:ext cx="699014" cy="87163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THREE COLUMNS OF TEXT"/>
            <p:cNvGrpSpPr/>
            <p:nvPr/>
          </p:nvGrpSpPr>
          <p:grpSpPr>
            <a:xfrm>
              <a:off x="2449663" y="2389451"/>
              <a:ext cx="7321860" cy="4130082"/>
              <a:chOff x="2597572" y="2541851"/>
              <a:chExt cx="7321860" cy="4130082"/>
            </a:xfrm>
          </p:grpSpPr>
          <p:sp>
            <p:nvSpPr>
              <p:cNvPr id="87" name="Rectangle 86"/>
              <p:cNvSpPr/>
              <p:nvPr/>
            </p:nvSpPr>
            <p:spPr>
              <a:xfrm>
                <a:off x="2597572" y="2541851"/>
                <a:ext cx="2442504" cy="38315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32" tIns="182832" rIns="91416" bIns="91416" rtlCol="0" anchor="t" anchorCtr="0">
                <a:normAutofit/>
              </a:bodyPr>
              <a:lstStyle/>
              <a:p>
                <a:pPr marL="228531" indent="-228531"/>
                <a:r>
                  <a:rPr lang="en-US" sz="1200" b="1" dirty="0"/>
                  <a:t>GLOBAL SOLUTIONS / TRAINING</a:t>
                </a:r>
              </a:p>
              <a:p>
                <a:pPr marL="228531" indent="-228531"/>
                <a:endParaRPr lang="en-US" sz="1999" b="1" dirty="0"/>
              </a:p>
              <a:p>
                <a:pPr marL="685594" lvl="1" indent="-228531"/>
                <a:r>
                  <a:rPr lang="en-US" sz="1200" b="1" dirty="0"/>
                  <a:t>	</a:t>
                </a:r>
                <a:r>
                  <a:rPr lang="en-US" sz="1200" dirty="0"/>
                  <a:t>Grow</a:t>
                </a:r>
                <a:r>
                  <a:rPr lang="en-US" sz="1200" b="1" dirty="0"/>
                  <a:t> GLOBAL </a:t>
                </a:r>
                <a:r>
                  <a:rPr lang="en-US" sz="1200" dirty="0"/>
                  <a:t>multi-solution capacity and capability</a:t>
                </a:r>
              </a:p>
              <a:p>
                <a:pPr marL="685594" lvl="1" indent="-228531"/>
                <a:endParaRPr lang="en-US" sz="1200" b="1" dirty="0"/>
              </a:p>
              <a:p>
                <a:pPr marL="685594" lvl="1" indent="-228531"/>
                <a:endParaRPr lang="en-US" sz="1200" b="1" dirty="0"/>
              </a:p>
              <a:p>
                <a:pPr marL="685594" lvl="1" indent="-228531"/>
                <a:r>
                  <a:rPr lang="en-US" sz="1200" b="1" dirty="0"/>
                  <a:t>	</a:t>
                </a:r>
                <a:r>
                  <a:rPr lang="en-US" sz="1200" dirty="0"/>
                  <a:t>Develop a </a:t>
                </a:r>
                <a:r>
                  <a:rPr lang="en-US" sz="1200" b="1" dirty="0"/>
                  <a:t>GLOBAL</a:t>
                </a:r>
              </a:p>
              <a:p>
                <a:pPr marL="685594" lvl="1" indent="-228531"/>
                <a:r>
                  <a:rPr lang="en-US" sz="1200" b="1" dirty="0"/>
                  <a:t>	</a:t>
                </a:r>
                <a:r>
                  <a:rPr lang="en-US" sz="1200" dirty="0"/>
                  <a:t>scale-level academy training program, curriculum, and knowledge management practice</a:t>
                </a:r>
              </a:p>
              <a:p>
                <a:pPr marL="228531" indent="-228531"/>
                <a:endParaRPr lang="en-US" sz="1400" dirty="0"/>
              </a:p>
            </p:txBody>
          </p:sp>
          <p:sp>
            <p:nvSpPr>
              <p:cNvPr id="88" name="Rectangle 87"/>
              <p:cNvSpPr/>
              <p:nvPr/>
            </p:nvSpPr>
            <p:spPr>
              <a:xfrm>
                <a:off x="5035436" y="2584383"/>
                <a:ext cx="2442504" cy="4087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32" tIns="182832" rIns="182832" bIns="91416" rtlCol="0" anchor="t" anchorCtr="0">
                <a:normAutofit fontScale="77500" lnSpcReduction="20000"/>
              </a:bodyPr>
              <a:lstStyle/>
              <a:p>
                <a:pPr marL="228531" indent="-228531"/>
                <a:r>
                  <a:rPr lang="en-US" sz="1600" b="1" dirty="0"/>
                  <a:t>GLOBAL COMMUNITY</a:t>
                </a:r>
                <a:br>
                  <a:rPr lang="en-US" sz="1600" b="1" dirty="0"/>
                </a:br>
                <a:endParaRPr lang="en-US" sz="1600" b="1" dirty="0"/>
              </a:p>
              <a:p>
                <a:pPr marL="388503" indent="-285664">
                  <a:spcAft>
                    <a:spcPts val="200"/>
                  </a:spcAft>
                  <a:buFont typeface="Wingdings" panose="05000000000000000000" pitchFamily="2" charset="2"/>
                  <a:buChar char="§"/>
                </a:pPr>
                <a:r>
                  <a:rPr lang="en-US" sz="1600" dirty="0"/>
                  <a:t>All Hands</a:t>
                </a:r>
              </a:p>
              <a:p>
                <a:pPr marL="388503" indent="-285664">
                  <a:spcAft>
                    <a:spcPts val="200"/>
                  </a:spcAft>
                  <a:buFont typeface="Wingdings" panose="05000000000000000000" pitchFamily="2" charset="2"/>
                  <a:buChar char="§"/>
                </a:pPr>
                <a:r>
                  <a:rPr lang="en-US" sz="1600" dirty="0"/>
                  <a:t>Slack Channels</a:t>
                </a:r>
              </a:p>
              <a:p>
                <a:pPr marL="388503" indent="-285664">
                  <a:spcAft>
                    <a:spcPts val="200"/>
                  </a:spcAft>
                  <a:buFont typeface="Wingdings" panose="05000000000000000000" pitchFamily="2" charset="2"/>
                  <a:buChar char="§"/>
                </a:pPr>
                <a:r>
                  <a:rPr lang="en-US" sz="1600" dirty="0"/>
                  <a:t>Knowledge Repository</a:t>
                </a:r>
              </a:p>
              <a:p>
                <a:pPr marL="388503" indent="-285664">
                  <a:spcAft>
                    <a:spcPts val="200"/>
                  </a:spcAft>
                  <a:buFont typeface="Wingdings" panose="05000000000000000000" pitchFamily="2" charset="2"/>
                  <a:buChar char="§"/>
                </a:pPr>
                <a:r>
                  <a:rPr lang="en-US" sz="1600" dirty="0"/>
                  <a:t>BU Partnership</a:t>
                </a:r>
              </a:p>
              <a:p>
                <a:pPr marL="228531" indent="-228531"/>
                <a:endParaRPr lang="en-US" sz="1600" b="1" dirty="0"/>
              </a:p>
              <a:p>
                <a:pPr indent="-228531"/>
                <a:endParaRPr lang="en-US" sz="1600" b="1" dirty="0"/>
              </a:p>
              <a:p>
                <a:pPr indent="-228531"/>
                <a:r>
                  <a:rPr lang="en-US" sz="1600" b="1" dirty="0"/>
                  <a:t>SKILL DEVELOPMENT </a:t>
                </a:r>
                <a:br>
                  <a:rPr lang="en-US" sz="1600" b="1" dirty="0"/>
                </a:br>
                <a:r>
                  <a:rPr lang="en-US" sz="1600" b="1" dirty="0"/>
                  <a:t>and the DMA ACADEMY</a:t>
                </a:r>
              </a:p>
              <a:p>
                <a:pPr marL="228531" indent="-228531"/>
                <a:endParaRPr lang="en-US" sz="1600" b="1" dirty="0"/>
              </a:p>
              <a:p>
                <a:pPr marL="388503" indent="-285664">
                  <a:spcAft>
                    <a:spcPts val="200"/>
                  </a:spcAft>
                  <a:buFont typeface="Wingdings" panose="05000000000000000000" pitchFamily="2" charset="2"/>
                  <a:buChar char="§"/>
                </a:pPr>
                <a:r>
                  <a:rPr lang="en-US" sz="1600" dirty="0"/>
                  <a:t>Three Pillars</a:t>
                </a:r>
              </a:p>
              <a:p>
                <a:pPr marL="685594" lvl="1" indent="-285664">
                  <a:spcAft>
                    <a:spcPts val="300"/>
                  </a:spcAft>
                  <a:buFont typeface="Wingdings" panose="05000000000000000000" pitchFamily="2" charset="2"/>
                  <a:buChar char="§"/>
                </a:pPr>
                <a:r>
                  <a:rPr lang="en-US" sz="1400" spc="-100" dirty="0">
                    <a:latin typeface="Adobe Clean Light" panose="020B0303020404020204" pitchFamily="34" charset="0"/>
                  </a:rPr>
                  <a:t>Exec Comms &amp; Leadership</a:t>
                </a:r>
              </a:p>
              <a:p>
                <a:pPr marL="685594" lvl="1" indent="-285664">
                  <a:spcAft>
                    <a:spcPts val="300"/>
                  </a:spcAft>
                  <a:buFont typeface="Wingdings" panose="05000000000000000000" pitchFamily="2" charset="2"/>
                  <a:buChar char="§"/>
                </a:pPr>
                <a:r>
                  <a:rPr lang="en-US" sz="1400" spc="-100" dirty="0">
                    <a:latin typeface="Adobe Clean Light" panose="020B0303020404020204" pitchFamily="34" charset="0"/>
                  </a:rPr>
                  <a:t>Digital Strategy</a:t>
                </a:r>
              </a:p>
              <a:p>
                <a:pPr marL="685594" lvl="1" indent="-285664">
                  <a:spcAft>
                    <a:spcPts val="300"/>
                  </a:spcAft>
                  <a:buFont typeface="Wingdings" panose="05000000000000000000" pitchFamily="2" charset="2"/>
                  <a:buChar char="§"/>
                </a:pPr>
                <a:r>
                  <a:rPr lang="en-US" sz="1400" spc="-100" dirty="0">
                    <a:latin typeface="Adobe Clean Light" panose="020B0303020404020204" pitchFamily="34" charset="0"/>
                  </a:rPr>
                  <a:t>Solution Breadth &amp; Depth</a:t>
                </a:r>
              </a:p>
              <a:p>
                <a:pPr marL="617035" lvl="1" indent="-285664">
                  <a:buFont typeface="Wingdings" panose="05000000000000000000" pitchFamily="2" charset="2"/>
                  <a:buChar char="§"/>
                </a:pPr>
                <a:endParaRPr lang="en-US" sz="1400" spc="-100" dirty="0">
                  <a:latin typeface="Adobe Clean Light" panose="020B0303020404020204" pitchFamily="34" charset="0"/>
                </a:endParaRPr>
              </a:p>
              <a:p>
                <a:pPr marL="388503" indent="-285664">
                  <a:spcAft>
                    <a:spcPts val="200"/>
                  </a:spcAft>
                  <a:buFont typeface="Wingdings" panose="05000000000000000000" pitchFamily="2" charset="2"/>
                  <a:buChar char="§"/>
                </a:pPr>
                <a:r>
                  <a:rPr lang="en-US" sz="1600" spc="-100" dirty="0"/>
                  <a:t>Blended Learning Experience</a:t>
                </a:r>
              </a:p>
              <a:p>
                <a:pPr marL="685594" lvl="1" indent="-285664">
                  <a:spcAft>
                    <a:spcPts val="300"/>
                  </a:spcAft>
                  <a:buFont typeface="Wingdings" panose="05000000000000000000" pitchFamily="2" charset="2"/>
                  <a:buChar char="§"/>
                </a:pPr>
                <a:r>
                  <a:rPr lang="en-US" sz="1400" spc="-100" dirty="0">
                    <a:latin typeface="Adobe Clean Light" panose="020B0303020404020204" pitchFamily="34" charset="0"/>
                  </a:rPr>
                  <a:t>On-demand / Instructor-led</a:t>
                </a:r>
              </a:p>
              <a:p>
                <a:pPr marL="685594" lvl="1" indent="-285664">
                  <a:spcAft>
                    <a:spcPts val="300"/>
                  </a:spcAft>
                  <a:buFont typeface="Wingdings" panose="05000000000000000000" pitchFamily="2" charset="2"/>
                  <a:buChar char="§"/>
                </a:pPr>
                <a:r>
                  <a:rPr lang="en-US" sz="1400" spc="-100" dirty="0">
                    <a:latin typeface="Adobe Clean Light" panose="020B0303020404020204" pitchFamily="34" charset="0"/>
                  </a:rPr>
                  <a:t>eSeminars</a:t>
                </a:r>
              </a:p>
              <a:p>
                <a:pPr marL="685594" lvl="1" indent="-285664">
                  <a:spcAft>
                    <a:spcPts val="300"/>
                  </a:spcAft>
                  <a:buFont typeface="Wingdings" panose="05000000000000000000" pitchFamily="2" charset="2"/>
                  <a:buChar char="§"/>
                </a:pPr>
                <a:r>
                  <a:rPr lang="en-US" sz="1400" spc="-100" dirty="0">
                    <a:latin typeface="Adobe Clean Light" panose="020B0303020404020204" pitchFamily="34" charset="0"/>
                  </a:rPr>
                  <a:t>Challenge Packs / Office Hours</a:t>
                </a:r>
              </a:p>
              <a:p>
                <a:pPr marL="685594" lvl="1" indent="-285664">
                  <a:spcAft>
                    <a:spcPts val="300"/>
                  </a:spcAft>
                  <a:buFont typeface="Wingdings" panose="05000000000000000000" pitchFamily="2" charset="2"/>
                  <a:buChar char="§"/>
                </a:pPr>
                <a:r>
                  <a:rPr lang="en-US" sz="1400" spc="-100" dirty="0">
                    <a:latin typeface="Adobe Clean Light" panose="020B0303020404020204" pitchFamily="34" charset="0"/>
                  </a:rPr>
                  <a:t>Live Boot Camps</a:t>
                </a:r>
              </a:p>
            </p:txBody>
          </p:sp>
          <p:sp>
            <p:nvSpPr>
              <p:cNvPr id="89" name="Rectangle 88"/>
              <p:cNvSpPr/>
              <p:nvPr/>
            </p:nvSpPr>
            <p:spPr>
              <a:xfrm>
                <a:off x="7476928" y="2541851"/>
                <a:ext cx="2442504" cy="38315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32" tIns="182832" rIns="91416" bIns="91416" rtlCol="0" anchor="t" anchorCtr="0">
                <a:normAutofit/>
              </a:bodyPr>
              <a:lstStyle/>
              <a:p>
                <a:pPr marL="228531" indent="-228531"/>
                <a:r>
                  <a:rPr lang="en-US" sz="1200" b="1" dirty="0"/>
                  <a:t>DMA ACADEMY WALKTHROUGH</a:t>
                </a:r>
              </a:p>
              <a:p>
                <a:pPr marL="228531" indent="-228531"/>
                <a:endParaRPr lang="en-US" sz="1999" b="1" dirty="0"/>
              </a:p>
              <a:p>
                <a:pPr marL="685594" lvl="1" indent="-228531"/>
                <a:r>
                  <a:rPr lang="en-US" sz="1200" b="1" dirty="0"/>
                  <a:t>CAPTIVATE PRIME</a:t>
                </a:r>
              </a:p>
              <a:p>
                <a:pPr marL="685594" lvl="1" indent="-228531"/>
                <a:endParaRPr lang="en-US" sz="1200" b="1" dirty="0"/>
              </a:p>
              <a:p>
                <a:pPr marL="685594" lvl="1" indent="-228531"/>
                <a:endParaRPr lang="en-US" sz="1200" b="1" dirty="0"/>
              </a:p>
              <a:p>
                <a:pPr marL="685594" lvl="1" indent="-228531"/>
                <a:endParaRPr lang="en-US" sz="1200" b="1" dirty="0"/>
              </a:p>
              <a:p>
                <a:pPr marL="685594" lvl="1" indent="-228531"/>
                <a:endParaRPr lang="en-US" sz="1200" b="1" dirty="0"/>
              </a:p>
              <a:p>
                <a:pPr marL="685594" lvl="1" indent="-228531"/>
                <a:r>
                  <a:rPr lang="en-US" sz="1200" b="1" dirty="0"/>
                  <a:t>GENERAL ASSEMBLY</a:t>
                </a:r>
              </a:p>
              <a:p>
                <a:pPr marL="685594" lvl="1" indent="-228531">
                  <a:buFont typeface="Wingdings" panose="05000000000000000000" pitchFamily="2" charset="2"/>
                  <a:buChar char="§"/>
                </a:pPr>
                <a:r>
                  <a:rPr lang="en-US" sz="1050" dirty="0">
                    <a:latin typeface="Adobe Clean Light" panose="020B0303020404020204" pitchFamily="34" charset="0"/>
                  </a:rPr>
                  <a:t>Pre-assessment</a:t>
                </a:r>
                <a:br>
                  <a:rPr lang="en-US" sz="1000" dirty="0">
                    <a:latin typeface="Adobe Clean Light" panose="020B0303020404020204" pitchFamily="34" charset="0"/>
                  </a:rPr>
                </a:br>
                <a:br>
                  <a:rPr lang="en-US" sz="1000" dirty="0">
                    <a:latin typeface="Adobe Clean Light" panose="020B0303020404020204" pitchFamily="34" charset="0"/>
                  </a:rPr>
                </a:br>
                <a:endParaRPr lang="en-US" sz="1000" b="1" dirty="0"/>
              </a:p>
              <a:p>
                <a:pPr lvl="1"/>
                <a:endParaRPr lang="en-US" sz="1000" b="1" dirty="0"/>
              </a:p>
              <a:p>
                <a:pPr lvl="1"/>
                <a:endParaRPr lang="en-US" sz="1000" b="1" dirty="0"/>
              </a:p>
              <a:p>
                <a:pPr lvl="1"/>
                <a:endParaRPr lang="en-US" sz="1200" b="1" dirty="0"/>
              </a:p>
              <a:p>
                <a:pPr lvl="1"/>
                <a:r>
                  <a:rPr lang="en-US" sz="1200" b="1" dirty="0"/>
                  <a:t>ASSESSMENTS &amp; REPORTING</a:t>
                </a:r>
              </a:p>
            </p:txBody>
          </p:sp>
        </p:grpSp>
      </p:grpSp>
      <p:grpSp>
        <p:nvGrpSpPr>
          <p:cNvPr id="6" name="VERTICAL LINES"/>
          <p:cNvGrpSpPr/>
          <p:nvPr/>
        </p:nvGrpSpPr>
        <p:grpSpPr>
          <a:xfrm>
            <a:off x="2427745" y="1779637"/>
            <a:ext cx="7330584" cy="4696569"/>
            <a:chOff x="2428378" y="1779208"/>
            <a:chExt cx="7332494" cy="4697792"/>
          </a:xfrm>
        </p:grpSpPr>
        <p:cxnSp>
          <p:nvCxnSpPr>
            <p:cNvPr id="5" name="Straight Connector 4"/>
            <p:cNvCxnSpPr/>
            <p:nvPr/>
          </p:nvCxnSpPr>
          <p:spPr>
            <a:xfrm>
              <a:off x="2428378" y="1779208"/>
              <a:ext cx="0" cy="4697792"/>
            </a:xfrm>
            <a:prstGeom prst="line">
              <a:avLst/>
            </a:prstGeom>
            <a:ln w="38100">
              <a:solidFill>
                <a:srgbClr val="F0CB59"/>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9760872" y="1779208"/>
              <a:ext cx="0" cy="4697792"/>
            </a:xfrm>
            <a:prstGeom prst="line">
              <a:avLst/>
            </a:prstGeom>
            <a:ln w="38100">
              <a:solidFill>
                <a:srgbClr val="F0CB59"/>
              </a:solidFill>
              <a:prstDash val="dash"/>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7316444" y="1779208"/>
              <a:ext cx="0" cy="4697792"/>
            </a:xfrm>
            <a:prstGeom prst="line">
              <a:avLst/>
            </a:prstGeom>
            <a:ln w="12700">
              <a:solidFill>
                <a:srgbClr val="F0CB59"/>
              </a:solidFill>
              <a:prstDash val="dash"/>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4874951" y="1779208"/>
              <a:ext cx="0" cy="4697792"/>
            </a:xfrm>
            <a:prstGeom prst="line">
              <a:avLst/>
            </a:prstGeom>
            <a:ln w="12700">
              <a:solidFill>
                <a:srgbClr val="F0CB59"/>
              </a:solidFill>
              <a:prstDash val="dash"/>
            </a:ln>
          </p:spPr>
          <p:style>
            <a:lnRef idx="1">
              <a:schemeClr val="accent1"/>
            </a:lnRef>
            <a:fillRef idx="0">
              <a:schemeClr val="accent1"/>
            </a:fillRef>
            <a:effectRef idx="0">
              <a:schemeClr val="accent1"/>
            </a:effectRef>
            <a:fontRef idx="minor">
              <a:schemeClr val="tx1"/>
            </a:fontRef>
          </p:style>
        </p:cxnSp>
      </p:grpSp>
      <p:sp>
        <p:nvSpPr>
          <p:cNvPr id="1024" name="CHART TITLE"/>
          <p:cNvSpPr/>
          <p:nvPr/>
        </p:nvSpPr>
        <p:spPr>
          <a:xfrm>
            <a:off x="1784792" y="862815"/>
            <a:ext cx="8802073" cy="356959"/>
          </a:xfrm>
          <a:prstGeom prst="roundRect">
            <a:avLst/>
          </a:prstGeom>
          <a:solidFill>
            <a:srgbClr val="DC834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solidFill>
                  <a:schemeClr val="bg1"/>
                </a:solidFill>
                <a:cs typeface="Tahoma" panose="020B0604030504040204" pitchFamily="34" charset="0"/>
              </a:rPr>
              <a:t>Enabling Multi-Solution Architects to lead and architect digital strategies driven by Adobe platforms </a:t>
            </a:r>
          </a:p>
        </p:txBody>
      </p:sp>
      <p:grpSp>
        <p:nvGrpSpPr>
          <p:cNvPr id="11" name="Icons at top"/>
          <p:cNvGrpSpPr/>
          <p:nvPr/>
        </p:nvGrpSpPr>
        <p:grpSpPr>
          <a:xfrm>
            <a:off x="1238913" y="1359009"/>
            <a:ext cx="10862701" cy="960468"/>
            <a:chOff x="1239236" y="1358470"/>
            <a:chExt cx="10865531" cy="960718"/>
          </a:xfrm>
        </p:grpSpPr>
        <p:pic>
          <p:nvPicPr>
            <p:cNvPr id="2054" name="Picture 6" descr="Image result for icon callout"/>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239236" y="1358470"/>
              <a:ext cx="960718" cy="96071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1" name="Picture 6"/>
            <p:cNvPicPr>
              <a:picLocks noChangeAspect="1" noChangeArrowheads="1"/>
            </p:cNvPicPr>
            <p:nvPr/>
          </p:nvPicPr>
          <p:blipFill>
            <a:blip r:embed="rId20" cstate="print">
              <a:extLst>
                <a:ext uri="{28A0092B-C50C-407E-A947-70E740481C1C}">
                  <a14:useLocalDpi xmlns:a14="http://schemas.microsoft.com/office/drawing/2010/main" val="0"/>
                </a:ext>
              </a:extLst>
            </a:blip>
            <a:stretch>
              <a:fillRect/>
            </a:stretch>
          </p:blipFill>
          <p:spPr bwMode="auto">
            <a:xfrm>
              <a:off x="3715439" y="1358470"/>
              <a:ext cx="960718" cy="96071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 name="Picture 6"/>
            <p:cNvPicPr>
              <a:picLocks noChangeAspect="1" noChangeArrowheads="1"/>
            </p:cNvPicPr>
            <p:nvPr/>
          </p:nvPicPr>
          <p:blipFill>
            <a:blip r:embed="rId21" cstate="print">
              <a:extLst>
                <a:ext uri="{28A0092B-C50C-407E-A947-70E740481C1C}">
                  <a14:useLocalDpi xmlns:a14="http://schemas.microsoft.com/office/drawing/2010/main" val="0"/>
                </a:ext>
              </a:extLst>
            </a:blip>
            <a:stretch>
              <a:fillRect/>
            </a:stretch>
          </p:blipFill>
          <p:spPr bwMode="auto">
            <a:xfrm>
              <a:off x="6191642" y="1358470"/>
              <a:ext cx="960718" cy="96071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8" name="Picture 6"/>
            <p:cNvPicPr>
              <a:picLocks noChangeAspect="1" noChangeArrowheads="1"/>
            </p:cNvPicPr>
            <p:nvPr/>
          </p:nvPicPr>
          <p:blipFill>
            <a:blip r:embed="rId22" cstate="print">
              <a:extLst>
                <a:ext uri="{28A0092B-C50C-407E-A947-70E740481C1C}">
                  <a14:useLocalDpi xmlns:a14="http://schemas.microsoft.com/office/drawing/2010/main" val="0"/>
                </a:ext>
              </a:extLst>
            </a:blip>
            <a:stretch>
              <a:fillRect/>
            </a:stretch>
          </p:blipFill>
          <p:spPr bwMode="auto">
            <a:xfrm>
              <a:off x="11144049" y="1366345"/>
              <a:ext cx="960718" cy="9449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9" name="Picture 6"/>
            <p:cNvPicPr>
              <a:picLocks noChangeAspect="1" noChangeArrowheads="1"/>
            </p:cNvPicPr>
            <p:nvPr/>
          </p:nvPicPr>
          <p:blipFill>
            <a:blip r:embed="rId23" cstate="print">
              <a:extLst>
                <a:ext uri="{28A0092B-C50C-407E-A947-70E740481C1C}">
                  <a14:useLocalDpi xmlns:a14="http://schemas.microsoft.com/office/drawing/2010/main" val="0"/>
                </a:ext>
              </a:extLst>
            </a:blip>
            <a:stretch>
              <a:fillRect/>
            </a:stretch>
          </p:blipFill>
          <p:spPr bwMode="auto">
            <a:xfrm>
              <a:off x="8667845" y="1358470"/>
              <a:ext cx="960718" cy="96071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144" name="Picture 34"/>
          <p:cNvPicPr>
            <a:picLocks noChangeAspect="1" noChangeArrowheads="1"/>
          </p:cNvPicPr>
          <p:nvPr/>
        </p:nvPicPr>
        <p:blipFill>
          <a:blip r:embed="rId24" cstate="print">
            <a:extLst>
              <a:ext uri="{28A0092B-C50C-407E-A947-70E740481C1C}">
                <a14:useLocalDpi xmlns:a14="http://schemas.microsoft.com/office/drawing/2010/main" val="0"/>
              </a:ext>
            </a:extLst>
          </a:blip>
          <a:stretch>
            <a:fillRect/>
          </a:stretch>
        </p:blipFill>
        <p:spPr bwMode="auto">
          <a:xfrm>
            <a:off x="2554002" y="3001503"/>
            <a:ext cx="683787" cy="683787"/>
          </a:xfrm>
          <a:prstGeom prst="rect">
            <a:avLst/>
          </a:prstGeom>
          <a:noFill/>
          <a:extLst>
            <a:ext uri="{909E8E84-426E-40DD-AFC4-6F175D3DCCD1}">
              <a14:hiddenFill xmlns:a14="http://schemas.microsoft.com/office/drawing/2010/main">
                <a:solidFill>
                  <a:srgbClr val="FFFFFF"/>
                </a:solidFill>
              </a14:hiddenFill>
            </a:ext>
          </a:extLst>
        </p:spPr>
      </p:pic>
      <p:cxnSp>
        <p:nvCxnSpPr>
          <p:cNvPr id="145" name="Straight Connector 144"/>
          <p:cNvCxnSpPr/>
          <p:nvPr/>
        </p:nvCxnSpPr>
        <p:spPr>
          <a:xfrm>
            <a:off x="7745268" y="2875793"/>
            <a:ext cx="1579574" cy="0"/>
          </a:xfrm>
          <a:prstGeom prst="line">
            <a:avLst/>
          </a:prstGeom>
          <a:ln w="158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2874277" y="2875793"/>
            <a:ext cx="1579574" cy="0"/>
          </a:xfrm>
          <a:prstGeom prst="line">
            <a:avLst/>
          </a:prstGeom>
          <a:ln w="158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47" name="Rectangle 146"/>
          <p:cNvSpPr/>
          <p:nvPr/>
        </p:nvSpPr>
        <p:spPr>
          <a:xfrm>
            <a:off x="5040949" y="6857107"/>
            <a:ext cx="3432104" cy="18936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dirty="0"/>
              <a:t>CHANGE TO A ‘SETTING EXPECTATIONS’ VS WHAT’S IN IT FOR ME – SHOW HERE’S YOUR “PROGRAM IN REVIEW” PULL ULP LEARNING EXP, CALENDAR, DMA ACADEMY ON A PAGE</a:t>
            </a:r>
          </a:p>
        </p:txBody>
      </p:sp>
      <p:pic>
        <p:nvPicPr>
          <p:cNvPr id="148" name="Picture 34"/>
          <p:cNvPicPr>
            <a:picLocks noChangeAspect="1" noChangeArrowheads="1"/>
          </p:cNvPicPr>
          <p:nvPr/>
        </p:nvPicPr>
        <p:blipFill>
          <a:blip r:embed="rId24" cstate="print">
            <a:extLst>
              <a:ext uri="{28A0092B-C50C-407E-A947-70E740481C1C}">
                <a14:useLocalDpi xmlns:a14="http://schemas.microsoft.com/office/drawing/2010/main" val="0"/>
              </a:ext>
            </a:extLst>
          </a:blip>
          <a:stretch>
            <a:fillRect/>
          </a:stretch>
        </p:blipFill>
        <p:spPr bwMode="auto">
          <a:xfrm>
            <a:off x="2556688" y="3918027"/>
            <a:ext cx="683787" cy="6837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30366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Scoring </a:t>
            </a:r>
          </a:p>
        </p:txBody>
      </p:sp>
      <p:sp>
        <p:nvSpPr>
          <p:cNvPr id="3" name="Content Placeholder 2"/>
          <p:cNvSpPr>
            <a:spLocks noGrp="1"/>
          </p:cNvSpPr>
          <p:nvPr>
            <p:ph idx="4294967295"/>
          </p:nvPr>
        </p:nvSpPr>
        <p:spPr>
          <a:xfrm>
            <a:off x="609600" y="-2519363"/>
            <a:ext cx="11579225" cy="2005013"/>
          </a:xfrm>
        </p:spPr>
        <p:txBody>
          <a:bodyPr>
            <a:normAutofit/>
          </a:bodyPr>
          <a:lstStyle/>
          <a:p>
            <a:pPr marL="0" indent="0">
              <a:buNone/>
            </a:pPr>
            <a:r>
              <a:rPr lang="en-US" dirty="0"/>
              <a:t>Interactive scorecard</a:t>
            </a:r>
          </a:p>
          <a:p>
            <a:r>
              <a:rPr lang="en-US" sz="1600" dirty="0"/>
              <a:t>What is it? How does it work? What is the judging criteria? </a:t>
            </a:r>
          </a:p>
          <a:p>
            <a:pPr lvl="1"/>
            <a:endParaRPr lang="en-US" sz="1600" dirty="0"/>
          </a:p>
          <a:p>
            <a:pPr lvl="1"/>
            <a:endParaRPr lang="en-US" sz="1600" dirty="0"/>
          </a:p>
          <a:p>
            <a:pPr lvl="1"/>
            <a:endParaRPr lang="en-US" sz="1800" dirty="0"/>
          </a:p>
          <a:p>
            <a:endParaRPr lang="en-US" sz="1800" dirty="0"/>
          </a:p>
          <a:p>
            <a:endParaRPr lang="en-US" sz="1800" dirty="0"/>
          </a:p>
          <a:p>
            <a:endParaRPr lang="en-US" sz="1600" dirty="0">
              <a:solidFill>
                <a:srgbClr val="042E6D"/>
              </a:solidFill>
              <a:latin typeface="Calibri"/>
            </a:endParaRPr>
          </a:p>
          <a:p>
            <a:endParaRPr lang="en-US" sz="1600" dirty="0"/>
          </a:p>
        </p:txBody>
      </p:sp>
      <p:grpSp>
        <p:nvGrpSpPr>
          <p:cNvPr id="5" name="Text box: Investing in You"/>
          <p:cNvGrpSpPr/>
          <p:nvPr/>
        </p:nvGrpSpPr>
        <p:grpSpPr>
          <a:xfrm>
            <a:off x="-3002160" y="1882836"/>
            <a:ext cx="2684093" cy="1522716"/>
            <a:chOff x="6034957" y="5037318"/>
            <a:chExt cx="2684792" cy="1523113"/>
          </a:xfrm>
        </p:grpSpPr>
        <p:sp>
          <p:nvSpPr>
            <p:cNvPr id="6" name="INVESTING IN YOU"/>
            <p:cNvSpPr/>
            <p:nvPr/>
          </p:nvSpPr>
          <p:spPr>
            <a:xfrm>
              <a:off x="6181432" y="5037318"/>
              <a:ext cx="2538317" cy="12727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dirty="0">
                  <a:latin typeface="Adobe Clean SemiCondensed" panose="020B0503020404020204" pitchFamily="34" charset="0"/>
                </a:rPr>
                <a:t>INVESTING IN YOU</a:t>
              </a:r>
            </a:p>
            <a:p>
              <a:pPr lvl="2"/>
              <a:br>
                <a:rPr lang="en-US" sz="1050" dirty="0">
                  <a:latin typeface="Adobe Clean Light" panose="020B0303020404020204" pitchFamily="34" charset="0"/>
                </a:rPr>
              </a:br>
              <a:r>
                <a:rPr lang="en-US" sz="1050" dirty="0">
                  <a:latin typeface="Adobe Clean Light" panose="020B0303020404020204" pitchFamily="34" charset="0"/>
                </a:rPr>
                <a:t>Your involvement reflects a huge investing in you …</a:t>
              </a:r>
            </a:p>
          </p:txBody>
        </p:sp>
        <p:grpSp>
          <p:nvGrpSpPr>
            <p:cNvPr id="7" name="&quot;You&quot; weeblos"/>
            <p:cNvGrpSpPr/>
            <p:nvPr/>
          </p:nvGrpSpPr>
          <p:grpSpPr>
            <a:xfrm>
              <a:off x="6034957" y="5386431"/>
              <a:ext cx="1180999" cy="1174000"/>
              <a:chOff x="6034957" y="5386431"/>
              <a:chExt cx="1180999" cy="1174000"/>
            </a:xfrm>
          </p:grpSpPr>
          <p:pic>
            <p:nvPicPr>
              <p:cNvPr id="8" name="Picture 7"/>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034957" y="5394951"/>
                <a:ext cx="582630" cy="844813"/>
              </a:xfrm>
              <a:prstGeom prst="rect">
                <a:avLst/>
              </a:prstGeom>
            </p:spPr>
          </p:pic>
          <p:pic>
            <p:nvPicPr>
              <p:cNvPr id="9" name="Picture 8"/>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6656937" y="5386431"/>
                <a:ext cx="559019" cy="810577"/>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0132" y="5407967"/>
                <a:ext cx="794803" cy="1152464"/>
              </a:xfrm>
              <a:prstGeom prst="rect">
                <a:avLst/>
              </a:prstGeom>
            </p:spPr>
          </p:pic>
        </p:grpSp>
      </p:grpSp>
      <p:sp>
        <p:nvSpPr>
          <p:cNvPr id="47" name="bottom rectangle"/>
          <p:cNvSpPr/>
          <p:nvPr/>
        </p:nvSpPr>
        <p:spPr>
          <a:xfrm>
            <a:off x="407163" y="3152708"/>
            <a:ext cx="11231720" cy="746273"/>
          </a:xfrm>
          <a:prstGeom prst="rect">
            <a:avLst/>
          </a:prstGeom>
          <a:solidFill>
            <a:schemeClr val="accent3">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grpSp>
        <p:nvGrpSpPr>
          <p:cNvPr id="11" name="Text box: Your Participation"/>
          <p:cNvGrpSpPr/>
          <p:nvPr/>
        </p:nvGrpSpPr>
        <p:grpSpPr>
          <a:xfrm>
            <a:off x="-2652942" y="24934"/>
            <a:ext cx="2445811" cy="1694069"/>
            <a:chOff x="3230153" y="5037318"/>
            <a:chExt cx="2446448" cy="1694510"/>
          </a:xfrm>
        </p:grpSpPr>
        <p:sp>
          <p:nvSpPr>
            <p:cNvPr id="12" name="YOUR PARTICIPATION"/>
            <p:cNvSpPr/>
            <p:nvPr/>
          </p:nvSpPr>
          <p:spPr>
            <a:xfrm>
              <a:off x="3270883" y="5037318"/>
              <a:ext cx="2405718" cy="12727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dirty="0">
                  <a:latin typeface="Adobe Clean SemiCondensed" panose="020B0503020404020204" pitchFamily="34" charset="0"/>
                </a:rPr>
                <a:t>YOUR PARTICIPATION</a:t>
              </a:r>
            </a:p>
            <a:p>
              <a:pPr lvl="3"/>
              <a:br>
                <a:rPr lang="en-US" sz="1050" dirty="0">
                  <a:latin typeface="Adobe Clean Light" panose="020B0303020404020204" pitchFamily="34" charset="0"/>
                </a:rPr>
              </a:br>
              <a:r>
                <a:rPr lang="en-US" sz="1050" dirty="0">
                  <a:latin typeface="Adobe Clean Light" panose="020B0303020404020204" pitchFamily="34" charset="0"/>
                </a:rPr>
                <a:t>You have been nominated to participate in this elite program by your managers …</a:t>
              </a:r>
            </a:p>
          </p:txBody>
        </p:sp>
        <p:pic>
          <p:nvPicPr>
            <p:cNvPr id="13" name="Your Participation Im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0153" y="5166786"/>
              <a:ext cx="1164238" cy="1565042"/>
            </a:xfrm>
            <a:prstGeom prst="rect">
              <a:avLst/>
            </a:prstGeom>
          </p:spPr>
        </p:pic>
      </p:grpSp>
      <p:grpSp>
        <p:nvGrpSpPr>
          <p:cNvPr id="29" name="Screen info: DMA Academy"/>
          <p:cNvGrpSpPr/>
          <p:nvPr/>
        </p:nvGrpSpPr>
        <p:grpSpPr>
          <a:xfrm>
            <a:off x="407162" y="1275513"/>
            <a:ext cx="3742830" cy="4702322"/>
            <a:chOff x="22744" y="2028989"/>
            <a:chExt cx="3743805" cy="4703546"/>
          </a:xfrm>
          <a:gradFill flip="none" rotWithShape="1">
            <a:gsLst>
              <a:gs pos="49000">
                <a:srgbClr val="007DBB"/>
              </a:gs>
              <a:gs pos="23000">
                <a:srgbClr val="007DBB"/>
              </a:gs>
              <a:gs pos="90000">
                <a:srgbClr val="37434D"/>
              </a:gs>
            </a:gsLst>
            <a:lin ang="5400000" scaled="1"/>
            <a:tileRect/>
          </a:gradFill>
        </p:grpSpPr>
        <p:sp>
          <p:nvSpPr>
            <p:cNvPr id="31" name="Rectangle 30"/>
            <p:cNvSpPr/>
            <p:nvPr/>
          </p:nvSpPr>
          <p:spPr>
            <a:xfrm>
              <a:off x="22744" y="2028989"/>
              <a:ext cx="3743805" cy="47035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33" name="YOUR PARTICIPATION"/>
            <p:cNvSpPr/>
            <p:nvPr/>
          </p:nvSpPr>
          <p:spPr>
            <a:xfrm>
              <a:off x="363889" y="2306310"/>
              <a:ext cx="3113812" cy="1272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ts val="7500"/>
                </a:lnSpc>
              </a:pPr>
              <a:r>
                <a:rPr lang="en-US" sz="9600" b="1" dirty="0">
                  <a:latin typeface="Adobe Clean SemiCondensed" panose="020B0503020404020204" pitchFamily="34" charset="0"/>
                </a:rPr>
                <a:t>15</a:t>
              </a:r>
            </a:p>
            <a:p>
              <a:pPr>
                <a:lnSpc>
                  <a:spcPts val="1600"/>
                </a:lnSpc>
              </a:pPr>
              <a:r>
                <a:rPr lang="en-US" dirty="0">
                  <a:latin typeface="Adobe Clean SemiCondensed" panose="020B0503020404020204" pitchFamily="34" charset="0"/>
                </a:rPr>
                <a:t>  MINUTE</a:t>
              </a:r>
            </a:p>
            <a:p>
              <a:pPr>
                <a:lnSpc>
                  <a:spcPts val="3000"/>
                </a:lnSpc>
              </a:pPr>
              <a:endParaRPr lang="en-US" dirty="0">
                <a:latin typeface="Adobe Clean SemiCondensed" panose="020B0503020404020204" pitchFamily="34" charset="0"/>
              </a:endParaRPr>
            </a:p>
            <a:p>
              <a:br>
                <a:rPr lang="en-US" sz="1050" dirty="0">
                  <a:latin typeface="Adobe Clean Light" panose="020B0303020404020204" pitchFamily="34" charset="0"/>
                </a:rPr>
              </a:br>
              <a:endParaRPr lang="en-US" sz="1050" dirty="0">
                <a:latin typeface="Adobe Clean Light" panose="020B0303020404020204" pitchFamily="34" charset="0"/>
              </a:endParaRPr>
            </a:p>
            <a:p>
              <a:endParaRPr lang="en-US" sz="1050" dirty="0">
                <a:latin typeface="Adobe Clean Light" panose="020B0303020404020204" pitchFamily="34" charset="0"/>
              </a:endParaRPr>
            </a:p>
            <a:p>
              <a:endParaRPr lang="en-US" sz="1050" dirty="0">
                <a:latin typeface="Adobe Clean Light" panose="020B0303020404020204" pitchFamily="34" charset="0"/>
              </a:endParaRPr>
            </a:p>
            <a:p>
              <a:endParaRPr lang="en-US" sz="1050" dirty="0">
                <a:latin typeface="Adobe Clean Light" panose="020B0303020404020204" pitchFamily="34" charset="0"/>
              </a:endParaRPr>
            </a:p>
            <a:p>
              <a:endParaRPr lang="en-US" sz="1050" dirty="0">
                <a:latin typeface="Adobe Clean Light" panose="020B0303020404020204" pitchFamily="34" charset="0"/>
              </a:endParaRPr>
            </a:p>
          </p:txBody>
        </p:sp>
      </p:grpSp>
      <p:sp>
        <p:nvSpPr>
          <p:cNvPr id="44" name="TextBox 43"/>
          <p:cNvSpPr txBox="1"/>
          <p:nvPr/>
        </p:nvSpPr>
        <p:spPr>
          <a:xfrm>
            <a:off x="407163" y="3193122"/>
            <a:ext cx="3751352" cy="338554"/>
          </a:xfrm>
          <a:prstGeom prst="rect">
            <a:avLst/>
          </a:prstGeom>
          <a:solidFill>
            <a:schemeClr val="accent3">
              <a:lumMod val="75000"/>
            </a:schemeClr>
          </a:solidFill>
          <a:ln>
            <a:noFill/>
          </a:ln>
        </p:spPr>
        <p:txBody>
          <a:bodyPr wrap="square" lIns="548640" rtlCol="0">
            <a:spAutoFit/>
          </a:bodyPr>
          <a:lstStyle/>
          <a:p>
            <a:r>
              <a:rPr lang="en-US" sz="1600" dirty="0">
                <a:solidFill>
                  <a:schemeClr val="bg1"/>
                </a:solidFill>
                <a:latin typeface="Adobe Clean SemiCondensed" panose="020B0503020404020204" pitchFamily="34" charset="0"/>
              </a:rPr>
              <a:t>PRESENTATION</a:t>
            </a:r>
          </a:p>
        </p:txBody>
      </p:sp>
      <p:grpSp>
        <p:nvGrpSpPr>
          <p:cNvPr id="58" name="Screen info: DMA Academy"/>
          <p:cNvGrpSpPr/>
          <p:nvPr/>
        </p:nvGrpSpPr>
        <p:grpSpPr>
          <a:xfrm>
            <a:off x="7896052" y="1279051"/>
            <a:ext cx="3742830" cy="4702322"/>
            <a:chOff x="22744" y="2028989"/>
            <a:chExt cx="3743805" cy="4703546"/>
          </a:xfrm>
          <a:gradFill flip="none" rotWithShape="1">
            <a:gsLst>
              <a:gs pos="49000">
                <a:srgbClr val="C98008"/>
              </a:gs>
              <a:gs pos="23000">
                <a:srgbClr val="C98008"/>
              </a:gs>
              <a:gs pos="90000">
                <a:srgbClr val="37434D"/>
              </a:gs>
            </a:gsLst>
            <a:lin ang="5400000" scaled="1"/>
            <a:tileRect/>
          </a:gradFill>
        </p:grpSpPr>
        <p:sp>
          <p:nvSpPr>
            <p:cNvPr id="59" name="Rectangle 58"/>
            <p:cNvSpPr/>
            <p:nvPr/>
          </p:nvSpPr>
          <p:spPr>
            <a:xfrm>
              <a:off x="22744" y="2028989"/>
              <a:ext cx="3743805" cy="47035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60" name="YOUR PARTICIPATION"/>
            <p:cNvSpPr/>
            <p:nvPr/>
          </p:nvSpPr>
          <p:spPr>
            <a:xfrm>
              <a:off x="363889" y="2306310"/>
              <a:ext cx="3113812" cy="1272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ts val="7500"/>
                </a:lnSpc>
              </a:pPr>
              <a:r>
                <a:rPr lang="en-US" sz="9600" b="1" dirty="0">
                  <a:latin typeface="Adobe Clean SemiCondensed" panose="020B0503020404020204" pitchFamily="34" charset="0"/>
                </a:rPr>
                <a:t> 5</a:t>
              </a:r>
            </a:p>
            <a:p>
              <a:pPr>
                <a:lnSpc>
                  <a:spcPts val="1600"/>
                </a:lnSpc>
              </a:pPr>
              <a:r>
                <a:rPr lang="en-US" dirty="0">
                  <a:latin typeface="Adobe Clean SemiCondensed" panose="020B0503020404020204" pitchFamily="34" charset="0"/>
                </a:rPr>
                <a:t>  MINUTE</a:t>
              </a:r>
            </a:p>
            <a:p>
              <a:pPr>
                <a:lnSpc>
                  <a:spcPts val="3000"/>
                </a:lnSpc>
              </a:pPr>
              <a:endParaRPr lang="en-US" dirty="0">
                <a:latin typeface="Adobe Clean SemiCondensed" panose="020B0503020404020204" pitchFamily="34" charset="0"/>
              </a:endParaRPr>
            </a:p>
            <a:p>
              <a:br>
                <a:rPr lang="en-US" sz="1050" dirty="0">
                  <a:latin typeface="Adobe Clean Light" panose="020B0303020404020204" pitchFamily="34" charset="0"/>
                </a:rPr>
              </a:br>
              <a:endParaRPr lang="en-US" sz="1050" dirty="0">
                <a:latin typeface="Adobe Clean Light" panose="020B0303020404020204" pitchFamily="34" charset="0"/>
              </a:endParaRPr>
            </a:p>
            <a:p>
              <a:endParaRPr lang="en-US" sz="1050" dirty="0">
                <a:latin typeface="Adobe Clean Light" panose="020B0303020404020204" pitchFamily="34" charset="0"/>
              </a:endParaRPr>
            </a:p>
            <a:p>
              <a:endParaRPr lang="en-US" sz="1050" dirty="0">
                <a:latin typeface="Adobe Clean Light" panose="020B0303020404020204" pitchFamily="34" charset="0"/>
              </a:endParaRPr>
            </a:p>
            <a:p>
              <a:endParaRPr lang="en-US" sz="1050" dirty="0">
                <a:latin typeface="Adobe Clean Light" panose="020B0303020404020204" pitchFamily="34" charset="0"/>
              </a:endParaRPr>
            </a:p>
            <a:p>
              <a:endParaRPr lang="en-US" sz="1050" dirty="0">
                <a:latin typeface="Adobe Clean Light" panose="020B0303020404020204" pitchFamily="34" charset="0"/>
              </a:endParaRPr>
            </a:p>
            <a:p>
              <a:endParaRPr lang="en-US" sz="1050" dirty="0">
                <a:latin typeface="Adobe Clean Light" panose="020B0303020404020204" pitchFamily="34" charset="0"/>
              </a:endParaRPr>
            </a:p>
          </p:txBody>
        </p:sp>
      </p:grpSp>
      <p:sp>
        <p:nvSpPr>
          <p:cNvPr id="61" name="Speech Bubble: Rectangle 60"/>
          <p:cNvSpPr/>
          <p:nvPr/>
        </p:nvSpPr>
        <p:spPr>
          <a:xfrm>
            <a:off x="9725735" y="1218863"/>
            <a:ext cx="1986695" cy="1566834"/>
          </a:xfrm>
          <a:prstGeom prst="wedgeRectCallout">
            <a:avLst/>
          </a:prstGeom>
          <a:solidFill>
            <a:schemeClr val="bg1"/>
          </a:solidFill>
          <a:ln w="63500">
            <a:solidFill>
              <a:srgbClr val="C98008"/>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7890508" y="3196660"/>
            <a:ext cx="3740517" cy="338554"/>
          </a:xfrm>
          <a:prstGeom prst="rect">
            <a:avLst/>
          </a:prstGeom>
          <a:solidFill>
            <a:schemeClr val="accent3">
              <a:lumMod val="75000"/>
            </a:schemeClr>
          </a:solidFill>
        </p:spPr>
        <p:txBody>
          <a:bodyPr wrap="square" lIns="548640" rtlCol="0">
            <a:spAutoFit/>
          </a:bodyPr>
          <a:lstStyle/>
          <a:p>
            <a:r>
              <a:rPr lang="en-US" sz="1600" dirty="0">
                <a:solidFill>
                  <a:schemeClr val="bg1"/>
                </a:solidFill>
                <a:latin typeface="Adobe Clean SemiCondensed" panose="020B0503020404020204" pitchFamily="34" charset="0"/>
              </a:rPr>
              <a:t>SWITCH TO NEXT TEAM</a:t>
            </a:r>
          </a:p>
        </p:txBody>
      </p:sp>
      <p:grpSp>
        <p:nvGrpSpPr>
          <p:cNvPr id="64" name="Screen info: DMA Academy"/>
          <p:cNvGrpSpPr/>
          <p:nvPr/>
        </p:nvGrpSpPr>
        <p:grpSpPr>
          <a:xfrm>
            <a:off x="4147679" y="1275513"/>
            <a:ext cx="3742830" cy="4702322"/>
            <a:chOff x="22744" y="2028989"/>
            <a:chExt cx="3743805" cy="4703546"/>
          </a:xfrm>
          <a:gradFill flip="none" rotWithShape="1">
            <a:gsLst>
              <a:gs pos="49000">
                <a:srgbClr val="652A2A"/>
              </a:gs>
              <a:gs pos="23000">
                <a:srgbClr val="652A2A"/>
              </a:gs>
              <a:gs pos="90000">
                <a:srgbClr val="37434D"/>
              </a:gs>
            </a:gsLst>
            <a:lin ang="5400000" scaled="1"/>
            <a:tileRect/>
          </a:gradFill>
        </p:grpSpPr>
        <p:sp>
          <p:nvSpPr>
            <p:cNvPr id="65" name="Rectangle 64"/>
            <p:cNvSpPr/>
            <p:nvPr/>
          </p:nvSpPr>
          <p:spPr>
            <a:xfrm>
              <a:off x="22744" y="2028989"/>
              <a:ext cx="3743805" cy="47035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66" name="YOUR PARTICIPATION"/>
            <p:cNvSpPr/>
            <p:nvPr/>
          </p:nvSpPr>
          <p:spPr>
            <a:xfrm>
              <a:off x="363889" y="2306310"/>
              <a:ext cx="3113812" cy="1272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ts val="7500"/>
                </a:lnSpc>
              </a:pPr>
              <a:r>
                <a:rPr lang="en-US" sz="9600" b="1" dirty="0">
                  <a:latin typeface="Adobe Clean SemiCondensed" panose="020B0503020404020204" pitchFamily="34" charset="0"/>
                </a:rPr>
                <a:t>10</a:t>
              </a:r>
            </a:p>
            <a:p>
              <a:pPr>
                <a:lnSpc>
                  <a:spcPts val="1600"/>
                </a:lnSpc>
              </a:pPr>
              <a:r>
                <a:rPr lang="en-US" dirty="0">
                  <a:latin typeface="Adobe Clean SemiCondensed" panose="020B0503020404020204" pitchFamily="34" charset="0"/>
                </a:rPr>
                <a:t>  MINUTE</a:t>
              </a:r>
            </a:p>
            <a:p>
              <a:pPr>
                <a:lnSpc>
                  <a:spcPts val="3000"/>
                </a:lnSpc>
              </a:pPr>
              <a:endParaRPr lang="en-US" dirty="0">
                <a:latin typeface="Adobe Clean SemiCondensed" panose="020B0503020404020204" pitchFamily="34" charset="0"/>
              </a:endParaRPr>
            </a:p>
            <a:p>
              <a:br>
                <a:rPr lang="en-US" sz="1050" dirty="0">
                  <a:latin typeface="Adobe Clean Light" panose="020B0303020404020204" pitchFamily="34" charset="0"/>
                </a:rPr>
              </a:br>
              <a:endParaRPr lang="en-US" sz="1050" dirty="0">
                <a:latin typeface="Adobe Clean Light" panose="020B0303020404020204" pitchFamily="34" charset="0"/>
              </a:endParaRPr>
            </a:p>
            <a:p>
              <a:endParaRPr lang="en-US" sz="1050" dirty="0">
                <a:latin typeface="Adobe Clean Light" panose="020B0303020404020204" pitchFamily="34" charset="0"/>
              </a:endParaRPr>
            </a:p>
            <a:p>
              <a:endParaRPr lang="en-US" sz="1050" dirty="0">
                <a:latin typeface="Adobe Clean Light" panose="020B0303020404020204" pitchFamily="34" charset="0"/>
              </a:endParaRPr>
            </a:p>
            <a:p>
              <a:endParaRPr lang="en-US" sz="1050" dirty="0">
                <a:latin typeface="Adobe Clean Light" panose="020B0303020404020204" pitchFamily="34" charset="0"/>
              </a:endParaRPr>
            </a:p>
            <a:p>
              <a:endParaRPr lang="en-US" sz="1050" dirty="0">
                <a:latin typeface="Adobe Clean Light" panose="020B0303020404020204" pitchFamily="34" charset="0"/>
              </a:endParaRPr>
            </a:p>
            <a:p>
              <a:endParaRPr lang="en-US" sz="1050" dirty="0">
                <a:latin typeface="Adobe Clean Light" panose="020B0303020404020204" pitchFamily="34" charset="0"/>
              </a:endParaRPr>
            </a:p>
            <a:p>
              <a:endParaRPr lang="en-US" sz="1050" dirty="0">
                <a:latin typeface="Adobe Clean Light" panose="020B0303020404020204" pitchFamily="34" charset="0"/>
              </a:endParaRPr>
            </a:p>
            <a:p>
              <a:endParaRPr lang="en-US" sz="1050" dirty="0">
                <a:latin typeface="Adobe Clean Light" panose="020B0303020404020204" pitchFamily="34" charset="0"/>
              </a:endParaRPr>
            </a:p>
            <a:p>
              <a:endParaRPr lang="en-US" sz="1050" dirty="0">
                <a:latin typeface="Adobe Clean Light" panose="020B0303020404020204" pitchFamily="34" charset="0"/>
              </a:endParaRPr>
            </a:p>
            <a:p>
              <a:endParaRPr lang="en-US" sz="1050" dirty="0">
                <a:latin typeface="Adobe Clean Light" panose="020B0303020404020204" pitchFamily="34" charset="0"/>
              </a:endParaRPr>
            </a:p>
            <a:p>
              <a:endParaRPr lang="en-US" sz="1050" dirty="0">
                <a:latin typeface="Adobe Clean Light" panose="020B0303020404020204" pitchFamily="34" charset="0"/>
              </a:endParaRPr>
            </a:p>
          </p:txBody>
        </p:sp>
      </p:grpSp>
      <p:sp>
        <p:nvSpPr>
          <p:cNvPr id="67" name="Speech Bubble: Rectangle 66"/>
          <p:cNvSpPr/>
          <p:nvPr/>
        </p:nvSpPr>
        <p:spPr>
          <a:xfrm>
            <a:off x="5977362" y="1215325"/>
            <a:ext cx="1986695" cy="1566834"/>
          </a:xfrm>
          <a:prstGeom prst="wedgeRectCallout">
            <a:avLst/>
          </a:prstGeom>
          <a:solidFill>
            <a:schemeClr val="bg1"/>
          </a:solidFill>
          <a:ln w="63500">
            <a:solidFill>
              <a:srgbClr val="652A2A"/>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4142137" y="3193122"/>
            <a:ext cx="3748372" cy="338554"/>
          </a:xfrm>
          <a:prstGeom prst="rect">
            <a:avLst/>
          </a:prstGeom>
          <a:solidFill>
            <a:schemeClr val="accent3">
              <a:lumMod val="75000"/>
            </a:schemeClr>
          </a:solidFill>
        </p:spPr>
        <p:txBody>
          <a:bodyPr wrap="square" lIns="548640" rtlCol="0">
            <a:spAutoFit/>
          </a:bodyPr>
          <a:lstStyle/>
          <a:p>
            <a:r>
              <a:rPr lang="en-US" sz="1600" dirty="0">
                <a:solidFill>
                  <a:schemeClr val="bg1"/>
                </a:solidFill>
                <a:latin typeface="Adobe Clean SemiCondensed" panose="020B0503020404020204" pitchFamily="34" charset="0"/>
              </a:rPr>
              <a:t>EXEC PANEL Q&amp;A W/ FEEDBACK</a:t>
            </a:r>
          </a:p>
        </p:txBody>
      </p:sp>
      <p:pic>
        <p:nvPicPr>
          <p:cNvPr id="5126" name="Picture 6" descr="Image result for icon switch people"/>
          <p:cNvPicPr>
            <a:picLocks noChangeAspect="1" noChangeArrowheads="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03723" y="1428468"/>
            <a:ext cx="1093785" cy="1093785"/>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Image result for icon question and answer"/>
          <p:cNvPicPr>
            <a:picLocks noChangeAspect="1" noChangeArrowheads="1"/>
          </p:cNvPicPr>
          <p:nvPr/>
        </p:nvPicPr>
        <p:blipFill>
          <a:blip r:embed="rId7">
            <a:duotone>
              <a:prstClr val="black"/>
              <a:srgbClr val="FF0000">
                <a:tint val="45000"/>
                <a:satMod val="400000"/>
              </a:srgbClr>
            </a:duotone>
            <a:extLst>
              <a:ext uri="{BEBA8EAE-BF5A-486C-A8C5-ECC9F3942E4B}">
                <a14:imgProps xmlns:a14="http://schemas.microsoft.com/office/drawing/2010/main">
                  <a14:imgLayer r:embed="rId8">
                    <a14:imgEffect>
                      <a14:colorTemperature colorTemp="10200"/>
                    </a14:imgEffect>
                  </a14:imgLayer>
                </a14:imgProps>
              </a:ext>
              <a:ext uri="{28A0092B-C50C-407E-A947-70E740481C1C}">
                <a14:useLocalDpi xmlns:a14="http://schemas.microsoft.com/office/drawing/2010/main" val="0"/>
              </a:ext>
            </a:extLst>
          </a:blip>
          <a:srcRect/>
          <a:stretch>
            <a:fillRect/>
          </a:stretch>
        </p:blipFill>
        <p:spPr bwMode="auto">
          <a:xfrm>
            <a:off x="6237092" y="1444410"/>
            <a:ext cx="1412719" cy="978892"/>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Blue meeting icon and bubble"/>
          <p:cNvGrpSpPr/>
          <p:nvPr/>
        </p:nvGrpSpPr>
        <p:grpSpPr>
          <a:xfrm>
            <a:off x="2236845" y="1215325"/>
            <a:ext cx="1986695" cy="1566834"/>
            <a:chOff x="2190303" y="1500067"/>
            <a:chExt cx="1986695" cy="1566834"/>
          </a:xfrm>
        </p:grpSpPr>
        <p:sp>
          <p:nvSpPr>
            <p:cNvPr id="43" name="Speech Bubble: Rectangle 42"/>
            <p:cNvSpPr/>
            <p:nvPr/>
          </p:nvSpPr>
          <p:spPr>
            <a:xfrm>
              <a:off x="2190303" y="1500067"/>
              <a:ext cx="1986695" cy="1566834"/>
            </a:xfrm>
            <a:prstGeom prst="wedgeRectCallout">
              <a:avLst/>
            </a:prstGeom>
            <a:solidFill>
              <a:schemeClr val="bg1"/>
            </a:solidFill>
            <a:ln w="63500">
              <a:solidFill>
                <a:srgbClr val="007DBB"/>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Image result for icon executive panel"/>
            <p:cNvPicPr>
              <a:picLocks noChangeAspect="1" noChangeArrowheads="1"/>
            </p:cNvPicPr>
            <p:nvPr/>
          </p:nvPicPr>
          <p:blipFill>
            <a:blip r:embed="rId9">
              <a:duotone>
                <a:schemeClr val="accent2">
                  <a:shade val="45000"/>
                  <a:satMod val="135000"/>
                </a:schemeClr>
                <a:prstClr val="white"/>
              </a:duotone>
              <a:extLst>
                <a:ext uri="{BEBA8EAE-BF5A-486C-A8C5-ECC9F3942E4B}">
                  <a14:imgProps xmlns:a14="http://schemas.microsoft.com/office/drawing/2010/main">
                    <a14:imgLayer r:embed="rId10">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514058" y="1603078"/>
              <a:ext cx="1300619" cy="1300619"/>
            </a:xfrm>
            <a:prstGeom prst="rect">
              <a:avLst/>
            </a:prstGeom>
            <a:noFill/>
            <a:effectLst/>
            <a:extLst>
              <a:ext uri="{909E8E84-426E-40DD-AFC4-6F175D3DCCD1}">
                <a14:hiddenFill xmlns:a14="http://schemas.microsoft.com/office/drawing/2010/main">
                  <a:solidFill>
                    <a:srgbClr val="FFFFFF"/>
                  </a:solidFill>
                </a14:hiddenFill>
              </a:ext>
            </a:extLst>
          </p:spPr>
        </p:pic>
      </p:grpSp>
      <p:sp>
        <p:nvSpPr>
          <p:cNvPr id="101" name="Rectangle Background, line 1"/>
          <p:cNvSpPr/>
          <p:nvPr/>
        </p:nvSpPr>
        <p:spPr>
          <a:xfrm>
            <a:off x="396438" y="5358304"/>
            <a:ext cx="11231815" cy="83869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grpSp>
        <p:nvGrpSpPr>
          <p:cNvPr id="93" name="2nd row"/>
          <p:cNvGrpSpPr/>
          <p:nvPr/>
        </p:nvGrpSpPr>
        <p:grpSpPr>
          <a:xfrm>
            <a:off x="399210" y="3524821"/>
            <a:ext cx="11231815" cy="1452692"/>
            <a:chOff x="1921259" y="1888664"/>
            <a:chExt cx="11231815" cy="1680392"/>
          </a:xfrm>
        </p:grpSpPr>
        <p:sp>
          <p:nvSpPr>
            <p:cNvPr id="94" name="Rectangle Background, line 1"/>
            <p:cNvSpPr/>
            <p:nvPr/>
          </p:nvSpPr>
          <p:spPr>
            <a:xfrm>
              <a:off x="1921259" y="1888664"/>
              <a:ext cx="11231815" cy="16803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95" name="Column 5"/>
            <p:cNvSpPr txBox="1"/>
            <p:nvPr/>
          </p:nvSpPr>
          <p:spPr>
            <a:xfrm>
              <a:off x="10347950" y="1920060"/>
              <a:ext cx="2805061" cy="1174862"/>
            </a:xfrm>
            <a:prstGeom prst="rect">
              <a:avLst/>
            </a:prstGeom>
            <a:noFill/>
          </p:spPr>
          <p:txBody>
            <a:bodyPr wrap="square" rtlCol="0">
              <a:spAutoFit/>
            </a:bodyPr>
            <a:lstStyle/>
            <a:p>
              <a:pPr marL="0" lvl="1" defTabSz="1088291">
                <a:defRPr/>
              </a:pPr>
              <a:r>
                <a:rPr lang="en-US" sz="1200" dirty="0">
                  <a:latin typeface="Adobe Clean Light" panose="020B0303020404020204" pitchFamily="34" charset="0"/>
                  <a:ea typeface="Calibri" panose="020F0502020204030204" pitchFamily="34" charset="0"/>
                  <a:cs typeface="Times New Roman" panose="02020603050405020304" pitchFamily="18" charset="0"/>
                </a:rPr>
                <a:t>At </a:t>
              </a:r>
              <a:r>
                <a:rPr lang="en-US" sz="1200" dirty="0" err="1">
                  <a:latin typeface="Adobe Clean Light" panose="020B0303020404020204" pitchFamily="34" charset="0"/>
                  <a:ea typeface="Calibri" panose="020F0502020204030204" pitchFamily="34" charset="0"/>
                  <a:cs typeface="Times New Roman" panose="02020603050405020304" pitchFamily="18" charset="0"/>
                </a:rPr>
                <a:t>vero</a:t>
              </a:r>
              <a:r>
                <a:rPr lang="en-US" sz="1200" dirty="0">
                  <a:latin typeface="Adobe Clean Light" panose="020B0303020404020204" pitchFamily="34" charset="0"/>
                  <a:ea typeface="Calibri" panose="020F0502020204030204" pitchFamily="34" charset="0"/>
                  <a:cs typeface="Times New Roman" panose="02020603050405020304" pitchFamily="18" charset="0"/>
                </a:rPr>
                <a:t> </a:t>
              </a:r>
              <a:r>
                <a:rPr lang="en-US" sz="1200" dirty="0" err="1">
                  <a:latin typeface="Adobe Clean Light" panose="020B0303020404020204" pitchFamily="34" charset="0"/>
                  <a:ea typeface="Calibri" panose="020F0502020204030204" pitchFamily="34" charset="0"/>
                  <a:cs typeface="Times New Roman" panose="02020603050405020304" pitchFamily="18" charset="0"/>
                </a:rPr>
                <a:t>eos</a:t>
              </a:r>
              <a:r>
                <a:rPr lang="en-US" sz="1200" dirty="0">
                  <a:latin typeface="Adobe Clean Light" panose="020B0303020404020204" pitchFamily="34" charset="0"/>
                  <a:ea typeface="Calibri" panose="020F0502020204030204" pitchFamily="34" charset="0"/>
                  <a:cs typeface="Times New Roman" panose="02020603050405020304" pitchFamily="18" charset="0"/>
                </a:rPr>
                <a:t> et </a:t>
              </a:r>
              <a:r>
                <a:rPr lang="en-US" sz="1200" dirty="0" err="1">
                  <a:latin typeface="Adobe Clean Light" panose="020B0303020404020204" pitchFamily="34" charset="0"/>
                  <a:ea typeface="Calibri" panose="020F0502020204030204" pitchFamily="34" charset="0"/>
                  <a:cs typeface="Times New Roman" panose="02020603050405020304" pitchFamily="18" charset="0"/>
                </a:rPr>
                <a:t>accusamus</a:t>
              </a:r>
              <a:r>
                <a:rPr lang="en-US" sz="1200" dirty="0">
                  <a:latin typeface="Adobe Clean Light" panose="020B0303020404020204" pitchFamily="34" charset="0"/>
                  <a:ea typeface="Calibri" panose="020F0502020204030204" pitchFamily="34" charset="0"/>
                  <a:cs typeface="Times New Roman" panose="02020603050405020304" pitchFamily="18" charset="0"/>
                </a:rPr>
                <a:t> et </a:t>
              </a:r>
              <a:r>
                <a:rPr lang="en-US" sz="1200" dirty="0" err="1">
                  <a:latin typeface="Adobe Clean Light" panose="020B0303020404020204" pitchFamily="34" charset="0"/>
                  <a:ea typeface="Calibri" panose="020F0502020204030204" pitchFamily="34" charset="0"/>
                  <a:cs typeface="Times New Roman" panose="02020603050405020304" pitchFamily="18" charset="0"/>
                </a:rPr>
                <a:t>iusto</a:t>
              </a:r>
              <a:r>
                <a:rPr lang="en-US" sz="1200" dirty="0">
                  <a:latin typeface="Adobe Clean Light" panose="020B0303020404020204" pitchFamily="34" charset="0"/>
                  <a:ea typeface="Calibri" panose="020F0502020204030204" pitchFamily="34" charset="0"/>
                  <a:cs typeface="Times New Roman" panose="02020603050405020304" pitchFamily="18" charset="0"/>
                </a:rPr>
                <a:t> </a:t>
              </a:r>
              <a:r>
                <a:rPr lang="en-US" sz="1200" dirty="0" err="1">
                  <a:latin typeface="Adobe Clean Light" panose="020B0303020404020204" pitchFamily="34" charset="0"/>
                  <a:ea typeface="Calibri" panose="020F0502020204030204" pitchFamily="34" charset="0"/>
                  <a:cs typeface="Times New Roman" panose="02020603050405020304" pitchFamily="18" charset="0"/>
                </a:rPr>
                <a:t>odio</a:t>
              </a:r>
              <a:r>
                <a:rPr lang="en-US" sz="1200" dirty="0">
                  <a:latin typeface="Adobe Clean Light" panose="020B0303020404020204" pitchFamily="34" charset="0"/>
                  <a:ea typeface="Calibri" panose="020F0502020204030204" pitchFamily="34" charset="0"/>
                  <a:cs typeface="Times New Roman" panose="02020603050405020304" pitchFamily="18" charset="0"/>
                </a:rPr>
                <a:t> </a:t>
              </a:r>
              <a:r>
                <a:rPr lang="en-US" sz="1200" dirty="0" err="1">
                  <a:latin typeface="Adobe Clean Light" panose="020B0303020404020204" pitchFamily="34" charset="0"/>
                  <a:ea typeface="Calibri" panose="020F0502020204030204" pitchFamily="34" charset="0"/>
                  <a:cs typeface="Times New Roman" panose="02020603050405020304" pitchFamily="18" charset="0"/>
                </a:rPr>
                <a:t>dignissimos</a:t>
              </a:r>
              <a:r>
                <a:rPr lang="en-US" sz="1200" dirty="0">
                  <a:latin typeface="Adobe Clean Light" panose="020B0303020404020204" pitchFamily="34" charset="0"/>
                  <a:ea typeface="Calibri" panose="020F0502020204030204" pitchFamily="34" charset="0"/>
                  <a:cs typeface="Times New Roman" panose="02020603050405020304" pitchFamily="18" charset="0"/>
                </a:rPr>
                <a:t> </a:t>
              </a:r>
              <a:r>
                <a:rPr lang="en-US" sz="1200" dirty="0" err="1">
                  <a:latin typeface="Adobe Clean Light" panose="020B0303020404020204" pitchFamily="34" charset="0"/>
                  <a:ea typeface="Calibri" panose="020F0502020204030204" pitchFamily="34" charset="0"/>
                  <a:cs typeface="Times New Roman" panose="02020603050405020304" pitchFamily="18" charset="0"/>
                </a:rPr>
                <a:t>ducimus</a:t>
              </a:r>
              <a:r>
                <a:rPr lang="en-US" sz="1200" dirty="0">
                  <a:latin typeface="Adobe Clean Light" panose="020B0303020404020204" pitchFamily="34" charset="0"/>
                  <a:ea typeface="Calibri" panose="020F0502020204030204" pitchFamily="34" charset="0"/>
                  <a:cs typeface="Times New Roman" panose="02020603050405020304" pitchFamily="18" charset="0"/>
                </a:rPr>
                <a:t> qui </a:t>
              </a:r>
              <a:r>
                <a:rPr lang="en-US" sz="1200" dirty="0" err="1">
                  <a:latin typeface="Adobe Clean Light" panose="020B0303020404020204" pitchFamily="34" charset="0"/>
                  <a:ea typeface="Calibri" panose="020F0502020204030204" pitchFamily="34" charset="0"/>
                  <a:cs typeface="Times New Roman" panose="02020603050405020304" pitchFamily="18" charset="0"/>
                </a:rPr>
                <a:t>blanditiis</a:t>
              </a:r>
              <a:r>
                <a:rPr lang="en-US" sz="1200" dirty="0">
                  <a:latin typeface="Adobe Clean Light" panose="020B0303020404020204" pitchFamily="34" charset="0"/>
                  <a:ea typeface="Calibri" panose="020F0502020204030204" pitchFamily="34" charset="0"/>
                  <a:cs typeface="Times New Roman" panose="02020603050405020304" pitchFamily="18" charset="0"/>
                </a:rPr>
                <a:t> </a:t>
              </a:r>
              <a:r>
                <a:rPr lang="en-US" sz="1200" dirty="0" err="1">
                  <a:latin typeface="Adobe Clean Light" panose="020B0303020404020204" pitchFamily="34" charset="0"/>
                  <a:ea typeface="Calibri" panose="020F0502020204030204" pitchFamily="34" charset="0"/>
                  <a:cs typeface="Times New Roman" panose="02020603050405020304" pitchFamily="18" charset="0"/>
                </a:rPr>
                <a:t>praesentium</a:t>
              </a:r>
              <a:r>
                <a:rPr lang="en-US" sz="1200" dirty="0">
                  <a:latin typeface="Adobe Clean Light" panose="020B0303020404020204" pitchFamily="34" charset="0"/>
                  <a:ea typeface="Calibri" panose="020F0502020204030204" pitchFamily="34" charset="0"/>
                  <a:cs typeface="Times New Roman" panose="02020603050405020304" pitchFamily="18" charset="0"/>
                </a:rPr>
                <a:t> </a:t>
              </a:r>
              <a:r>
                <a:rPr lang="en-US" sz="1200" dirty="0" err="1">
                  <a:latin typeface="Adobe Clean Light" panose="020B0303020404020204" pitchFamily="34" charset="0"/>
                  <a:ea typeface="Calibri" panose="020F0502020204030204" pitchFamily="34" charset="0"/>
                  <a:cs typeface="Times New Roman" panose="02020603050405020304" pitchFamily="18" charset="0"/>
                </a:rPr>
                <a:t>voluptatum</a:t>
              </a:r>
              <a:r>
                <a:rPr lang="en-US" sz="1200" dirty="0">
                  <a:latin typeface="Adobe Clean Light" panose="020B0303020404020204" pitchFamily="34" charset="0"/>
                  <a:ea typeface="Calibri" panose="020F0502020204030204" pitchFamily="34" charset="0"/>
                  <a:cs typeface="Times New Roman" panose="02020603050405020304" pitchFamily="18" charset="0"/>
                </a:rPr>
                <a:t> </a:t>
              </a:r>
              <a:r>
                <a:rPr lang="en-US" sz="1200" dirty="0" err="1">
                  <a:latin typeface="Adobe Clean Light" panose="020B0303020404020204" pitchFamily="34" charset="0"/>
                  <a:ea typeface="Calibri" panose="020F0502020204030204" pitchFamily="34" charset="0"/>
                  <a:cs typeface="Times New Roman" panose="02020603050405020304" pitchFamily="18" charset="0"/>
                </a:rPr>
                <a:t>deleniti</a:t>
              </a:r>
              <a:r>
                <a:rPr lang="en-US" sz="1200" dirty="0">
                  <a:latin typeface="Adobe Clean Light" panose="020B0303020404020204" pitchFamily="34" charset="0"/>
                  <a:ea typeface="Calibri" panose="020F0502020204030204" pitchFamily="34" charset="0"/>
                  <a:cs typeface="Times New Roman" panose="02020603050405020304" pitchFamily="18" charset="0"/>
                </a:rPr>
                <a:t> </a:t>
              </a:r>
              <a:r>
                <a:rPr lang="en-US" sz="1200" dirty="0" err="1">
                  <a:latin typeface="Adobe Clean Light" panose="020B0303020404020204" pitchFamily="34" charset="0"/>
                  <a:ea typeface="Calibri" panose="020F0502020204030204" pitchFamily="34" charset="0"/>
                  <a:cs typeface="Times New Roman" panose="02020603050405020304" pitchFamily="18" charset="0"/>
                </a:rPr>
                <a:t>atque</a:t>
              </a:r>
              <a:r>
                <a:rPr lang="en-US" sz="1200" dirty="0">
                  <a:latin typeface="Adobe Clean Light" panose="020B0303020404020204" pitchFamily="34" charset="0"/>
                  <a:ea typeface="Calibri" panose="020F0502020204030204" pitchFamily="34" charset="0"/>
                  <a:cs typeface="Times New Roman" panose="02020603050405020304" pitchFamily="18" charset="0"/>
                </a:rPr>
                <a:t> </a:t>
              </a:r>
              <a:r>
                <a:rPr lang="en-US" sz="1200" dirty="0" err="1">
                  <a:latin typeface="Adobe Clean Light" panose="020B0303020404020204" pitchFamily="34" charset="0"/>
                  <a:ea typeface="Calibri" panose="020F0502020204030204" pitchFamily="34" charset="0"/>
                  <a:cs typeface="Times New Roman" panose="02020603050405020304" pitchFamily="18" charset="0"/>
                </a:rPr>
                <a:t>corrupti</a:t>
              </a:r>
              <a:r>
                <a:rPr lang="en-US" sz="1200" dirty="0">
                  <a:latin typeface="Adobe Clean Light" panose="020B0303020404020204" pitchFamily="34" charset="0"/>
                  <a:ea typeface="Calibri" panose="020F0502020204030204" pitchFamily="34" charset="0"/>
                  <a:cs typeface="Times New Roman" panose="02020603050405020304" pitchFamily="18" charset="0"/>
                </a:rPr>
                <a:t> quos </a:t>
              </a:r>
              <a:r>
                <a:rPr lang="en-US" sz="1200" dirty="0" err="1">
                  <a:latin typeface="Adobe Clean Light" panose="020B0303020404020204" pitchFamily="34" charset="0"/>
                  <a:ea typeface="Calibri" panose="020F0502020204030204" pitchFamily="34" charset="0"/>
                  <a:cs typeface="Times New Roman" panose="02020603050405020304" pitchFamily="18" charset="0"/>
                </a:rPr>
                <a:t>dolores</a:t>
              </a:r>
              <a:r>
                <a:rPr lang="en-US" sz="1200" dirty="0">
                  <a:latin typeface="Adobe Clean Light" panose="020B0303020404020204" pitchFamily="34" charset="0"/>
                  <a:ea typeface="Calibri" panose="020F0502020204030204" pitchFamily="34" charset="0"/>
                  <a:cs typeface="Times New Roman" panose="02020603050405020304" pitchFamily="18" charset="0"/>
                </a:rPr>
                <a:t> et </a:t>
              </a:r>
              <a:r>
                <a:rPr lang="en-US" sz="1200" dirty="0" err="1">
                  <a:latin typeface="Adobe Clean Light" panose="020B0303020404020204" pitchFamily="34" charset="0"/>
                  <a:ea typeface="Calibri" panose="020F0502020204030204" pitchFamily="34" charset="0"/>
                  <a:cs typeface="Times New Roman" panose="02020603050405020304" pitchFamily="18" charset="0"/>
                </a:rPr>
                <a:t>quas</a:t>
              </a:r>
              <a:r>
                <a:rPr lang="en-US" sz="1200" dirty="0">
                  <a:latin typeface="Adobe Clean Light" panose="020B0303020404020204" pitchFamily="34" charset="0"/>
                  <a:ea typeface="Calibri" panose="020F0502020204030204" pitchFamily="34" charset="0"/>
                  <a:cs typeface="Times New Roman" panose="02020603050405020304" pitchFamily="18" charset="0"/>
                </a:rPr>
                <a:t> </a:t>
              </a:r>
              <a:r>
                <a:rPr lang="en-US" sz="1200" dirty="0" err="1">
                  <a:latin typeface="Adobe Clean Light" panose="020B0303020404020204" pitchFamily="34" charset="0"/>
                  <a:ea typeface="Calibri" panose="020F0502020204030204" pitchFamily="34" charset="0"/>
                  <a:cs typeface="Times New Roman" panose="02020603050405020304" pitchFamily="18" charset="0"/>
                </a:rPr>
                <a:t>molestias</a:t>
              </a:r>
              <a:r>
                <a:rPr lang="en-US" sz="1200" dirty="0">
                  <a:latin typeface="Adobe Clean Light" panose="020B0303020404020204" pitchFamily="34" charset="0"/>
                  <a:ea typeface="Calibri" panose="020F0502020204030204" pitchFamily="34" charset="0"/>
                  <a:cs typeface="Times New Roman" panose="02020603050405020304" pitchFamily="18" charset="0"/>
                </a:rPr>
                <a:t> </a:t>
              </a:r>
              <a:r>
                <a:rPr lang="en-US" sz="1200" dirty="0" err="1">
                  <a:latin typeface="Adobe Clean Light" panose="020B0303020404020204" pitchFamily="34" charset="0"/>
                  <a:ea typeface="Calibri" panose="020F0502020204030204" pitchFamily="34" charset="0"/>
                  <a:cs typeface="Times New Roman" panose="02020603050405020304" pitchFamily="18" charset="0"/>
                </a:rPr>
                <a:t>excepturi</a:t>
              </a:r>
              <a:r>
                <a:rPr lang="en-US" sz="1200" dirty="0">
                  <a:latin typeface="Adobe Clean Light" panose="020B0303020404020204" pitchFamily="34" charset="0"/>
                  <a:ea typeface="Calibri" panose="020F0502020204030204" pitchFamily="34" charset="0"/>
                  <a:cs typeface="Times New Roman" panose="02020603050405020304" pitchFamily="18" charset="0"/>
                </a:rPr>
                <a:t> </a:t>
              </a:r>
              <a:r>
                <a:rPr lang="en-US" sz="1200" dirty="0" err="1">
                  <a:latin typeface="Adobe Clean Light" panose="020B0303020404020204" pitchFamily="34" charset="0"/>
                  <a:ea typeface="Calibri" panose="020F0502020204030204" pitchFamily="34" charset="0"/>
                  <a:cs typeface="Times New Roman" panose="02020603050405020304" pitchFamily="18" charset="0"/>
                </a:rPr>
                <a:t>sint</a:t>
              </a:r>
              <a:r>
                <a:rPr lang="en-US" sz="1200" dirty="0">
                  <a:latin typeface="Adobe Clean Light" panose="020B0303020404020204" pitchFamily="34" charset="0"/>
                  <a:ea typeface="Calibri" panose="020F0502020204030204" pitchFamily="34" charset="0"/>
                  <a:cs typeface="Times New Roman" panose="02020603050405020304" pitchFamily="18" charset="0"/>
                </a:rPr>
                <a:t> </a:t>
              </a:r>
              <a:r>
                <a:rPr lang="en-US" sz="1200" dirty="0" err="1">
                  <a:latin typeface="Adobe Clean Light" panose="020B0303020404020204" pitchFamily="34" charset="0"/>
                  <a:ea typeface="Calibri" panose="020F0502020204030204" pitchFamily="34" charset="0"/>
                  <a:cs typeface="Times New Roman" panose="02020603050405020304" pitchFamily="18" charset="0"/>
                </a:rPr>
                <a:t>occaecati</a:t>
              </a:r>
              <a:r>
                <a:rPr lang="en-US" sz="1200" dirty="0">
                  <a:latin typeface="Adobe Clean Light" panose="020B0303020404020204" pitchFamily="34" charset="0"/>
                  <a:ea typeface="Calibri" panose="020F0502020204030204" pitchFamily="34" charset="0"/>
                  <a:cs typeface="Times New Roman" panose="02020603050405020304" pitchFamily="18" charset="0"/>
                </a:rPr>
                <a:t>.</a:t>
              </a:r>
            </a:p>
          </p:txBody>
        </p:sp>
        <p:sp>
          <p:nvSpPr>
            <p:cNvPr id="96" name="Column 4"/>
            <p:cNvSpPr txBox="1"/>
            <p:nvPr/>
          </p:nvSpPr>
          <p:spPr>
            <a:xfrm>
              <a:off x="6891843" y="1935528"/>
              <a:ext cx="2514600" cy="1174862"/>
            </a:xfrm>
            <a:prstGeom prst="rect">
              <a:avLst/>
            </a:prstGeom>
            <a:noFill/>
          </p:spPr>
          <p:txBody>
            <a:bodyPr wrap="square" rtlCol="0">
              <a:spAutoFit/>
            </a:bodyPr>
            <a:lstStyle/>
            <a:p>
              <a:pPr marL="0" lvl="1" defTabSz="1088291">
                <a:defRPr/>
              </a:pPr>
              <a:r>
                <a:rPr lang="en-US" sz="1200" dirty="0">
                  <a:latin typeface="Adobe Clean Light" panose="020B0303020404020204" pitchFamily="34" charset="0"/>
                  <a:ea typeface="Calibri" panose="020F0502020204030204" pitchFamily="34" charset="0"/>
                  <a:cs typeface="Times New Roman" panose="02020603050405020304" pitchFamily="18" charset="0"/>
                </a:rPr>
                <a:t>At </a:t>
              </a:r>
              <a:r>
                <a:rPr lang="en-US" sz="1200" dirty="0" err="1">
                  <a:latin typeface="Adobe Clean Light" panose="020B0303020404020204" pitchFamily="34" charset="0"/>
                  <a:ea typeface="Calibri" panose="020F0502020204030204" pitchFamily="34" charset="0"/>
                  <a:cs typeface="Times New Roman" panose="02020603050405020304" pitchFamily="18" charset="0"/>
                </a:rPr>
                <a:t>vero</a:t>
              </a:r>
              <a:r>
                <a:rPr lang="en-US" sz="1200" dirty="0">
                  <a:latin typeface="Adobe Clean Light" panose="020B0303020404020204" pitchFamily="34" charset="0"/>
                  <a:ea typeface="Calibri" panose="020F0502020204030204" pitchFamily="34" charset="0"/>
                  <a:cs typeface="Times New Roman" panose="02020603050405020304" pitchFamily="18" charset="0"/>
                </a:rPr>
                <a:t> </a:t>
              </a:r>
              <a:r>
                <a:rPr lang="en-US" sz="1200" dirty="0" err="1">
                  <a:latin typeface="Adobe Clean Light" panose="020B0303020404020204" pitchFamily="34" charset="0"/>
                  <a:ea typeface="Calibri" panose="020F0502020204030204" pitchFamily="34" charset="0"/>
                  <a:cs typeface="Times New Roman" panose="02020603050405020304" pitchFamily="18" charset="0"/>
                </a:rPr>
                <a:t>eos</a:t>
              </a:r>
              <a:r>
                <a:rPr lang="en-US" sz="1200" dirty="0">
                  <a:latin typeface="Adobe Clean Light" panose="020B0303020404020204" pitchFamily="34" charset="0"/>
                  <a:ea typeface="Calibri" panose="020F0502020204030204" pitchFamily="34" charset="0"/>
                  <a:cs typeface="Times New Roman" panose="02020603050405020304" pitchFamily="18" charset="0"/>
                </a:rPr>
                <a:t> et </a:t>
              </a:r>
              <a:r>
                <a:rPr lang="en-US" sz="1200" dirty="0" err="1">
                  <a:latin typeface="Adobe Clean Light" panose="020B0303020404020204" pitchFamily="34" charset="0"/>
                  <a:ea typeface="Calibri" panose="020F0502020204030204" pitchFamily="34" charset="0"/>
                  <a:cs typeface="Times New Roman" panose="02020603050405020304" pitchFamily="18" charset="0"/>
                </a:rPr>
                <a:t>accusamus</a:t>
              </a:r>
              <a:r>
                <a:rPr lang="en-US" sz="1200" dirty="0">
                  <a:latin typeface="Adobe Clean Light" panose="020B0303020404020204" pitchFamily="34" charset="0"/>
                  <a:ea typeface="Calibri" panose="020F0502020204030204" pitchFamily="34" charset="0"/>
                  <a:cs typeface="Times New Roman" panose="02020603050405020304" pitchFamily="18" charset="0"/>
                </a:rPr>
                <a:t> et </a:t>
              </a:r>
              <a:r>
                <a:rPr lang="en-US" sz="1200" dirty="0" err="1">
                  <a:latin typeface="Adobe Clean Light" panose="020B0303020404020204" pitchFamily="34" charset="0"/>
                  <a:ea typeface="Calibri" panose="020F0502020204030204" pitchFamily="34" charset="0"/>
                  <a:cs typeface="Times New Roman" panose="02020603050405020304" pitchFamily="18" charset="0"/>
                </a:rPr>
                <a:t>iusto</a:t>
              </a:r>
              <a:r>
                <a:rPr lang="en-US" sz="1200" dirty="0">
                  <a:latin typeface="Adobe Clean Light" panose="020B0303020404020204" pitchFamily="34" charset="0"/>
                  <a:ea typeface="Calibri" panose="020F0502020204030204" pitchFamily="34" charset="0"/>
                  <a:cs typeface="Times New Roman" panose="02020603050405020304" pitchFamily="18" charset="0"/>
                </a:rPr>
                <a:t> </a:t>
              </a:r>
              <a:r>
                <a:rPr lang="en-US" sz="1200" dirty="0" err="1">
                  <a:latin typeface="Adobe Clean Light" panose="020B0303020404020204" pitchFamily="34" charset="0"/>
                  <a:ea typeface="Calibri" panose="020F0502020204030204" pitchFamily="34" charset="0"/>
                  <a:cs typeface="Times New Roman" panose="02020603050405020304" pitchFamily="18" charset="0"/>
                </a:rPr>
                <a:t>odio</a:t>
              </a:r>
              <a:r>
                <a:rPr lang="en-US" sz="1200" dirty="0">
                  <a:latin typeface="Adobe Clean Light" panose="020B0303020404020204" pitchFamily="34" charset="0"/>
                  <a:ea typeface="Calibri" panose="020F0502020204030204" pitchFamily="34" charset="0"/>
                  <a:cs typeface="Times New Roman" panose="02020603050405020304" pitchFamily="18" charset="0"/>
                </a:rPr>
                <a:t> </a:t>
              </a:r>
              <a:r>
                <a:rPr lang="en-US" sz="1200" dirty="0" err="1">
                  <a:latin typeface="Adobe Clean Light" panose="020B0303020404020204" pitchFamily="34" charset="0"/>
                  <a:ea typeface="Calibri" panose="020F0502020204030204" pitchFamily="34" charset="0"/>
                  <a:cs typeface="Times New Roman" panose="02020603050405020304" pitchFamily="18" charset="0"/>
                </a:rPr>
                <a:t>dignissimos</a:t>
              </a:r>
              <a:r>
                <a:rPr lang="en-US" sz="1200" dirty="0">
                  <a:latin typeface="Adobe Clean Light" panose="020B0303020404020204" pitchFamily="34" charset="0"/>
                  <a:ea typeface="Calibri" panose="020F0502020204030204" pitchFamily="34" charset="0"/>
                  <a:cs typeface="Times New Roman" panose="02020603050405020304" pitchFamily="18" charset="0"/>
                </a:rPr>
                <a:t> </a:t>
              </a:r>
              <a:r>
                <a:rPr lang="en-US" sz="1200" dirty="0" err="1">
                  <a:latin typeface="Adobe Clean Light" panose="020B0303020404020204" pitchFamily="34" charset="0"/>
                  <a:ea typeface="Calibri" panose="020F0502020204030204" pitchFamily="34" charset="0"/>
                  <a:cs typeface="Times New Roman" panose="02020603050405020304" pitchFamily="18" charset="0"/>
                </a:rPr>
                <a:t>ducimus</a:t>
              </a:r>
              <a:r>
                <a:rPr lang="en-US" sz="1200" dirty="0">
                  <a:latin typeface="Adobe Clean Light" panose="020B0303020404020204" pitchFamily="34" charset="0"/>
                  <a:ea typeface="Calibri" panose="020F0502020204030204" pitchFamily="34" charset="0"/>
                  <a:cs typeface="Times New Roman" panose="02020603050405020304" pitchFamily="18" charset="0"/>
                </a:rPr>
                <a:t> qui </a:t>
              </a:r>
              <a:r>
                <a:rPr lang="en-US" sz="1200" dirty="0" err="1">
                  <a:latin typeface="Adobe Clean Light" panose="020B0303020404020204" pitchFamily="34" charset="0"/>
                  <a:ea typeface="Calibri" panose="020F0502020204030204" pitchFamily="34" charset="0"/>
                  <a:cs typeface="Times New Roman" panose="02020603050405020304" pitchFamily="18" charset="0"/>
                </a:rPr>
                <a:t>blanditiis</a:t>
              </a:r>
              <a:r>
                <a:rPr lang="en-US" sz="1200" dirty="0">
                  <a:latin typeface="Adobe Clean Light" panose="020B0303020404020204" pitchFamily="34" charset="0"/>
                  <a:ea typeface="Calibri" panose="020F0502020204030204" pitchFamily="34" charset="0"/>
                  <a:cs typeface="Times New Roman" panose="02020603050405020304" pitchFamily="18" charset="0"/>
                </a:rPr>
                <a:t> </a:t>
              </a:r>
              <a:r>
                <a:rPr lang="en-US" sz="1200" dirty="0" err="1">
                  <a:latin typeface="Adobe Clean Light" panose="020B0303020404020204" pitchFamily="34" charset="0"/>
                  <a:ea typeface="Calibri" panose="020F0502020204030204" pitchFamily="34" charset="0"/>
                  <a:cs typeface="Times New Roman" panose="02020603050405020304" pitchFamily="18" charset="0"/>
                </a:rPr>
                <a:t>praesentium</a:t>
              </a:r>
              <a:r>
                <a:rPr lang="en-US" sz="1200" dirty="0">
                  <a:latin typeface="Adobe Clean Light" panose="020B0303020404020204" pitchFamily="34" charset="0"/>
                  <a:ea typeface="Calibri" panose="020F0502020204030204" pitchFamily="34" charset="0"/>
                  <a:cs typeface="Times New Roman" panose="02020603050405020304" pitchFamily="18" charset="0"/>
                </a:rPr>
                <a:t> </a:t>
              </a:r>
              <a:r>
                <a:rPr lang="en-US" sz="1200" dirty="0" err="1">
                  <a:latin typeface="Adobe Clean Light" panose="020B0303020404020204" pitchFamily="34" charset="0"/>
                  <a:ea typeface="Calibri" panose="020F0502020204030204" pitchFamily="34" charset="0"/>
                  <a:cs typeface="Times New Roman" panose="02020603050405020304" pitchFamily="18" charset="0"/>
                </a:rPr>
                <a:t>voluptatum</a:t>
              </a:r>
              <a:r>
                <a:rPr lang="en-US" sz="1200" dirty="0">
                  <a:latin typeface="Adobe Clean Light" panose="020B0303020404020204" pitchFamily="34" charset="0"/>
                  <a:ea typeface="Calibri" panose="020F0502020204030204" pitchFamily="34" charset="0"/>
                  <a:cs typeface="Times New Roman" panose="02020603050405020304" pitchFamily="18" charset="0"/>
                </a:rPr>
                <a:t> </a:t>
              </a:r>
              <a:r>
                <a:rPr lang="en-US" sz="1200" dirty="0" err="1">
                  <a:latin typeface="Adobe Clean Light" panose="020B0303020404020204" pitchFamily="34" charset="0"/>
                  <a:ea typeface="Calibri" panose="020F0502020204030204" pitchFamily="34" charset="0"/>
                  <a:cs typeface="Times New Roman" panose="02020603050405020304" pitchFamily="18" charset="0"/>
                </a:rPr>
                <a:t>deleniti</a:t>
              </a:r>
              <a:r>
                <a:rPr lang="en-US" sz="1200" dirty="0">
                  <a:latin typeface="Adobe Clean Light" panose="020B0303020404020204" pitchFamily="34" charset="0"/>
                  <a:ea typeface="Calibri" panose="020F0502020204030204" pitchFamily="34" charset="0"/>
                  <a:cs typeface="Times New Roman" panose="02020603050405020304" pitchFamily="18" charset="0"/>
                </a:rPr>
                <a:t> </a:t>
              </a:r>
              <a:r>
                <a:rPr lang="en-US" sz="1200" dirty="0" err="1">
                  <a:latin typeface="Adobe Clean Light" panose="020B0303020404020204" pitchFamily="34" charset="0"/>
                  <a:ea typeface="Calibri" panose="020F0502020204030204" pitchFamily="34" charset="0"/>
                  <a:cs typeface="Times New Roman" panose="02020603050405020304" pitchFamily="18" charset="0"/>
                </a:rPr>
                <a:t>atque</a:t>
              </a:r>
              <a:r>
                <a:rPr lang="en-US" sz="1200" dirty="0">
                  <a:latin typeface="Adobe Clean Light" panose="020B0303020404020204" pitchFamily="34" charset="0"/>
                  <a:ea typeface="Calibri" panose="020F0502020204030204" pitchFamily="34" charset="0"/>
                  <a:cs typeface="Times New Roman" panose="02020603050405020304" pitchFamily="18" charset="0"/>
                </a:rPr>
                <a:t> </a:t>
              </a:r>
              <a:r>
                <a:rPr lang="en-US" sz="1200" dirty="0" err="1">
                  <a:latin typeface="Adobe Clean Light" panose="020B0303020404020204" pitchFamily="34" charset="0"/>
                  <a:ea typeface="Calibri" panose="020F0502020204030204" pitchFamily="34" charset="0"/>
                  <a:cs typeface="Times New Roman" panose="02020603050405020304" pitchFamily="18" charset="0"/>
                </a:rPr>
                <a:t>corrupti</a:t>
              </a:r>
              <a:r>
                <a:rPr lang="en-US" sz="1200" dirty="0">
                  <a:latin typeface="Adobe Clean Light" panose="020B0303020404020204" pitchFamily="34" charset="0"/>
                  <a:ea typeface="Calibri" panose="020F0502020204030204" pitchFamily="34" charset="0"/>
                  <a:cs typeface="Times New Roman" panose="02020603050405020304" pitchFamily="18" charset="0"/>
                </a:rPr>
                <a:t> quos </a:t>
              </a:r>
              <a:r>
                <a:rPr lang="en-US" sz="1200" dirty="0" err="1">
                  <a:latin typeface="Adobe Clean Light" panose="020B0303020404020204" pitchFamily="34" charset="0"/>
                  <a:ea typeface="Calibri" panose="020F0502020204030204" pitchFamily="34" charset="0"/>
                  <a:cs typeface="Times New Roman" panose="02020603050405020304" pitchFamily="18" charset="0"/>
                </a:rPr>
                <a:t>dolores</a:t>
              </a:r>
              <a:r>
                <a:rPr lang="en-US" sz="1200" dirty="0">
                  <a:latin typeface="Adobe Clean Light" panose="020B0303020404020204" pitchFamily="34" charset="0"/>
                  <a:ea typeface="Calibri" panose="020F0502020204030204" pitchFamily="34" charset="0"/>
                  <a:cs typeface="Times New Roman" panose="02020603050405020304" pitchFamily="18" charset="0"/>
                </a:rPr>
                <a:t> et </a:t>
              </a:r>
              <a:r>
                <a:rPr lang="en-US" sz="1200" dirty="0" err="1">
                  <a:latin typeface="Adobe Clean Light" panose="020B0303020404020204" pitchFamily="34" charset="0"/>
                  <a:ea typeface="Calibri" panose="020F0502020204030204" pitchFamily="34" charset="0"/>
                  <a:cs typeface="Times New Roman" panose="02020603050405020304" pitchFamily="18" charset="0"/>
                </a:rPr>
                <a:t>quas</a:t>
              </a:r>
              <a:r>
                <a:rPr lang="en-US" sz="1200" dirty="0">
                  <a:latin typeface="Adobe Clean Light" panose="020B0303020404020204" pitchFamily="34" charset="0"/>
                  <a:ea typeface="Calibri" panose="020F0502020204030204" pitchFamily="34" charset="0"/>
                  <a:cs typeface="Times New Roman" panose="02020603050405020304" pitchFamily="18" charset="0"/>
                </a:rPr>
                <a:t> </a:t>
              </a:r>
              <a:r>
                <a:rPr lang="en-US" sz="1200" dirty="0" err="1">
                  <a:latin typeface="Adobe Clean Light" panose="020B0303020404020204" pitchFamily="34" charset="0"/>
                  <a:ea typeface="Calibri" panose="020F0502020204030204" pitchFamily="34" charset="0"/>
                  <a:cs typeface="Times New Roman" panose="02020603050405020304" pitchFamily="18" charset="0"/>
                </a:rPr>
                <a:t>molestias</a:t>
              </a:r>
              <a:r>
                <a:rPr lang="en-US" sz="1200" dirty="0">
                  <a:latin typeface="Adobe Clean Light" panose="020B0303020404020204" pitchFamily="34" charset="0"/>
                  <a:ea typeface="Calibri" panose="020F0502020204030204" pitchFamily="34" charset="0"/>
                  <a:cs typeface="Times New Roman" panose="02020603050405020304" pitchFamily="18" charset="0"/>
                </a:rPr>
                <a:t> </a:t>
              </a:r>
              <a:r>
                <a:rPr lang="en-US" sz="1200" dirty="0" err="1">
                  <a:latin typeface="Adobe Clean Light" panose="020B0303020404020204" pitchFamily="34" charset="0"/>
                  <a:ea typeface="Calibri" panose="020F0502020204030204" pitchFamily="34" charset="0"/>
                  <a:cs typeface="Times New Roman" panose="02020603050405020304" pitchFamily="18" charset="0"/>
                </a:rPr>
                <a:t>excepturi</a:t>
              </a:r>
              <a:r>
                <a:rPr lang="en-US" sz="1200" dirty="0">
                  <a:latin typeface="Adobe Clean Light" panose="020B0303020404020204" pitchFamily="34" charset="0"/>
                  <a:ea typeface="Calibri" panose="020F0502020204030204" pitchFamily="34" charset="0"/>
                  <a:cs typeface="Times New Roman" panose="02020603050405020304" pitchFamily="18" charset="0"/>
                </a:rPr>
                <a:t> </a:t>
              </a:r>
              <a:r>
                <a:rPr lang="en-US" sz="1200" dirty="0" err="1">
                  <a:latin typeface="Adobe Clean Light" panose="020B0303020404020204" pitchFamily="34" charset="0"/>
                  <a:ea typeface="Calibri" panose="020F0502020204030204" pitchFamily="34" charset="0"/>
                  <a:cs typeface="Times New Roman" panose="02020603050405020304" pitchFamily="18" charset="0"/>
                </a:rPr>
                <a:t>sint</a:t>
              </a:r>
              <a:r>
                <a:rPr lang="en-US" sz="1200" dirty="0">
                  <a:latin typeface="Adobe Clean Light" panose="020B0303020404020204" pitchFamily="34" charset="0"/>
                  <a:ea typeface="Calibri" panose="020F0502020204030204" pitchFamily="34" charset="0"/>
                  <a:cs typeface="Times New Roman" panose="02020603050405020304" pitchFamily="18" charset="0"/>
                </a:rPr>
                <a:t> </a:t>
              </a:r>
              <a:r>
                <a:rPr lang="en-US" sz="1200" dirty="0" err="1">
                  <a:latin typeface="Adobe Clean Light" panose="020B0303020404020204" pitchFamily="34" charset="0"/>
                  <a:ea typeface="Calibri" panose="020F0502020204030204" pitchFamily="34" charset="0"/>
                  <a:cs typeface="Times New Roman" panose="02020603050405020304" pitchFamily="18" charset="0"/>
                </a:rPr>
                <a:t>occaecati</a:t>
              </a:r>
              <a:r>
                <a:rPr lang="en-US" sz="1200" dirty="0">
                  <a:latin typeface="Adobe Clean Light" panose="020B0303020404020204" pitchFamily="34" charset="0"/>
                  <a:ea typeface="Calibri" panose="020F0502020204030204" pitchFamily="34" charset="0"/>
                  <a:cs typeface="Times New Roman" panose="02020603050405020304" pitchFamily="18" charset="0"/>
                </a:rPr>
                <a:t>.</a:t>
              </a:r>
            </a:p>
          </p:txBody>
        </p:sp>
        <p:sp>
          <p:nvSpPr>
            <p:cNvPr id="98" name="Column 2"/>
            <p:cNvSpPr txBox="1"/>
            <p:nvPr/>
          </p:nvSpPr>
          <p:spPr>
            <a:xfrm>
              <a:off x="3426590" y="1935529"/>
              <a:ext cx="2232887" cy="1388473"/>
            </a:xfrm>
            <a:prstGeom prst="rect">
              <a:avLst/>
            </a:prstGeom>
            <a:noFill/>
          </p:spPr>
          <p:txBody>
            <a:bodyPr wrap="square" rtlCol="0">
              <a:spAutoFit/>
            </a:bodyPr>
            <a:lstStyle/>
            <a:p>
              <a:pPr marL="0" lvl="1" defTabSz="1088291">
                <a:defRPr/>
              </a:pPr>
              <a:r>
                <a:rPr lang="en-US" sz="1200" dirty="0">
                  <a:latin typeface="Adobe Clean Light" panose="020B0303020404020204" pitchFamily="34" charset="0"/>
                  <a:ea typeface="Calibri" panose="020F0502020204030204" pitchFamily="34" charset="0"/>
                  <a:cs typeface="Times New Roman" panose="02020603050405020304" pitchFamily="18" charset="0"/>
                </a:rPr>
                <a:t>At </a:t>
              </a:r>
              <a:r>
                <a:rPr lang="en-US" sz="1200" dirty="0" err="1">
                  <a:latin typeface="Adobe Clean Light" panose="020B0303020404020204" pitchFamily="34" charset="0"/>
                  <a:ea typeface="Calibri" panose="020F0502020204030204" pitchFamily="34" charset="0"/>
                  <a:cs typeface="Times New Roman" panose="02020603050405020304" pitchFamily="18" charset="0"/>
                </a:rPr>
                <a:t>vero</a:t>
              </a:r>
              <a:r>
                <a:rPr lang="en-US" sz="1200" dirty="0">
                  <a:latin typeface="Adobe Clean Light" panose="020B0303020404020204" pitchFamily="34" charset="0"/>
                  <a:ea typeface="Calibri" panose="020F0502020204030204" pitchFamily="34" charset="0"/>
                  <a:cs typeface="Times New Roman" panose="02020603050405020304" pitchFamily="18" charset="0"/>
                </a:rPr>
                <a:t> </a:t>
              </a:r>
              <a:r>
                <a:rPr lang="en-US" sz="1200" dirty="0" err="1">
                  <a:latin typeface="Adobe Clean Light" panose="020B0303020404020204" pitchFamily="34" charset="0"/>
                  <a:ea typeface="Calibri" panose="020F0502020204030204" pitchFamily="34" charset="0"/>
                  <a:cs typeface="Times New Roman" panose="02020603050405020304" pitchFamily="18" charset="0"/>
                </a:rPr>
                <a:t>eos</a:t>
              </a:r>
              <a:r>
                <a:rPr lang="en-US" sz="1200" dirty="0">
                  <a:latin typeface="Adobe Clean Light" panose="020B0303020404020204" pitchFamily="34" charset="0"/>
                  <a:ea typeface="Calibri" panose="020F0502020204030204" pitchFamily="34" charset="0"/>
                  <a:cs typeface="Times New Roman" panose="02020603050405020304" pitchFamily="18" charset="0"/>
                </a:rPr>
                <a:t> et </a:t>
              </a:r>
              <a:r>
                <a:rPr lang="en-US" sz="1200" dirty="0" err="1">
                  <a:latin typeface="Adobe Clean Light" panose="020B0303020404020204" pitchFamily="34" charset="0"/>
                  <a:ea typeface="Calibri" panose="020F0502020204030204" pitchFamily="34" charset="0"/>
                  <a:cs typeface="Times New Roman" panose="02020603050405020304" pitchFamily="18" charset="0"/>
                </a:rPr>
                <a:t>accusamus</a:t>
              </a:r>
              <a:r>
                <a:rPr lang="en-US" sz="1200" dirty="0">
                  <a:latin typeface="Adobe Clean Light" panose="020B0303020404020204" pitchFamily="34" charset="0"/>
                  <a:ea typeface="Calibri" panose="020F0502020204030204" pitchFamily="34" charset="0"/>
                  <a:cs typeface="Times New Roman" panose="02020603050405020304" pitchFamily="18" charset="0"/>
                </a:rPr>
                <a:t> et </a:t>
              </a:r>
              <a:r>
                <a:rPr lang="en-US" sz="1200" dirty="0" err="1">
                  <a:latin typeface="Adobe Clean Light" panose="020B0303020404020204" pitchFamily="34" charset="0"/>
                  <a:ea typeface="Calibri" panose="020F0502020204030204" pitchFamily="34" charset="0"/>
                  <a:cs typeface="Times New Roman" panose="02020603050405020304" pitchFamily="18" charset="0"/>
                </a:rPr>
                <a:t>iusto</a:t>
              </a:r>
              <a:r>
                <a:rPr lang="en-US" sz="1200" dirty="0">
                  <a:latin typeface="Adobe Clean Light" panose="020B0303020404020204" pitchFamily="34" charset="0"/>
                  <a:ea typeface="Calibri" panose="020F0502020204030204" pitchFamily="34" charset="0"/>
                  <a:cs typeface="Times New Roman" panose="02020603050405020304" pitchFamily="18" charset="0"/>
                </a:rPr>
                <a:t> </a:t>
              </a:r>
              <a:r>
                <a:rPr lang="en-US" sz="1200" dirty="0" err="1">
                  <a:latin typeface="Adobe Clean Light" panose="020B0303020404020204" pitchFamily="34" charset="0"/>
                  <a:ea typeface="Calibri" panose="020F0502020204030204" pitchFamily="34" charset="0"/>
                  <a:cs typeface="Times New Roman" panose="02020603050405020304" pitchFamily="18" charset="0"/>
                </a:rPr>
                <a:t>odio</a:t>
              </a:r>
              <a:r>
                <a:rPr lang="en-US" sz="1200" dirty="0">
                  <a:latin typeface="Adobe Clean Light" panose="020B0303020404020204" pitchFamily="34" charset="0"/>
                  <a:ea typeface="Calibri" panose="020F0502020204030204" pitchFamily="34" charset="0"/>
                  <a:cs typeface="Times New Roman" panose="02020603050405020304" pitchFamily="18" charset="0"/>
                </a:rPr>
                <a:t> </a:t>
              </a:r>
              <a:r>
                <a:rPr lang="en-US" sz="1200" dirty="0" err="1">
                  <a:latin typeface="Adobe Clean Light" panose="020B0303020404020204" pitchFamily="34" charset="0"/>
                  <a:ea typeface="Calibri" panose="020F0502020204030204" pitchFamily="34" charset="0"/>
                  <a:cs typeface="Times New Roman" panose="02020603050405020304" pitchFamily="18" charset="0"/>
                </a:rPr>
                <a:t>dignissimos</a:t>
              </a:r>
              <a:r>
                <a:rPr lang="en-US" sz="1200" dirty="0">
                  <a:latin typeface="Adobe Clean Light" panose="020B0303020404020204" pitchFamily="34" charset="0"/>
                  <a:ea typeface="Calibri" panose="020F0502020204030204" pitchFamily="34" charset="0"/>
                  <a:cs typeface="Times New Roman" panose="02020603050405020304" pitchFamily="18" charset="0"/>
                </a:rPr>
                <a:t> </a:t>
              </a:r>
              <a:r>
                <a:rPr lang="en-US" sz="1200" dirty="0" err="1">
                  <a:latin typeface="Adobe Clean Light" panose="020B0303020404020204" pitchFamily="34" charset="0"/>
                  <a:ea typeface="Calibri" panose="020F0502020204030204" pitchFamily="34" charset="0"/>
                  <a:cs typeface="Times New Roman" panose="02020603050405020304" pitchFamily="18" charset="0"/>
                </a:rPr>
                <a:t>ducimus</a:t>
              </a:r>
              <a:r>
                <a:rPr lang="en-US" sz="1200" dirty="0">
                  <a:latin typeface="Adobe Clean Light" panose="020B0303020404020204" pitchFamily="34" charset="0"/>
                  <a:ea typeface="Calibri" panose="020F0502020204030204" pitchFamily="34" charset="0"/>
                  <a:cs typeface="Times New Roman" panose="02020603050405020304" pitchFamily="18" charset="0"/>
                </a:rPr>
                <a:t> qui </a:t>
              </a:r>
              <a:r>
                <a:rPr lang="en-US" sz="1200" dirty="0" err="1">
                  <a:latin typeface="Adobe Clean Light" panose="020B0303020404020204" pitchFamily="34" charset="0"/>
                  <a:ea typeface="Calibri" panose="020F0502020204030204" pitchFamily="34" charset="0"/>
                  <a:cs typeface="Times New Roman" panose="02020603050405020304" pitchFamily="18" charset="0"/>
                </a:rPr>
                <a:t>blanditiis</a:t>
              </a:r>
              <a:r>
                <a:rPr lang="en-US" sz="1200" dirty="0">
                  <a:latin typeface="Adobe Clean Light" panose="020B0303020404020204" pitchFamily="34" charset="0"/>
                  <a:ea typeface="Calibri" panose="020F0502020204030204" pitchFamily="34" charset="0"/>
                  <a:cs typeface="Times New Roman" panose="02020603050405020304" pitchFamily="18" charset="0"/>
                </a:rPr>
                <a:t> </a:t>
              </a:r>
              <a:r>
                <a:rPr lang="en-US" sz="1200" dirty="0" err="1">
                  <a:latin typeface="Adobe Clean Light" panose="020B0303020404020204" pitchFamily="34" charset="0"/>
                  <a:ea typeface="Calibri" panose="020F0502020204030204" pitchFamily="34" charset="0"/>
                  <a:cs typeface="Times New Roman" panose="02020603050405020304" pitchFamily="18" charset="0"/>
                </a:rPr>
                <a:t>praesentium</a:t>
              </a:r>
              <a:r>
                <a:rPr lang="en-US" sz="1200" dirty="0">
                  <a:latin typeface="Adobe Clean Light" panose="020B0303020404020204" pitchFamily="34" charset="0"/>
                  <a:ea typeface="Calibri" panose="020F0502020204030204" pitchFamily="34" charset="0"/>
                  <a:cs typeface="Times New Roman" panose="02020603050405020304" pitchFamily="18" charset="0"/>
                </a:rPr>
                <a:t> </a:t>
              </a:r>
              <a:r>
                <a:rPr lang="en-US" sz="1200" dirty="0" err="1">
                  <a:latin typeface="Adobe Clean Light" panose="020B0303020404020204" pitchFamily="34" charset="0"/>
                  <a:ea typeface="Calibri" panose="020F0502020204030204" pitchFamily="34" charset="0"/>
                  <a:cs typeface="Times New Roman" panose="02020603050405020304" pitchFamily="18" charset="0"/>
                </a:rPr>
                <a:t>voluptatum</a:t>
              </a:r>
              <a:r>
                <a:rPr lang="en-US" sz="1200" dirty="0">
                  <a:latin typeface="Adobe Clean Light" panose="020B0303020404020204" pitchFamily="34" charset="0"/>
                  <a:ea typeface="Calibri" panose="020F0502020204030204" pitchFamily="34" charset="0"/>
                  <a:cs typeface="Times New Roman" panose="02020603050405020304" pitchFamily="18" charset="0"/>
                </a:rPr>
                <a:t> </a:t>
              </a:r>
              <a:r>
                <a:rPr lang="en-US" sz="1200" dirty="0" err="1">
                  <a:latin typeface="Adobe Clean Light" panose="020B0303020404020204" pitchFamily="34" charset="0"/>
                  <a:ea typeface="Calibri" panose="020F0502020204030204" pitchFamily="34" charset="0"/>
                  <a:cs typeface="Times New Roman" panose="02020603050405020304" pitchFamily="18" charset="0"/>
                </a:rPr>
                <a:t>deleniti</a:t>
              </a:r>
              <a:r>
                <a:rPr lang="en-US" sz="1200" dirty="0">
                  <a:latin typeface="Adobe Clean Light" panose="020B0303020404020204" pitchFamily="34" charset="0"/>
                  <a:ea typeface="Calibri" panose="020F0502020204030204" pitchFamily="34" charset="0"/>
                  <a:cs typeface="Times New Roman" panose="02020603050405020304" pitchFamily="18" charset="0"/>
                </a:rPr>
                <a:t> </a:t>
              </a:r>
              <a:r>
                <a:rPr lang="en-US" sz="1200" dirty="0" err="1">
                  <a:latin typeface="Adobe Clean Light" panose="020B0303020404020204" pitchFamily="34" charset="0"/>
                  <a:ea typeface="Calibri" panose="020F0502020204030204" pitchFamily="34" charset="0"/>
                  <a:cs typeface="Times New Roman" panose="02020603050405020304" pitchFamily="18" charset="0"/>
                </a:rPr>
                <a:t>atque</a:t>
              </a:r>
              <a:r>
                <a:rPr lang="en-US" sz="1200" dirty="0">
                  <a:latin typeface="Adobe Clean Light" panose="020B0303020404020204" pitchFamily="34" charset="0"/>
                  <a:ea typeface="Calibri" panose="020F0502020204030204" pitchFamily="34" charset="0"/>
                  <a:cs typeface="Times New Roman" panose="02020603050405020304" pitchFamily="18" charset="0"/>
                </a:rPr>
                <a:t> </a:t>
              </a:r>
              <a:r>
                <a:rPr lang="en-US" sz="1200" dirty="0" err="1">
                  <a:latin typeface="Adobe Clean Light" panose="020B0303020404020204" pitchFamily="34" charset="0"/>
                  <a:ea typeface="Calibri" panose="020F0502020204030204" pitchFamily="34" charset="0"/>
                  <a:cs typeface="Times New Roman" panose="02020603050405020304" pitchFamily="18" charset="0"/>
                </a:rPr>
                <a:t>corrupti</a:t>
              </a:r>
              <a:r>
                <a:rPr lang="en-US" sz="1200" dirty="0">
                  <a:latin typeface="Adobe Clean Light" panose="020B0303020404020204" pitchFamily="34" charset="0"/>
                  <a:ea typeface="Calibri" panose="020F0502020204030204" pitchFamily="34" charset="0"/>
                  <a:cs typeface="Times New Roman" panose="02020603050405020304" pitchFamily="18" charset="0"/>
                </a:rPr>
                <a:t> quos </a:t>
              </a:r>
              <a:r>
                <a:rPr lang="en-US" sz="1200" dirty="0" err="1">
                  <a:latin typeface="Adobe Clean Light" panose="020B0303020404020204" pitchFamily="34" charset="0"/>
                  <a:ea typeface="Calibri" panose="020F0502020204030204" pitchFamily="34" charset="0"/>
                  <a:cs typeface="Times New Roman" panose="02020603050405020304" pitchFamily="18" charset="0"/>
                </a:rPr>
                <a:t>dolores</a:t>
              </a:r>
              <a:r>
                <a:rPr lang="en-US" sz="1200" dirty="0">
                  <a:latin typeface="Adobe Clean Light" panose="020B0303020404020204" pitchFamily="34" charset="0"/>
                  <a:ea typeface="Calibri" panose="020F0502020204030204" pitchFamily="34" charset="0"/>
                  <a:cs typeface="Times New Roman" panose="02020603050405020304" pitchFamily="18" charset="0"/>
                </a:rPr>
                <a:t> et </a:t>
              </a:r>
              <a:r>
                <a:rPr lang="en-US" sz="1200" dirty="0" err="1">
                  <a:latin typeface="Adobe Clean Light" panose="020B0303020404020204" pitchFamily="34" charset="0"/>
                  <a:ea typeface="Calibri" panose="020F0502020204030204" pitchFamily="34" charset="0"/>
                  <a:cs typeface="Times New Roman" panose="02020603050405020304" pitchFamily="18" charset="0"/>
                </a:rPr>
                <a:t>quas</a:t>
              </a:r>
              <a:r>
                <a:rPr lang="en-US" sz="1200" dirty="0">
                  <a:latin typeface="Adobe Clean Light" panose="020B0303020404020204" pitchFamily="34" charset="0"/>
                  <a:ea typeface="Calibri" panose="020F0502020204030204" pitchFamily="34" charset="0"/>
                  <a:cs typeface="Times New Roman" panose="02020603050405020304" pitchFamily="18" charset="0"/>
                </a:rPr>
                <a:t> </a:t>
              </a:r>
              <a:r>
                <a:rPr lang="en-US" sz="1200" dirty="0" err="1">
                  <a:latin typeface="Adobe Clean Light" panose="020B0303020404020204" pitchFamily="34" charset="0"/>
                  <a:ea typeface="Calibri" panose="020F0502020204030204" pitchFamily="34" charset="0"/>
                  <a:cs typeface="Times New Roman" panose="02020603050405020304" pitchFamily="18" charset="0"/>
                </a:rPr>
                <a:t>molestias</a:t>
              </a:r>
              <a:r>
                <a:rPr lang="en-US" sz="1200" dirty="0">
                  <a:latin typeface="Adobe Clean Light" panose="020B0303020404020204" pitchFamily="34" charset="0"/>
                  <a:ea typeface="Calibri" panose="020F0502020204030204" pitchFamily="34" charset="0"/>
                  <a:cs typeface="Times New Roman" panose="02020603050405020304" pitchFamily="18" charset="0"/>
                </a:rPr>
                <a:t> </a:t>
              </a:r>
              <a:r>
                <a:rPr lang="en-US" sz="1200" dirty="0" err="1">
                  <a:latin typeface="Adobe Clean Light" panose="020B0303020404020204" pitchFamily="34" charset="0"/>
                  <a:ea typeface="Calibri" panose="020F0502020204030204" pitchFamily="34" charset="0"/>
                  <a:cs typeface="Times New Roman" panose="02020603050405020304" pitchFamily="18" charset="0"/>
                </a:rPr>
                <a:t>excepturi</a:t>
              </a:r>
              <a:r>
                <a:rPr lang="en-US" sz="1200" dirty="0">
                  <a:latin typeface="Adobe Clean Light" panose="020B0303020404020204" pitchFamily="34" charset="0"/>
                  <a:ea typeface="Calibri" panose="020F0502020204030204" pitchFamily="34" charset="0"/>
                  <a:cs typeface="Times New Roman" panose="02020603050405020304" pitchFamily="18" charset="0"/>
                </a:rPr>
                <a:t> </a:t>
              </a:r>
              <a:r>
                <a:rPr lang="en-US" sz="1200" dirty="0" err="1">
                  <a:latin typeface="Adobe Clean Light" panose="020B0303020404020204" pitchFamily="34" charset="0"/>
                  <a:ea typeface="Calibri" panose="020F0502020204030204" pitchFamily="34" charset="0"/>
                  <a:cs typeface="Times New Roman" panose="02020603050405020304" pitchFamily="18" charset="0"/>
                </a:rPr>
                <a:t>sint</a:t>
              </a:r>
              <a:r>
                <a:rPr lang="en-US" sz="1200" dirty="0">
                  <a:latin typeface="Adobe Clean Light" panose="020B0303020404020204" pitchFamily="34" charset="0"/>
                  <a:ea typeface="Calibri" panose="020F0502020204030204" pitchFamily="34" charset="0"/>
                  <a:cs typeface="Times New Roman" panose="02020603050405020304" pitchFamily="18" charset="0"/>
                </a:rPr>
                <a:t> </a:t>
              </a:r>
              <a:r>
                <a:rPr lang="en-US" sz="1200" dirty="0" err="1">
                  <a:latin typeface="Adobe Clean Light" panose="020B0303020404020204" pitchFamily="34" charset="0"/>
                  <a:ea typeface="Calibri" panose="020F0502020204030204" pitchFamily="34" charset="0"/>
                  <a:cs typeface="Times New Roman" panose="02020603050405020304" pitchFamily="18" charset="0"/>
                </a:rPr>
                <a:t>occaecati</a:t>
              </a:r>
              <a:r>
                <a:rPr lang="en-US" sz="1200" dirty="0">
                  <a:latin typeface="Adobe Clean Light" panose="020B0303020404020204" pitchFamily="34" charset="0"/>
                  <a:ea typeface="Calibri" panose="020F0502020204030204" pitchFamily="34" charset="0"/>
                  <a:cs typeface="Times New Roman" panose="02020603050405020304" pitchFamily="18" charset="0"/>
                </a:rPr>
                <a:t>.</a:t>
              </a:r>
              <a:endParaRPr lang="en-US" sz="1200" dirty="0">
                <a:latin typeface="Adobe Clean Light" panose="020B0303020404020204" pitchFamily="34" charset="0"/>
              </a:endParaRPr>
            </a:p>
          </p:txBody>
        </p:sp>
      </p:grpSp>
      <p:grpSp>
        <p:nvGrpSpPr>
          <p:cNvPr id="85" name="vertical lines"/>
          <p:cNvGrpSpPr/>
          <p:nvPr/>
        </p:nvGrpSpPr>
        <p:grpSpPr>
          <a:xfrm>
            <a:off x="399211" y="1279051"/>
            <a:ext cx="11231814" cy="4918344"/>
            <a:chOff x="411243" y="1483583"/>
            <a:chExt cx="11231814" cy="4918344"/>
          </a:xfrm>
        </p:grpSpPr>
        <p:cxnSp>
          <p:nvCxnSpPr>
            <p:cNvPr id="84" name="Straight Connector 83"/>
            <p:cNvCxnSpPr/>
            <p:nvPr/>
          </p:nvCxnSpPr>
          <p:spPr>
            <a:xfrm flipV="1">
              <a:off x="4162596" y="3029709"/>
              <a:ext cx="0" cy="1009311"/>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7902540" y="3029709"/>
              <a:ext cx="0" cy="1295914"/>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411243" y="1483583"/>
              <a:ext cx="7952" cy="4906312"/>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V="1">
              <a:off x="11643057" y="3022884"/>
              <a:ext cx="0" cy="3379043"/>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a:off x="3846416" y="3190557"/>
            <a:ext cx="624840" cy="341120"/>
            <a:chOff x="3882301" y="3393670"/>
            <a:chExt cx="624840" cy="374946"/>
          </a:xfrm>
        </p:grpSpPr>
        <p:sp>
          <p:nvSpPr>
            <p:cNvPr id="73" name="right chevron 50%"/>
            <p:cNvSpPr/>
            <p:nvPr/>
          </p:nvSpPr>
          <p:spPr>
            <a:xfrm>
              <a:off x="4168417" y="3395089"/>
              <a:ext cx="338724" cy="371897"/>
            </a:xfrm>
            <a:prstGeom prst="chevron">
              <a:avLst>
                <a:gd name="adj" fmla="val 50000"/>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left chevron 50%"/>
            <p:cNvSpPr/>
            <p:nvPr/>
          </p:nvSpPr>
          <p:spPr>
            <a:xfrm>
              <a:off x="3882301" y="3396719"/>
              <a:ext cx="338724" cy="371897"/>
            </a:xfrm>
            <a:prstGeom prst="chevron">
              <a:avLst>
                <a:gd name="adj" fmla="val 50000"/>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middle chevron 100%"/>
            <p:cNvSpPr/>
            <p:nvPr/>
          </p:nvSpPr>
          <p:spPr>
            <a:xfrm>
              <a:off x="4024065" y="3393670"/>
              <a:ext cx="338724" cy="371897"/>
            </a:xfrm>
            <a:prstGeom prst="chevron">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80" name="Group 79"/>
          <p:cNvGrpSpPr/>
          <p:nvPr/>
        </p:nvGrpSpPr>
        <p:grpSpPr>
          <a:xfrm>
            <a:off x="7581432" y="3190557"/>
            <a:ext cx="624840" cy="336706"/>
            <a:chOff x="3882301" y="3393670"/>
            <a:chExt cx="624840" cy="374946"/>
          </a:xfrm>
        </p:grpSpPr>
        <p:sp>
          <p:nvSpPr>
            <p:cNvPr id="81" name="right chevron 50%"/>
            <p:cNvSpPr/>
            <p:nvPr/>
          </p:nvSpPr>
          <p:spPr>
            <a:xfrm>
              <a:off x="4168417" y="3395089"/>
              <a:ext cx="338724" cy="371897"/>
            </a:xfrm>
            <a:prstGeom prst="chevron">
              <a:avLst>
                <a:gd name="adj" fmla="val 50000"/>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left chevron 50%"/>
            <p:cNvSpPr/>
            <p:nvPr/>
          </p:nvSpPr>
          <p:spPr>
            <a:xfrm>
              <a:off x="3882301" y="3396719"/>
              <a:ext cx="338724" cy="371897"/>
            </a:xfrm>
            <a:prstGeom prst="chevron">
              <a:avLst>
                <a:gd name="adj" fmla="val 50000"/>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middle chevron 100%"/>
            <p:cNvSpPr/>
            <p:nvPr/>
          </p:nvSpPr>
          <p:spPr>
            <a:xfrm>
              <a:off x="4024065" y="3393670"/>
              <a:ext cx="338724" cy="371897"/>
            </a:xfrm>
            <a:prstGeom prst="chevron">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107" name="Straight Connector 106"/>
          <p:cNvCxnSpPr/>
          <p:nvPr/>
        </p:nvCxnSpPr>
        <p:spPr>
          <a:xfrm flipV="1">
            <a:off x="7889499" y="3525800"/>
            <a:ext cx="0" cy="1437549"/>
          </a:xfrm>
          <a:prstGeom prst="line">
            <a:avLst/>
          </a:prstGeom>
          <a:ln w="127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V="1">
            <a:off x="4159140" y="3528904"/>
            <a:ext cx="0" cy="1434445"/>
          </a:xfrm>
          <a:prstGeom prst="line">
            <a:avLst/>
          </a:prstGeom>
          <a:ln w="127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108" name="Group 107"/>
          <p:cNvGrpSpPr/>
          <p:nvPr/>
        </p:nvGrpSpPr>
        <p:grpSpPr>
          <a:xfrm>
            <a:off x="396438" y="5349588"/>
            <a:ext cx="11234195" cy="900246"/>
            <a:chOff x="413981" y="4851975"/>
            <a:chExt cx="11228741" cy="900246"/>
          </a:xfrm>
        </p:grpSpPr>
        <p:sp>
          <p:nvSpPr>
            <p:cNvPr id="102" name="Column 5"/>
            <p:cNvSpPr txBox="1"/>
            <p:nvPr/>
          </p:nvSpPr>
          <p:spPr>
            <a:xfrm>
              <a:off x="7918036" y="4851975"/>
              <a:ext cx="1827912" cy="577081"/>
            </a:xfrm>
            <a:prstGeom prst="rect">
              <a:avLst/>
            </a:prstGeom>
            <a:noFill/>
          </p:spPr>
          <p:txBody>
            <a:bodyPr wrap="square" rtlCol="0">
              <a:spAutoFit/>
            </a:bodyPr>
            <a:lstStyle/>
            <a:p>
              <a:pPr marL="0" lvl="1" defTabSz="1088291">
                <a:defRPr/>
              </a:pPr>
              <a:r>
                <a:rPr lang="en-US" sz="1050" dirty="0">
                  <a:latin typeface="Adobe Clean Light" panose="020B0303020404020204" pitchFamily="34" charset="0"/>
                  <a:ea typeface="Calibri" panose="020F0502020204030204" pitchFamily="34" charset="0"/>
                  <a:cs typeface="Times New Roman" panose="02020603050405020304" pitchFamily="18" charset="0"/>
                </a:rPr>
                <a:t>Incorporated strong digital marketing principles or industry best practices</a:t>
              </a:r>
            </a:p>
          </p:txBody>
        </p:sp>
        <p:sp>
          <p:nvSpPr>
            <p:cNvPr id="103" name="Column 4"/>
            <p:cNvSpPr txBox="1"/>
            <p:nvPr/>
          </p:nvSpPr>
          <p:spPr>
            <a:xfrm>
              <a:off x="6080842" y="4851975"/>
              <a:ext cx="1827912" cy="900246"/>
            </a:xfrm>
            <a:prstGeom prst="rect">
              <a:avLst/>
            </a:prstGeom>
            <a:noFill/>
          </p:spPr>
          <p:txBody>
            <a:bodyPr wrap="square" rtlCol="0">
              <a:spAutoFit/>
            </a:bodyPr>
            <a:lstStyle/>
            <a:p>
              <a:pPr marL="0" lvl="1" defTabSz="1088291">
                <a:defRPr/>
              </a:pPr>
              <a:r>
                <a:rPr lang="en-US" sz="1050" dirty="0">
                  <a:latin typeface="Adobe Clean Light" panose="020B0303020404020204" pitchFamily="34" charset="0"/>
                  <a:ea typeface="Calibri" panose="020F0502020204030204" pitchFamily="34" charset="0"/>
                  <a:cs typeface="Times New Roman" panose="02020603050405020304" pitchFamily="18" charset="0"/>
                </a:rPr>
                <a:t>Did business value review provide clear, concise, quantitative information around value realization</a:t>
              </a:r>
            </a:p>
          </p:txBody>
        </p:sp>
        <p:sp>
          <p:nvSpPr>
            <p:cNvPr id="104" name="Column 3"/>
            <p:cNvSpPr txBox="1"/>
            <p:nvPr/>
          </p:nvSpPr>
          <p:spPr>
            <a:xfrm>
              <a:off x="4178905" y="4851975"/>
              <a:ext cx="1827912" cy="577081"/>
            </a:xfrm>
            <a:prstGeom prst="rect">
              <a:avLst/>
            </a:prstGeom>
            <a:noFill/>
          </p:spPr>
          <p:txBody>
            <a:bodyPr wrap="square" rtlCol="0">
              <a:spAutoFit/>
            </a:bodyPr>
            <a:lstStyle/>
            <a:p>
              <a:pPr marL="0" lvl="1" defTabSz="1088291">
                <a:defRPr/>
              </a:pPr>
              <a:r>
                <a:rPr lang="en-US" sz="1050" dirty="0">
                  <a:latin typeface="Adobe Clean Light" panose="020B0303020404020204" pitchFamily="34" charset="0"/>
                  <a:ea typeface="Calibri" panose="020F0502020204030204" pitchFamily="34" charset="0"/>
                  <a:cs typeface="Times New Roman" panose="02020603050405020304" pitchFamily="18" charset="0"/>
                </a:rPr>
                <a:t>Architectural diagram presented most efficient way of addressing business need, was clearly presented</a:t>
              </a:r>
            </a:p>
          </p:txBody>
        </p:sp>
        <p:sp>
          <p:nvSpPr>
            <p:cNvPr id="105" name="Column 2"/>
            <p:cNvSpPr txBox="1"/>
            <p:nvPr/>
          </p:nvSpPr>
          <p:spPr>
            <a:xfrm>
              <a:off x="2194371" y="4851975"/>
              <a:ext cx="1987307" cy="577081"/>
            </a:xfrm>
            <a:prstGeom prst="rect">
              <a:avLst/>
            </a:prstGeom>
            <a:noFill/>
          </p:spPr>
          <p:txBody>
            <a:bodyPr wrap="square" rtlCol="0">
              <a:spAutoFit/>
            </a:bodyPr>
            <a:lstStyle/>
            <a:p>
              <a:pPr marL="0" lvl="1" defTabSz="1088291">
                <a:defRPr/>
              </a:pPr>
              <a:r>
                <a:rPr lang="en-US" sz="1050" dirty="0">
                  <a:latin typeface="Adobe Clean Light" panose="020B0303020404020204" pitchFamily="34" charset="0"/>
                  <a:ea typeface="Calibri" panose="020F0502020204030204" pitchFamily="34" charset="0"/>
                  <a:cs typeface="Times New Roman" panose="02020603050405020304" pitchFamily="18" charset="0"/>
                </a:rPr>
                <a:t>Timeline / roadmap sufficiently mapped to business requirements and clearly presented.</a:t>
              </a:r>
              <a:endParaRPr lang="en-US" sz="1050" dirty="0">
                <a:latin typeface="Adobe Clean Light" panose="020B0303020404020204" pitchFamily="34" charset="0"/>
              </a:endParaRPr>
            </a:p>
          </p:txBody>
        </p:sp>
        <p:sp>
          <p:nvSpPr>
            <p:cNvPr id="106" name="Column 1"/>
            <p:cNvSpPr txBox="1"/>
            <p:nvPr/>
          </p:nvSpPr>
          <p:spPr>
            <a:xfrm>
              <a:off x="413981" y="4851975"/>
              <a:ext cx="1827912" cy="415498"/>
            </a:xfrm>
            <a:prstGeom prst="rect">
              <a:avLst/>
            </a:prstGeom>
            <a:noFill/>
          </p:spPr>
          <p:txBody>
            <a:bodyPr wrap="square" rtlCol="0">
              <a:spAutoFit/>
            </a:bodyPr>
            <a:lstStyle/>
            <a:p>
              <a:pPr marL="0" lvl="1" defTabSz="1088291">
                <a:defRPr/>
              </a:pPr>
              <a:r>
                <a:rPr lang="en-US" sz="1050" dirty="0">
                  <a:latin typeface="Adobe Clean Light" panose="020B0303020404020204" pitchFamily="34" charset="0"/>
                  <a:ea typeface="Calibri" panose="020F0502020204030204" pitchFamily="34" charset="0"/>
                  <a:cs typeface="Times New Roman" panose="02020603050405020304" pitchFamily="18" charset="0"/>
                </a:rPr>
                <a:t>High level business requirements clearly defined</a:t>
              </a:r>
            </a:p>
          </p:txBody>
        </p:sp>
        <p:sp>
          <p:nvSpPr>
            <p:cNvPr id="112" name="Column 5"/>
            <p:cNvSpPr txBox="1"/>
            <p:nvPr/>
          </p:nvSpPr>
          <p:spPr>
            <a:xfrm>
              <a:off x="9814810" y="4851975"/>
              <a:ext cx="1827912" cy="738664"/>
            </a:xfrm>
            <a:prstGeom prst="rect">
              <a:avLst/>
            </a:prstGeom>
            <a:noFill/>
          </p:spPr>
          <p:txBody>
            <a:bodyPr wrap="square" rtlCol="0">
              <a:spAutoFit/>
            </a:bodyPr>
            <a:lstStyle/>
            <a:p>
              <a:pPr marL="0" lvl="1" defTabSz="1088291">
                <a:defRPr/>
              </a:pPr>
              <a:r>
                <a:rPr lang="en-US" sz="1050" dirty="0">
                  <a:latin typeface="Adobe Clean Light" panose="020B0303020404020204" pitchFamily="34" charset="0"/>
                  <a:ea typeface="Calibri" panose="020F0502020204030204" pitchFamily="34" charset="0"/>
                  <a:cs typeface="Times New Roman" panose="02020603050405020304" pitchFamily="18" charset="0"/>
                </a:rPr>
                <a:t>Exuded confidence, made you feel excited to work with Adobe and gave you a sense that they are trusted advisors</a:t>
              </a:r>
            </a:p>
          </p:txBody>
        </p:sp>
      </p:grpSp>
      <p:sp>
        <p:nvSpPr>
          <p:cNvPr id="114" name="TextBox 113"/>
          <p:cNvSpPr txBox="1"/>
          <p:nvPr/>
        </p:nvSpPr>
        <p:spPr>
          <a:xfrm>
            <a:off x="396438" y="5014020"/>
            <a:ext cx="11242444" cy="307777"/>
          </a:xfrm>
          <a:prstGeom prst="rect">
            <a:avLst/>
          </a:prstGeom>
          <a:solidFill>
            <a:schemeClr val="accent1">
              <a:lumMod val="75000"/>
            </a:schemeClr>
          </a:solidFill>
          <a:ln>
            <a:noFill/>
          </a:ln>
        </p:spPr>
        <p:txBody>
          <a:bodyPr wrap="square" lIns="548640" rtlCol="0">
            <a:spAutoFit/>
          </a:bodyPr>
          <a:lstStyle/>
          <a:p>
            <a:pPr algn="ctr"/>
            <a:r>
              <a:rPr lang="en-US" sz="1400" dirty="0">
                <a:solidFill>
                  <a:schemeClr val="bg1"/>
                </a:solidFill>
                <a:latin typeface="Adobe Clean SemiCondensed" panose="020B0503020404020204" pitchFamily="34" charset="0"/>
              </a:rPr>
              <a:t>SCORING RUBRIC: TEAMS WILL BE GRADED ON A SCALE OF 1-5 IN EACH OF THE FOLLOWING AREAS</a:t>
            </a:r>
          </a:p>
        </p:txBody>
      </p:sp>
      <p:cxnSp>
        <p:nvCxnSpPr>
          <p:cNvPr id="117" name="Straight Connector 116"/>
          <p:cNvCxnSpPr/>
          <p:nvPr/>
        </p:nvCxnSpPr>
        <p:spPr>
          <a:xfrm flipV="1">
            <a:off x="7892260" y="5354867"/>
            <a:ext cx="0" cy="835309"/>
          </a:xfrm>
          <a:prstGeom prst="line">
            <a:avLst/>
          </a:prstGeom>
          <a:ln w="12700">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V="1">
            <a:off x="9779050" y="5349588"/>
            <a:ext cx="0" cy="835309"/>
          </a:xfrm>
          <a:prstGeom prst="line">
            <a:avLst/>
          </a:prstGeom>
          <a:ln w="12700">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V="1">
            <a:off x="6031931" y="5354801"/>
            <a:ext cx="0" cy="835309"/>
          </a:xfrm>
          <a:prstGeom prst="line">
            <a:avLst/>
          </a:prstGeom>
          <a:ln w="12700">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V="1">
            <a:off x="4150564" y="5354867"/>
            <a:ext cx="0" cy="835309"/>
          </a:xfrm>
          <a:prstGeom prst="line">
            <a:avLst/>
          </a:prstGeom>
          <a:ln w="12700">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2165065" y="5349588"/>
            <a:ext cx="0" cy="835309"/>
          </a:xfrm>
          <a:prstGeom prst="line">
            <a:avLst/>
          </a:prstGeom>
          <a:ln w="12700">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7" name="Slide Number Placeholder 3"/>
          <p:cNvSpPr txBox="1">
            <a:spLocks/>
          </p:cNvSpPr>
          <p:nvPr/>
        </p:nvSpPr>
        <p:spPr>
          <a:xfrm>
            <a:off x="5586556" y="6477000"/>
            <a:ext cx="1015735" cy="168274"/>
          </a:xfrm>
          <a:prstGeom prst="rect">
            <a:avLst/>
          </a:prstGeom>
        </p:spPr>
        <p:txBody>
          <a:bodyPr vert="horz" lIns="108829" tIns="54414" rIns="108829" bIns="54414" rtlCol="0" anchor="ctr"/>
          <a:lstStyle>
            <a:defPPr>
              <a:defRPr lang="en-US"/>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0156F56-D5AE-4C6F-B826-C69D1BC521BB}" type="slidenum">
              <a:rPr lang="en-US" smtClean="0"/>
              <a:pPr algn="ctr"/>
              <a:t>15</a:t>
            </a:fld>
            <a:endParaRPr lang="en-US" dirty="0"/>
          </a:p>
        </p:txBody>
      </p:sp>
      <p:pic>
        <p:nvPicPr>
          <p:cNvPr id="131" name="Picture 130"/>
          <p:cNvPicPr>
            <a:picLocks noChangeAspect="1"/>
          </p:cNvPicPr>
          <p:nvPr/>
        </p:nvPicPr>
        <p:blipFill>
          <a:blip r:embed="rId11">
            <a:extLst>
              <a:ext uri="{BEBA8EAE-BF5A-486C-A8C5-ECC9F3942E4B}">
                <a14:imgProps xmlns:a14="http://schemas.microsoft.com/office/drawing/2010/main">
                  <a14:imgLayer r:embed="rId12">
                    <a14:imgEffect>
                      <a14:artisticCutout/>
                    </a14:imgEffect>
                  </a14:imgLayer>
                </a14:imgProps>
              </a:ext>
            </a:extLst>
          </a:blip>
          <a:stretch>
            <a:fillRect/>
          </a:stretch>
        </p:blipFill>
        <p:spPr>
          <a:xfrm>
            <a:off x="463336" y="3514098"/>
            <a:ext cx="1465270" cy="1461886"/>
          </a:xfrm>
          <a:prstGeom prst="rect">
            <a:avLst/>
          </a:prstGeom>
          <a:effectLst>
            <a:outerShdw blurRad="76200" dir="18900000" sy="23000" kx="-1200000" algn="bl" rotWithShape="0">
              <a:prstClr val="black">
                <a:alpha val="20000"/>
              </a:prstClr>
            </a:outerShdw>
          </a:effectLst>
        </p:spPr>
      </p:pic>
      <p:pic>
        <p:nvPicPr>
          <p:cNvPr id="132" name="Picture 131"/>
          <p:cNvPicPr>
            <a:picLocks noChangeAspect="1"/>
          </p:cNvPicPr>
          <p:nvPr/>
        </p:nvPicPr>
        <p:blipFill>
          <a:blip r:embed="rId13">
            <a:extLst>
              <a:ext uri="{BEBA8EAE-BF5A-486C-A8C5-ECC9F3942E4B}">
                <a14:imgProps xmlns:a14="http://schemas.microsoft.com/office/drawing/2010/main">
                  <a14:imgLayer r:embed="rId14">
                    <a14:imgEffect>
                      <a14:artisticPaintBrush/>
                    </a14:imgEffect>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051362" y="3355377"/>
            <a:ext cx="1355287" cy="1630274"/>
          </a:xfrm>
          <a:prstGeom prst="rect">
            <a:avLst/>
          </a:prstGeom>
          <a:effectLst>
            <a:outerShdw blurRad="76200" dir="18900000" sy="23000" kx="-1200000" algn="bl" rotWithShape="0">
              <a:prstClr val="black">
                <a:alpha val="20000"/>
              </a:prstClr>
            </a:outerShdw>
          </a:effectLst>
        </p:spPr>
      </p:pic>
      <p:pic>
        <p:nvPicPr>
          <p:cNvPr id="133" name="Picture 132"/>
          <p:cNvPicPr>
            <a:picLocks noChangeAspect="1"/>
          </p:cNvPicPr>
          <p:nvPr/>
        </p:nvPicPr>
        <p:blipFill rotWithShape="1">
          <a:blip r:embed="rId15">
            <a:extLst>
              <a:ext uri="{BEBA8EAE-BF5A-486C-A8C5-ECC9F3942E4B}">
                <a14:imgProps xmlns:a14="http://schemas.microsoft.com/office/drawing/2010/main">
                  <a14:imgLayer r:embed="rId16">
                    <a14:imgEffect>
                      <a14:artisticPaintBrush/>
                    </a14:imgEffect>
                  </a14:imgLayer>
                </a14:imgProps>
              </a:ext>
            </a:extLst>
          </a:blip>
          <a:srcRect b="9338"/>
          <a:stretch/>
        </p:blipFill>
        <p:spPr>
          <a:xfrm>
            <a:off x="7489801" y="3459168"/>
            <a:ext cx="1675302" cy="1518870"/>
          </a:xfrm>
          <a:prstGeom prst="rect">
            <a:avLst/>
          </a:prstGeom>
          <a:effectLst>
            <a:outerShdw blurRad="76200" dir="18900000" sy="23000" kx="-1200000" algn="bl" rotWithShape="0">
              <a:prstClr val="black">
                <a:alpha val="20000"/>
              </a:prstClr>
            </a:outerShdw>
          </a:effectLst>
        </p:spPr>
      </p:pic>
      <p:grpSp>
        <p:nvGrpSpPr>
          <p:cNvPr id="138" name="Group 137"/>
          <p:cNvGrpSpPr/>
          <p:nvPr/>
        </p:nvGrpSpPr>
        <p:grpSpPr>
          <a:xfrm>
            <a:off x="2184961" y="349253"/>
            <a:ext cx="9516979" cy="722736"/>
            <a:chOff x="1564105" y="445168"/>
            <a:chExt cx="9516979" cy="722736"/>
          </a:xfrm>
          <a:effectLst>
            <a:outerShdw blurRad="76200" dir="18900000" sy="23000" kx="-1200000" algn="bl" rotWithShape="0">
              <a:prstClr val="black">
                <a:alpha val="20000"/>
              </a:prstClr>
            </a:outerShdw>
          </a:effectLst>
        </p:grpSpPr>
        <p:sp>
          <p:nvSpPr>
            <p:cNvPr id="128" name="Teardrop 127"/>
            <p:cNvSpPr/>
            <p:nvPr/>
          </p:nvSpPr>
          <p:spPr>
            <a:xfrm rot="2646926">
              <a:off x="1564105" y="445168"/>
              <a:ext cx="722736" cy="722736"/>
            </a:xfrm>
            <a:prstGeom prst="teardrop">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p:cNvSpPr/>
            <p:nvPr/>
          </p:nvSpPr>
          <p:spPr>
            <a:xfrm>
              <a:off x="2177693" y="595312"/>
              <a:ext cx="8903391" cy="451435"/>
            </a:xfrm>
            <a:custGeom>
              <a:avLst/>
              <a:gdLst>
                <a:gd name="connsiteX0" fmla="*/ 0 w 8903391"/>
                <a:gd name="connsiteY0" fmla="*/ 0 h 451435"/>
                <a:gd name="connsiteX1" fmla="*/ 8903391 w 8903391"/>
                <a:gd name="connsiteY1" fmla="*/ 0 h 451435"/>
                <a:gd name="connsiteX2" fmla="*/ 8903391 w 8903391"/>
                <a:gd name="connsiteY2" fmla="*/ 451435 h 451435"/>
                <a:gd name="connsiteX3" fmla="*/ 0 w 8903391"/>
                <a:gd name="connsiteY3" fmla="*/ 451435 h 451435"/>
                <a:gd name="connsiteX4" fmla="*/ 0 w 8903391"/>
                <a:gd name="connsiteY4" fmla="*/ 0 h 451435"/>
                <a:gd name="connsiteX0" fmla="*/ 0 w 8903391"/>
                <a:gd name="connsiteY0" fmla="*/ 0 h 451435"/>
                <a:gd name="connsiteX1" fmla="*/ 8903391 w 8903391"/>
                <a:gd name="connsiteY1" fmla="*/ 0 h 451435"/>
                <a:gd name="connsiteX2" fmla="*/ 8626664 w 8903391"/>
                <a:gd name="connsiteY2" fmla="*/ 451435 h 451435"/>
                <a:gd name="connsiteX3" fmla="*/ 0 w 8903391"/>
                <a:gd name="connsiteY3" fmla="*/ 451435 h 451435"/>
                <a:gd name="connsiteX4" fmla="*/ 0 w 8903391"/>
                <a:gd name="connsiteY4" fmla="*/ 0 h 451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3391" h="451435">
                  <a:moveTo>
                    <a:pt x="0" y="0"/>
                  </a:moveTo>
                  <a:lnTo>
                    <a:pt x="8903391" y="0"/>
                  </a:lnTo>
                  <a:lnTo>
                    <a:pt x="8626664" y="451435"/>
                  </a:lnTo>
                  <a:lnTo>
                    <a:pt x="0" y="451435"/>
                  </a:lnTo>
                  <a:lnTo>
                    <a:pt x="0" y="0"/>
                  </a:lnTo>
                  <a:close/>
                </a:path>
              </a:pathLst>
            </a:cu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6" name="Title 1"/>
          <p:cNvSpPr txBox="1">
            <a:spLocks/>
          </p:cNvSpPr>
          <p:nvPr/>
        </p:nvSpPr>
        <p:spPr>
          <a:xfrm>
            <a:off x="2798549" y="527949"/>
            <a:ext cx="10915473" cy="411162"/>
          </a:xfrm>
          <a:prstGeom prst="rect">
            <a:avLst/>
          </a:prstGeom>
        </p:spPr>
        <p:txBody>
          <a:bodyPr vert="horz" lIns="108829" tIns="54414" rIns="108829" bIns="54414" rtlCol="0" anchor="ctr">
            <a:noAutofit/>
          </a:bodyPr>
          <a:lstStyle>
            <a:lvl1pPr algn="l" defTabSz="1088291" rtl="0" eaLnBrk="1" latinLnBrk="0" hangingPunct="1">
              <a:spcBef>
                <a:spcPct val="0"/>
              </a:spcBef>
              <a:buNone/>
              <a:defRPr sz="2400" kern="1200">
                <a:solidFill>
                  <a:schemeClr val="bg2"/>
                </a:solidFill>
                <a:latin typeface="+mj-lt"/>
                <a:ea typeface="+mj-ea"/>
                <a:cs typeface="+mj-cs"/>
              </a:defRPr>
            </a:lvl1pPr>
          </a:lstStyle>
          <a:p>
            <a:r>
              <a:rPr lang="en-US" sz="1100" i="1" dirty="0">
                <a:solidFill>
                  <a:schemeClr val="tx1"/>
                </a:solidFill>
                <a:latin typeface="Adobe Clean Light" panose="020B0303020404020204" pitchFamily="34" charset="0"/>
              </a:rPr>
              <a:t>Let’s review the infographic below to learn about the interactive scorecard, use case scenario presentation and its elements, and the group scoring rubric. </a:t>
            </a:r>
          </a:p>
        </p:txBody>
      </p:sp>
      <p:pic>
        <p:nvPicPr>
          <p:cNvPr id="142" name="Adobe logo" descr="Image result"/>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062931" y="211145"/>
            <a:ext cx="861454" cy="861454"/>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661953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Rectangle 166"/>
          <p:cNvSpPr/>
          <p:nvPr/>
        </p:nvSpPr>
        <p:spPr>
          <a:xfrm>
            <a:off x="-2275" y="776198"/>
            <a:ext cx="726985" cy="1896820"/>
          </a:xfrm>
          <a:prstGeom prst="rect">
            <a:avLst/>
          </a:prstGeom>
          <a:solidFill>
            <a:schemeClr val="tx1">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dirty="0"/>
              <a:t>	</a:t>
            </a:r>
          </a:p>
        </p:txBody>
      </p:sp>
      <p:sp>
        <p:nvSpPr>
          <p:cNvPr id="58" name="Rectangle 57"/>
          <p:cNvSpPr/>
          <p:nvPr/>
        </p:nvSpPr>
        <p:spPr>
          <a:xfrm>
            <a:off x="717404" y="5747339"/>
            <a:ext cx="12184040" cy="6489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3" name="タイトル 4"/>
          <p:cNvSpPr>
            <a:spLocks noGrp="1"/>
          </p:cNvSpPr>
          <p:nvPr>
            <p:ph type="title"/>
          </p:nvPr>
        </p:nvSpPr>
        <p:spPr>
          <a:xfrm>
            <a:off x="328189" y="114847"/>
            <a:ext cx="8904679" cy="453493"/>
          </a:xfrm>
        </p:spPr>
        <p:txBody>
          <a:bodyPr/>
          <a:lstStyle/>
          <a:p>
            <a:r>
              <a:rPr lang="en-US" dirty="0"/>
              <a:t>DMA Academy – Class of 2018 - 1 Year Program</a:t>
            </a:r>
            <a:endParaRPr kumimoji="1" lang="ja-JP" altLang="en-US" dirty="0"/>
          </a:p>
        </p:txBody>
      </p:sp>
      <p:sp>
        <p:nvSpPr>
          <p:cNvPr id="48" name="Rectangle 47"/>
          <p:cNvSpPr/>
          <p:nvPr/>
        </p:nvSpPr>
        <p:spPr>
          <a:xfrm>
            <a:off x="1804890" y="776475"/>
            <a:ext cx="1226901" cy="3805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00" dirty="0">
              <a:solidFill>
                <a:schemeClr val="tx1"/>
              </a:solidFill>
            </a:endParaRPr>
          </a:p>
        </p:txBody>
      </p:sp>
      <p:sp>
        <p:nvSpPr>
          <p:cNvPr id="50" name="Rectangle 49"/>
          <p:cNvSpPr/>
          <p:nvPr/>
        </p:nvSpPr>
        <p:spPr>
          <a:xfrm>
            <a:off x="-4410" y="4227377"/>
            <a:ext cx="742688" cy="1619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a:solidFill>
                  <a:schemeClr val="tx1"/>
                </a:solidFill>
              </a:rPr>
              <a:t>Blended Learning</a:t>
            </a:r>
          </a:p>
        </p:txBody>
      </p:sp>
      <p:pic>
        <p:nvPicPr>
          <p:cNvPr id="7" name="Picture 6"/>
          <p:cNvPicPr>
            <a:picLocks noChangeAspect="1"/>
          </p:cNvPicPr>
          <p:nvPr/>
        </p:nvPicPr>
        <p:blipFill>
          <a:blip r:embed="rId4"/>
          <a:stretch>
            <a:fillRect/>
          </a:stretch>
        </p:blipFill>
        <p:spPr>
          <a:xfrm>
            <a:off x="10227273" y="7161878"/>
            <a:ext cx="1557190" cy="1011407"/>
          </a:xfrm>
          <a:prstGeom prst="rect">
            <a:avLst/>
          </a:prstGeom>
        </p:spPr>
      </p:pic>
      <p:sp>
        <p:nvSpPr>
          <p:cNvPr id="10" name="Rectangle 9"/>
          <p:cNvSpPr/>
          <p:nvPr/>
        </p:nvSpPr>
        <p:spPr>
          <a:xfrm>
            <a:off x="723155" y="1357444"/>
            <a:ext cx="3023087" cy="5073974"/>
          </a:xfrm>
          <a:prstGeom prst="rect">
            <a:avLst/>
          </a:prstGeom>
          <a:solidFill>
            <a:srgbClr val="DC8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52" name="Rectangle 51"/>
          <p:cNvSpPr/>
          <p:nvPr/>
        </p:nvSpPr>
        <p:spPr>
          <a:xfrm>
            <a:off x="3775422" y="1357444"/>
            <a:ext cx="3023087" cy="5073974"/>
          </a:xfrm>
          <a:prstGeom prst="rect">
            <a:avLst/>
          </a:prstGeom>
          <a:solidFill>
            <a:srgbClr val="DC8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66" name="Rectangle 65"/>
          <p:cNvSpPr/>
          <p:nvPr/>
        </p:nvSpPr>
        <p:spPr>
          <a:xfrm>
            <a:off x="6827689" y="1357444"/>
            <a:ext cx="3023087" cy="5073974"/>
          </a:xfrm>
          <a:prstGeom prst="rect">
            <a:avLst/>
          </a:prstGeom>
          <a:solidFill>
            <a:srgbClr val="DC8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75" name="Rectangle 74"/>
          <p:cNvSpPr/>
          <p:nvPr/>
        </p:nvSpPr>
        <p:spPr>
          <a:xfrm>
            <a:off x="9904749" y="1357444"/>
            <a:ext cx="2285405" cy="5073974"/>
          </a:xfrm>
          <a:prstGeom prst="rect">
            <a:avLst/>
          </a:prstGeom>
          <a:solidFill>
            <a:srgbClr val="DC8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5" name="Rectangle 14"/>
          <p:cNvSpPr/>
          <p:nvPr/>
        </p:nvSpPr>
        <p:spPr>
          <a:xfrm>
            <a:off x="720774" y="778981"/>
            <a:ext cx="11466946" cy="1894038"/>
          </a:xfrm>
          <a:custGeom>
            <a:avLst/>
            <a:gdLst>
              <a:gd name="connsiteX0" fmla="*/ 0 w 12189889"/>
              <a:gd name="connsiteY0" fmla="*/ 0 h 1353312"/>
              <a:gd name="connsiteX1" fmla="*/ 12189889 w 12189889"/>
              <a:gd name="connsiteY1" fmla="*/ 0 h 1353312"/>
              <a:gd name="connsiteX2" fmla="*/ 12189889 w 12189889"/>
              <a:gd name="connsiteY2" fmla="*/ 1353312 h 1353312"/>
              <a:gd name="connsiteX3" fmla="*/ 0 w 12189889"/>
              <a:gd name="connsiteY3" fmla="*/ 1353312 h 1353312"/>
              <a:gd name="connsiteX4" fmla="*/ 0 w 12189889"/>
              <a:gd name="connsiteY4" fmla="*/ 0 h 1353312"/>
              <a:gd name="connsiteX0" fmla="*/ 0 w 12189889"/>
              <a:gd name="connsiteY0" fmla="*/ 0 h 1353312"/>
              <a:gd name="connsiteX1" fmla="*/ 12189889 w 12189889"/>
              <a:gd name="connsiteY1" fmla="*/ 0 h 1353312"/>
              <a:gd name="connsiteX2" fmla="*/ 12189889 w 12189889"/>
              <a:gd name="connsiteY2" fmla="*/ 271644 h 1353312"/>
              <a:gd name="connsiteX3" fmla="*/ 0 w 12189889"/>
              <a:gd name="connsiteY3" fmla="*/ 1353312 h 1353312"/>
              <a:gd name="connsiteX4" fmla="*/ 0 w 12189889"/>
              <a:gd name="connsiteY4" fmla="*/ 0 h 1353312"/>
              <a:gd name="connsiteX0" fmla="*/ 0 w 12189889"/>
              <a:gd name="connsiteY0" fmla="*/ 0 h 1353312"/>
              <a:gd name="connsiteX1" fmla="*/ 12189889 w 12189889"/>
              <a:gd name="connsiteY1" fmla="*/ 0 h 1353312"/>
              <a:gd name="connsiteX2" fmla="*/ 12189889 w 12189889"/>
              <a:gd name="connsiteY2" fmla="*/ 171283 h 1353312"/>
              <a:gd name="connsiteX3" fmla="*/ 0 w 12189889"/>
              <a:gd name="connsiteY3" fmla="*/ 1353312 h 1353312"/>
              <a:gd name="connsiteX4" fmla="*/ 0 w 12189889"/>
              <a:gd name="connsiteY4" fmla="*/ 0 h 1353312"/>
              <a:gd name="connsiteX0" fmla="*/ 0 w 12189889"/>
              <a:gd name="connsiteY0" fmla="*/ 0 h 1353312"/>
              <a:gd name="connsiteX1" fmla="*/ 12189889 w 12189889"/>
              <a:gd name="connsiteY1" fmla="*/ 0 h 1353312"/>
              <a:gd name="connsiteX2" fmla="*/ 12178738 w 12189889"/>
              <a:gd name="connsiteY2" fmla="*/ 472366 h 1353312"/>
              <a:gd name="connsiteX3" fmla="*/ 0 w 12189889"/>
              <a:gd name="connsiteY3" fmla="*/ 1353312 h 1353312"/>
              <a:gd name="connsiteX4" fmla="*/ 0 w 12189889"/>
              <a:gd name="connsiteY4" fmla="*/ 0 h 1353312"/>
              <a:gd name="connsiteX0" fmla="*/ 0 w 12193025"/>
              <a:gd name="connsiteY0" fmla="*/ 0 h 1353312"/>
              <a:gd name="connsiteX1" fmla="*/ 12189889 w 12193025"/>
              <a:gd name="connsiteY1" fmla="*/ 0 h 1353312"/>
              <a:gd name="connsiteX2" fmla="*/ 12193025 w 12193025"/>
              <a:gd name="connsiteY2" fmla="*/ 477128 h 1353312"/>
              <a:gd name="connsiteX3" fmla="*/ 0 w 12193025"/>
              <a:gd name="connsiteY3" fmla="*/ 1353312 h 1353312"/>
              <a:gd name="connsiteX4" fmla="*/ 0 w 12193025"/>
              <a:gd name="connsiteY4" fmla="*/ 0 h 1353312"/>
              <a:gd name="connsiteX0" fmla="*/ 2382 w 12195407"/>
              <a:gd name="connsiteY0" fmla="*/ 0 h 1658112"/>
              <a:gd name="connsiteX1" fmla="*/ 12192271 w 12195407"/>
              <a:gd name="connsiteY1" fmla="*/ 0 h 1658112"/>
              <a:gd name="connsiteX2" fmla="*/ 12195407 w 12195407"/>
              <a:gd name="connsiteY2" fmla="*/ 477128 h 1658112"/>
              <a:gd name="connsiteX3" fmla="*/ 0 w 12195407"/>
              <a:gd name="connsiteY3" fmla="*/ 1658112 h 1658112"/>
              <a:gd name="connsiteX4" fmla="*/ 2382 w 12195407"/>
              <a:gd name="connsiteY4" fmla="*/ 0 h 1658112"/>
              <a:gd name="connsiteX0" fmla="*/ 2382 w 12195407"/>
              <a:gd name="connsiteY0" fmla="*/ 0 h 1658112"/>
              <a:gd name="connsiteX1" fmla="*/ 12192271 w 12195407"/>
              <a:gd name="connsiteY1" fmla="*/ 0 h 1658112"/>
              <a:gd name="connsiteX2" fmla="*/ 12195407 w 12195407"/>
              <a:gd name="connsiteY2" fmla="*/ 617012 h 1658112"/>
              <a:gd name="connsiteX3" fmla="*/ 0 w 12195407"/>
              <a:gd name="connsiteY3" fmla="*/ 1658112 h 1658112"/>
              <a:gd name="connsiteX4" fmla="*/ 2382 w 12195407"/>
              <a:gd name="connsiteY4" fmla="*/ 0 h 1658112"/>
              <a:gd name="connsiteX0" fmla="*/ 2382 w 12203358"/>
              <a:gd name="connsiteY0" fmla="*/ 0 h 1658112"/>
              <a:gd name="connsiteX1" fmla="*/ 12192271 w 12203358"/>
              <a:gd name="connsiteY1" fmla="*/ 0 h 1658112"/>
              <a:gd name="connsiteX2" fmla="*/ 12203358 w 12203358"/>
              <a:gd name="connsiteY2" fmla="*/ 617012 h 1658112"/>
              <a:gd name="connsiteX3" fmla="*/ 0 w 12203358"/>
              <a:gd name="connsiteY3" fmla="*/ 1658112 h 1658112"/>
              <a:gd name="connsiteX4" fmla="*/ 2382 w 12203358"/>
              <a:gd name="connsiteY4" fmla="*/ 0 h 1658112"/>
              <a:gd name="connsiteX0" fmla="*/ 2382 w 12192272"/>
              <a:gd name="connsiteY0" fmla="*/ 0 h 1658112"/>
              <a:gd name="connsiteX1" fmla="*/ 12192271 w 12192272"/>
              <a:gd name="connsiteY1" fmla="*/ 0 h 1658112"/>
              <a:gd name="connsiteX2" fmla="*/ 11469933 w 12192272"/>
              <a:gd name="connsiteY2" fmla="*/ 675662 h 1658112"/>
              <a:gd name="connsiteX3" fmla="*/ 0 w 12192272"/>
              <a:gd name="connsiteY3" fmla="*/ 1658112 h 1658112"/>
              <a:gd name="connsiteX4" fmla="*/ 2382 w 12192272"/>
              <a:gd name="connsiteY4" fmla="*/ 0 h 1658112"/>
              <a:gd name="connsiteX0" fmla="*/ 2382 w 11469933"/>
              <a:gd name="connsiteY0" fmla="*/ 0 h 1658112"/>
              <a:gd name="connsiteX1" fmla="*/ 11458846 w 11469933"/>
              <a:gd name="connsiteY1" fmla="*/ 0 h 1658112"/>
              <a:gd name="connsiteX2" fmla="*/ 11469933 w 11469933"/>
              <a:gd name="connsiteY2" fmla="*/ 675662 h 1658112"/>
              <a:gd name="connsiteX3" fmla="*/ 0 w 11469933"/>
              <a:gd name="connsiteY3" fmla="*/ 1658112 h 1658112"/>
              <a:gd name="connsiteX4" fmla="*/ 2382 w 11469933"/>
              <a:gd name="connsiteY4" fmla="*/ 0 h 1658112"/>
              <a:gd name="connsiteX0" fmla="*/ 2382 w 11469933"/>
              <a:gd name="connsiteY0" fmla="*/ 8379 h 1666491"/>
              <a:gd name="connsiteX1" fmla="*/ 11468371 w 11469933"/>
              <a:gd name="connsiteY1" fmla="*/ 0 h 1666491"/>
              <a:gd name="connsiteX2" fmla="*/ 11469933 w 11469933"/>
              <a:gd name="connsiteY2" fmla="*/ 684041 h 1666491"/>
              <a:gd name="connsiteX3" fmla="*/ 0 w 11469933"/>
              <a:gd name="connsiteY3" fmla="*/ 1666491 h 1666491"/>
              <a:gd name="connsiteX4" fmla="*/ 2382 w 11469933"/>
              <a:gd name="connsiteY4" fmla="*/ 8379 h 1666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69933" h="1666491">
                <a:moveTo>
                  <a:pt x="2382" y="8379"/>
                </a:moveTo>
                <a:lnTo>
                  <a:pt x="11468371" y="0"/>
                </a:lnTo>
                <a:cubicBezTo>
                  <a:pt x="11469416" y="159043"/>
                  <a:pt x="11468888" y="524998"/>
                  <a:pt x="11469933" y="684041"/>
                </a:cubicBezTo>
                <a:lnTo>
                  <a:pt x="0" y="1666491"/>
                </a:lnTo>
                <a:lnTo>
                  <a:pt x="2382" y="8379"/>
                </a:lnTo>
                <a:close/>
              </a:path>
            </a:pathLst>
          </a:custGeom>
          <a:solidFill>
            <a:srgbClr val="663B7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77" name="Rectangle 76"/>
          <p:cNvSpPr/>
          <p:nvPr/>
        </p:nvSpPr>
        <p:spPr>
          <a:xfrm rot="5400000">
            <a:off x="7603642" y="4085488"/>
            <a:ext cx="4590976" cy="109699"/>
          </a:xfrm>
          <a:prstGeom prst="rect">
            <a:avLst/>
          </a:prstGeom>
          <a:solidFill>
            <a:srgbClr val="F0C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52" name="Green Boot Camp 3"/>
          <p:cNvSpPr/>
          <p:nvPr/>
        </p:nvSpPr>
        <p:spPr>
          <a:xfrm>
            <a:off x="9102360" y="1947994"/>
            <a:ext cx="746065" cy="3918964"/>
          </a:xfrm>
          <a:prstGeom prst="rect">
            <a:avLst/>
          </a:prstGeom>
          <a:solidFill>
            <a:srgbClr val="195891">
              <a:alpha val="80000"/>
            </a:srgbClr>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r>
              <a:rPr lang="en-US" sz="3199" b="1" dirty="0">
                <a:latin typeface="Adobe Clean SemiCondensed" panose="020B0503020404020204" pitchFamily="34" charset="0"/>
              </a:rPr>
              <a:t> </a:t>
            </a:r>
            <a:r>
              <a:rPr lang="en-US" sz="2399" b="1" spc="-100" dirty="0">
                <a:latin typeface="Adobe Clean SemiCondensed" panose="020B0503020404020204" pitchFamily="34" charset="0"/>
              </a:rPr>
              <a:t>BOOT CAMP</a:t>
            </a:r>
          </a:p>
        </p:txBody>
      </p:sp>
      <p:sp>
        <p:nvSpPr>
          <p:cNvPr id="151" name="Green Boot Camp 2"/>
          <p:cNvSpPr/>
          <p:nvPr/>
        </p:nvSpPr>
        <p:spPr>
          <a:xfrm>
            <a:off x="6054069" y="2109950"/>
            <a:ext cx="746065" cy="3757008"/>
          </a:xfrm>
          <a:prstGeom prst="rect">
            <a:avLst/>
          </a:prstGeom>
          <a:solidFill>
            <a:srgbClr val="195891">
              <a:alpha val="80000"/>
            </a:srgbClr>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r>
              <a:rPr lang="en-US" sz="3199" b="1" dirty="0">
                <a:latin typeface="Adobe Clean SemiCondensed" panose="020B0503020404020204" pitchFamily="34" charset="0"/>
              </a:rPr>
              <a:t> </a:t>
            </a:r>
            <a:r>
              <a:rPr lang="en-US" sz="2399" b="1" spc="-100" dirty="0">
                <a:latin typeface="Adobe Clean SemiCondensed" panose="020B0503020404020204" pitchFamily="34" charset="0"/>
              </a:rPr>
              <a:t>BOOT CAMP</a:t>
            </a:r>
          </a:p>
        </p:txBody>
      </p:sp>
      <p:sp>
        <p:nvSpPr>
          <p:cNvPr id="150" name="Green Boot Camp 1"/>
          <p:cNvSpPr/>
          <p:nvPr/>
        </p:nvSpPr>
        <p:spPr>
          <a:xfrm>
            <a:off x="3007252" y="2413006"/>
            <a:ext cx="746065" cy="3440679"/>
          </a:xfrm>
          <a:prstGeom prst="rect">
            <a:avLst/>
          </a:prstGeom>
          <a:solidFill>
            <a:srgbClr val="195891">
              <a:alpha val="80000"/>
            </a:srgbClr>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r>
              <a:rPr lang="en-US" sz="3199" b="1" dirty="0">
                <a:latin typeface="Adobe Clean SemiCondensed" panose="020B0503020404020204" pitchFamily="34" charset="0"/>
              </a:rPr>
              <a:t> </a:t>
            </a:r>
            <a:r>
              <a:rPr lang="en-US" sz="2399" b="1" spc="-100" dirty="0">
                <a:latin typeface="Adobe Clean SemiCondensed" panose="020B0503020404020204" pitchFamily="34" charset="0"/>
              </a:rPr>
              <a:t>BOOT CAMP</a:t>
            </a:r>
          </a:p>
        </p:txBody>
      </p:sp>
      <p:grpSp>
        <p:nvGrpSpPr>
          <p:cNvPr id="13" name="Group 12"/>
          <p:cNvGrpSpPr/>
          <p:nvPr/>
        </p:nvGrpSpPr>
        <p:grpSpPr>
          <a:xfrm>
            <a:off x="-305153" y="1406731"/>
            <a:ext cx="12446282" cy="984544"/>
            <a:chOff x="-250640" y="1590013"/>
            <a:chExt cx="12449524" cy="984800"/>
          </a:xfrm>
        </p:grpSpPr>
        <p:sp>
          <p:nvSpPr>
            <p:cNvPr id="11" name="Rectangle 10"/>
            <p:cNvSpPr/>
            <p:nvPr/>
          </p:nvSpPr>
          <p:spPr>
            <a:xfrm rot="21267456">
              <a:off x="-250640" y="2283189"/>
              <a:ext cx="12320564" cy="291624"/>
            </a:xfrm>
            <a:prstGeom prst="rect">
              <a:avLst/>
            </a:prstGeom>
            <a:solidFill>
              <a:srgbClr val="F0C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78" name="Arrow: Notched Right 77"/>
            <p:cNvSpPr/>
            <p:nvPr/>
          </p:nvSpPr>
          <p:spPr>
            <a:xfrm rot="21267456">
              <a:off x="11515003" y="1590013"/>
              <a:ext cx="683881" cy="480884"/>
            </a:xfrm>
            <a:prstGeom prst="notchedRightArrow">
              <a:avLst/>
            </a:prstGeom>
            <a:solidFill>
              <a:srgbClr val="F0C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grpSp>
      <p:sp>
        <p:nvSpPr>
          <p:cNvPr id="79" name="Arrow: Notched Right 78"/>
          <p:cNvSpPr/>
          <p:nvPr/>
        </p:nvSpPr>
        <p:spPr>
          <a:xfrm rot="21267456">
            <a:off x="9388051" y="1582459"/>
            <a:ext cx="860048" cy="563409"/>
          </a:xfrm>
          <a:prstGeom prst="notchedRightArrow">
            <a:avLst/>
          </a:prstGeom>
          <a:solidFill>
            <a:srgbClr val="F0CB59"/>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80" name="Arrow: Notched Right 79"/>
          <p:cNvSpPr/>
          <p:nvPr/>
        </p:nvSpPr>
        <p:spPr>
          <a:xfrm rot="21267456">
            <a:off x="11307843" y="1385934"/>
            <a:ext cx="860048" cy="569928"/>
          </a:xfrm>
          <a:prstGeom prst="notchedRightArrow">
            <a:avLst/>
          </a:prstGeom>
          <a:solidFill>
            <a:srgbClr val="F0CB59"/>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82" name="Rectangle 81"/>
          <p:cNvSpPr/>
          <p:nvPr/>
        </p:nvSpPr>
        <p:spPr>
          <a:xfrm rot="5400000">
            <a:off x="4695803" y="4216430"/>
            <a:ext cx="4315888" cy="109699"/>
          </a:xfrm>
          <a:prstGeom prst="rect">
            <a:avLst/>
          </a:prstGeom>
          <a:solidFill>
            <a:srgbClr val="F0C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84" name="Rectangle 83"/>
          <p:cNvSpPr/>
          <p:nvPr/>
        </p:nvSpPr>
        <p:spPr>
          <a:xfrm rot="5400000">
            <a:off x="1781835" y="4379779"/>
            <a:ext cx="4039961" cy="125191"/>
          </a:xfrm>
          <a:prstGeom prst="rect">
            <a:avLst/>
          </a:prstGeom>
          <a:solidFill>
            <a:srgbClr val="F0C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92" name="Arrow: Notched Right 91"/>
          <p:cNvSpPr/>
          <p:nvPr/>
        </p:nvSpPr>
        <p:spPr>
          <a:xfrm rot="21267456">
            <a:off x="6370109" y="1870147"/>
            <a:ext cx="860048" cy="563409"/>
          </a:xfrm>
          <a:prstGeom prst="notchedRightArrow">
            <a:avLst/>
          </a:prstGeom>
          <a:solidFill>
            <a:srgbClr val="F0CB59"/>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90" name="Rectangle: Rounded Corners 89"/>
          <p:cNvSpPr/>
          <p:nvPr/>
        </p:nvSpPr>
        <p:spPr>
          <a:xfrm>
            <a:off x="4193978" y="1617957"/>
            <a:ext cx="1979487" cy="1160278"/>
          </a:xfrm>
          <a:prstGeom prst="roundRect">
            <a:avLst/>
          </a:prstGeom>
          <a:solidFill>
            <a:srgbClr val="6FB8E5"/>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99" b="1" dirty="0">
                <a:latin typeface="Adobe Clean SemiCondensed" panose="020B0503020404020204" pitchFamily="34" charset="0"/>
              </a:rPr>
              <a:t>PHASE 2</a:t>
            </a:r>
            <a:br>
              <a:rPr lang="en-US" sz="1799" dirty="0"/>
            </a:br>
            <a:r>
              <a:rPr lang="en-US" sz="1799" dirty="0"/>
              <a:t>40 </a:t>
            </a:r>
            <a:r>
              <a:rPr lang="en-US" sz="1799" dirty="0" err="1"/>
              <a:t>hrs</a:t>
            </a:r>
            <a:r>
              <a:rPr lang="en-US" sz="1799" dirty="0"/>
              <a:t> + 4d Event</a:t>
            </a:r>
          </a:p>
        </p:txBody>
      </p:sp>
      <p:sp>
        <p:nvSpPr>
          <p:cNvPr id="93" name="Arrow: Notched Right 92"/>
          <p:cNvSpPr/>
          <p:nvPr/>
        </p:nvSpPr>
        <p:spPr>
          <a:xfrm rot="21267456">
            <a:off x="3311527" y="2167088"/>
            <a:ext cx="860048" cy="563409"/>
          </a:xfrm>
          <a:prstGeom prst="notchedRightArrow">
            <a:avLst/>
          </a:prstGeom>
          <a:solidFill>
            <a:srgbClr val="F0CB59"/>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99" name="Rectangle: Rounded Corners 98"/>
          <p:cNvSpPr/>
          <p:nvPr/>
        </p:nvSpPr>
        <p:spPr>
          <a:xfrm>
            <a:off x="7241652" y="1562302"/>
            <a:ext cx="1979487" cy="1160278"/>
          </a:xfrm>
          <a:prstGeom prst="roundRect">
            <a:avLst/>
          </a:prstGeom>
          <a:solidFill>
            <a:srgbClr val="6FB8E5"/>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99" b="1" dirty="0">
                <a:latin typeface="Adobe Clean SemiCondensed" panose="020B0503020404020204" pitchFamily="34" charset="0"/>
              </a:rPr>
              <a:t>PHASE 3</a:t>
            </a:r>
            <a:br>
              <a:rPr lang="en-US" sz="1799" dirty="0"/>
            </a:br>
            <a:r>
              <a:rPr lang="en-US" sz="1799" dirty="0"/>
              <a:t>40 </a:t>
            </a:r>
            <a:r>
              <a:rPr lang="en-US" sz="1799" dirty="0" err="1"/>
              <a:t>hrs</a:t>
            </a:r>
            <a:r>
              <a:rPr lang="en-US" sz="1799" dirty="0"/>
              <a:t> + 4d Event</a:t>
            </a:r>
          </a:p>
        </p:txBody>
      </p:sp>
      <p:sp>
        <p:nvSpPr>
          <p:cNvPr id="111" name="Rectangle: Rounded Corners 110"/>
          <p:cNvSpPr/>
          <p:nvPr/>
        </p:nvSpPr>
        <p:spPr>
          <a:xfrm>
            <a:off x="10093332" y="1600913"/>
            <a:ext cx="1695830" cy="1160278"/>
          </a:xfrm>
          <a:prstGeom prst="roundRect">
            <a:avLst/>
          </a:prstGeom>
          <a:solidFill>
            <a:srgbClr val="6FB8E5"/>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99" b="1" dirty="0">
                <a:latin typeface="Adobe Clean SemiCondensed" panose="020B0503020404020204" pitchFamily="34" charset="0"/>
              </a:rPr>
              <a:t>CONTINUING</a:t>
            </a:r>
            <a:br>
              <a:rPr lang="en-US" sz="3999" dirty="0"/>
            </a:br>
            <a:r>
              <a:rPr lang="en-US" sz="1799" dirty="0"/>
              <a:t>EDUCATION</a:t>
            </a:r>
          </a:p>
        </p:txBody>
      </p:sp>
      <p:sp>
        <p:nvSpPr>
          <p:cNvPr id="117" name="Rectangle: Rounded Corners 116"/>
          <p:cNvSpPr/>
          <p:nvPr/>
        </p:nvSpPr>
        <p:spPr>
          <a:xfrm>
            <a:off x="1145974" y="1602432"/>
            <a:ext cx="1979487" cy="1160278"/>
          </a:xfrm>
          <a:prstGeom prst="roundRect">
            <a:avLst/>
          </a:prstGeom>
          <a:solidFill>
            <a:srgbClr val="6FB8E5"/>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99" b="1" dirty="0">
                <a:latin typeface="Adobe Clean SemiCondensed" panose="020B0503020404020204" pitchFamily="34" charset="0"/>
              </a:rPr>
              <a:t>PHASE 1</a:t>
            </a:r>
            <a:br>
              <a:rPr lang="en-US" sz="1799" dirty="0"/>
            </a:br>
            <a:r>
              <a:rPr lang="en-US" sz="1799" dirty="0"/>
              <a:t>45 </a:t>
            </a:r>
            <a:r>
              <a:rPr lang="en-US" sz="1799" dirty="0" err="1"/>
              <a:t>hrs</a:t>
            </a:r>
            <a:r>
              <a:rPr lang="en-US" sz="1799" dirty="0"/>
              <a:t> + 4d Event</a:t>
            </a:r>
          </a:p>
        </p:txBody>
      </p:sp>
      <p:sp>
        <p:nvSpPr>
          <p:cNvPr id="118" name="Oval 117"/>
          <p:cNvSpPr/>
          <p:nvPr/>
        </p:nvSpPr>
        <p:spPr>
          <a:xfrm>
            <a:off x="2768951" y="2523382"/>
            <a:ext cx="447415" cy="417025"/>
          </a:xfrm>
          <a:prstGeom prst="ellipse">
            <a:avLst/>
          </a:prstGeom>
          <a:solidFill>
            <a:schemeClr val="bg1"/>
          </a:solidFill>
          <a:ln w="34925">
            <a:solidFill>
              <a:srgbClr val="FFFFFF"/>
            </a:solidFill>
          </a:ln>
          <a:effectLst>
            <a:outerShdw blurRad="317500" dir="2700000" algn="ctr">
              <a:srgbClr val="000000">
                <a:alpha val="43000"/>
              </a:srgbClr>
            </a:outerShdw>
          </a:effectLst>
          <a:scene3d>
            <a:camera prst="isometricOffAxis2Top"/>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pic>
        <p:nvPicPr>
          <p:cNvPr id="119" name="Picture 2" descr="Image result for icon connected experienc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9355" y="2514710"/>
            <a:ext cx="271014" cy="271014"/>
          </a:xfrm>
          <a:prstGeom prst="rect">
            <a:avLst/>
          </a:prstGeom>
          <a:noFill/>
          <a:effectLst>
            <a:innerShdw blurRad="63500" dist="50800" dir="13500000">
              <a:prstClr val="black">
                <a:alpha val="50000"/>
              </a:prstClr>
            </a:innerShdw>
          </a:effectLst>
          <a:extLst>
            <a:ext uri="{909E8E84-426E-40dd-AFC4-6F175D3DCCD1}">
              <a14:hiddenFill xmlns="" xmlns:a14="http://schemas.microsoft.com/office/drawing/2010/main">
                <a:solidFill>
                  <a:srgbClr val="FFFFFF"/>
                </a:solidFill>
              </a14:hiddenFill>
            </a:ext>
          </a:extLst>
        </p:spPr>
      </p:pic>
      <p:sp>
        <p:nvSpPr>
          <p:cNvPr id="108" name="Oval 107"/>
          <p:cNvSpPr/>
          <p:nvPr/>
        </p:nvSpPr>
        <p:spPr>
          <a:xfrm>
            <a:off x="8856393" y="2523382"/>
            <a:ext cx="447415" cy="417025"/>
          </a:xfrm>
          <a:prstGeom prst="ellipse">
            <a:avLst/>
          </a:prstGeom>
          <a:solidFill>
            <a:schemeClr val="bg1"/>
          </a:solidFill>
          <a:ln w="34925">
            <a:solidFill>
              <a:srgbClr val="FFFFFF"/>
            </a:solidFill>
          </a:ln>
          <a:effectLst>
            <a:outerShdw blurRad="317500" dir="2700000" algn="ctr">
              <a:srgbClr val="000000">
                <a:alpha val="43000"/>
              </a:srgbClr>
            </a:outerShdw>
          </a:effectLst>
          <a:scene3d>
            <a:camera prst="isometricOffAxis2Top"/>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10" name="Oval 109"/>
          <p:cNvSpPr/>
          <p:nvPr/>
        </p:nvSpPr>
        <p:spPr>
          <a:xfrm>
            <a:off x="11495889" y="2523382"/>
            <a:ext cx="447415" cy="417025"/>
          </a:xfrm>
          <a:prstGeom prst="ellipse">
            <a:avLst/>
          </a:prstGeom>
          <a:solidFill>
            <a:schemeClr val="bg1"/>
          </a:solidFill>
          <a:ln w="34925">
            <a:solidFill>
              <a:srgbClr val="FFFFFF"/>
            </a:solidFill>
          </a:ln>
          <a:effectLst>
            <a:outerShdw blurRad="317500" dir="2700000" algn="ctr">
              <a:srgbClr val="000000">
                <a:alpha val="43000"/>
              </a:srgbClr>
            </a:outerShdw>
          </a:effectLst>
          <a:scene3d>
            <a:camera prst="isometricOffAxis2Top"/>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2054" name="Picture 6" descr="Image result for icon education"/>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629767" y="2502592"/>
            <a:ext cx="309392" cy="309392"/>
          </a:xfrm>
          <a:prstGeom prst="rect">
            <a:avLst/>
          </a:prstGeom>
          <a:noFill/>
          <a:effectLst>
            <a:innerShdw blurRad="63500" dist="50800" dir="13500000">
              <a:prstClr val="black">
                <a:alpha val="50000"/>
              </a:prstClr>
            </a:innerShdw>
          </a:effectLst>
          <a:extLst>
            <a:ext uri="{909E8E84-426E-40dd-AFC4-6F175D3DCCD1}">
              <a14:hiddenFill xmlns="" xmlns:a14="http://schemas.microsoft.com/office/drawing/2010/main">
                <a:solidFill>
                  <a:srgbClr val="FFFFFF"/>
                </a:solidFill>
              </a14:hiddenFill>
            </a:ext>
          </a:extLst>
        </p:spPr>
      </p:pic>
      <p:sp>
        <p:nvSpPr>
          <p:cNvPr id="101" name="Rectangle 100" hidden="1"/>
          <p:cNvSpPr/>
          <p:nvPr/>
        </p:nvSpPr>
        <p:spPr>
          <a:xfrm>
            <a:off x="722378" y="3074879"/>
            <a:ext cx="2301786" cy="9141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996" dirty="0">
                <a:solidFill>
                  <a:schemeClr val="lt1">
                    <a:alpha val="20000"/>
                  </a:schemeClr>
                </a:solidFill>
                <a:latin typeface="Cooper Black" panose="0208090404030B020404" pitchFamily="18" charset="0"/>
              </a:rPr>
              <a:t>“</a:t>
            </a:r>
          </a:p>
        </p:txBody>
      </p:sp>
      <p:sp>
        <p:nvSpPr>
          <p:cNvPr id="102" name="Rectangle 101" hidden="1"/>
          <p:cNvSpPr/>
          <p:nvPr/>
        </p:nvSpPr>
        <p:spPr>
          <a:xfrm rot="10800000">
            <a:off x="721987" y="3075922"/>
            <a:ext cx="2263159" cy="9141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996" dirty="0">
                <a:solidFill>
                  <a:schemeClr val="lt1">
                    <a:alpha val="20000"/>
                  </a:schemeClr>
                </a:solidFill>
                <a:latin typeface="Cooper Black" panose="0208090404030B020404" pitchFamily="18" charset="0"/>
              </a:rPr>
              <a:t>“</a:t>
            </a:r>
          </a:p>
        </p:txBody>
      </p:sp>
      <p:sp>
        <p:nvSpPr>
          <p:cNvPr id="72" name="ホームベース 42"/>
          <p:cNvSpPr/>
          <p:nvPr/>
        </p:nvSpPr>
        <p:spPr bwMode="auto">
          <a:xfrm>
            <a:off x="644137" y="5880399"/>
            <a:ext cx="3085338" cy="253154"/>
          </a:xfrm>
          <a:prstGeom prst="homePlate">
            <a:avLst/>
          </a:prstGeom>
          <a:solidFill>
            <a:schemeClr val="accent6"/>
          </a:solidFill>
          <a:ln w="19050">
            <a:solidFill>
              <a:srgbClr val="DC8341"/>
            </a:solidFill>
            <a:headEnd/>
            <a:tailEnd/>
          </a:ln>
        </p:spPr>
        <p:style>
          <a:lnRef idx="2">
            <a:schemeClr val="accent4">
              <a:shade val="50000"/>
            </a:schemeClr>
          </a:lnRef>
          <a:fillRef idx="1">
            <a:schemeClr val="accent4"/>
          </a:fillRef>
          <a:effectRef idx="0">
            <a:schemeClr val="accent4"/>
          </a:effectRef>
          <a:fontRef idx="minor">
            <a:schemeClr val="lt1"/>
          </a:fontRef>
        </p:style>
        <p:txBody>
          <a:bodyPr wrap="none" lIns="71962" tIns="71962" rIns="71962" bIns="71962" rtlCol="0" anchor="ctr" anchorCtr="0">
            <a:noAutofit/>
          </a:bodyPr>
          <a:lstStyle/>
          <a:p>
            <a:pPr algn="ctr">
              <a:spcBef>
                <a:spcPct val="0"/>
              </a:spcBef>
            </a:pPr>
            <a:r>
              <a:rPr kumimoji="1" lang="en-US" altLang="ja-JP" sz="1000" dirty="0">
                <a:solidFill>
                  <a:schemeClr val="bg1"/>
                </a:solidFill>
                <a:latin typeface="Adobe Clean"/>
                <a:ea typeface="りょう Clean PlusN R" pitchFamily="34" charset="-128"/>
                <a:cs typeface="Arial" charset="0"/>
                <a:sym typeface="Arial" charset="0"/>
              </a:rPr>
              <a:t>Prepare &amp; Complete Next-Level Assessment</a:t>
            </a:r>
          </a:p>
        </p:txBody>
      </p:sp>
      <p:sp>
        <p:nvSpPr>
          <p:cNvPr id="97" name="Oval 96"/>
          <p:cNvSpPr/>
          <p:nvPr/>
        </p:nvSpPr>
        <p:spPr>
          <a:xfrm>
            <a:off x="5819871" y="2523382"/>
            <a:ext cx="447415" cy="417025"/>
          </a:xfrm>
          <a:prstGeom prst="ellipse">
            <a:avLst/>
          </a:prstGeom>
          <a:solidFill>
            <a:schemeClr val="bg1"/>
          </a:solidFill>
          <a:ln w="34925">
            <a:solidFill>
              <a:srgbClr val="FFFFFF"/>
            </a:solidFill>
          </a:ln>
          <a:effectLst>
            <a:outerShdw blurRad="317500" dir="2700000" algn="ctr">
              <a:srgbClr val="000000">
                <a:alpha val="43000"/>
              </a:srgbClr>
            </a:outerShdw>
          </a:effectLst>
          <a:scene3d>
            <a:camera prst="isometricOffAxis2Top"/>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2056" name="Picture 8" descr="Image result for icon connected"/>
          <p:cNvPicPr>
            <a:picLocks noChangeAspect="1" noChangeArrowheads="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03673" y="2550964"/>
            <a:ext cx="186248" cy="217911"/>
          </a:xfrm>
          <a:prstGeom prst="rect">
            <a:avLst/>
          </a:prstGeom>
          <a:noFill/>
          <a:effectLst>
            <a:innerShdw blurRad="63500" dist="50800" dir="13500000">
              <a:prstClr val="black">
                <a:alpha val="50000"/>
              </a:prstClr>
            </a:innerShdw>
          </a:effectLst>
          <a:extLst>
            <a:ext uri="{909E8E84-426E-40dd-AFC4-6F175D3DCCD1}">
              <a14:hiddenFill xmlns="" xmlns:a14="http://schemas.microsoft.com/office/drawing/2010/main">
                <a:solidFill>
                  <a:srgbClr val="FFFFFF"/>
                </a:solidFill>
              </a14:hiddenFill>
            </a:ext>
          </a:extLst>
        </p:spPr>
      </p:pic>
      <p:pic>
        <p:nvPicPr>
          <p:cNvPr id="113" name="Picture 6" descr="Image result for icon campaig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8917699" y="2445762"/>
            <a:ext cx="281475" cy="298882"/>
          </a:xfrm>
          <a:prstGeom prst="rect">
            <a:avLst/>
          </a:prstGeom>
          <a:noFill/>
          <a:effectLst>
            <a:innerShdw blurRad="63500" dist="50800" dir="13500000">
              <a:prstClr val="black">
                <a:alpha val="50000"/>
              </a:prstClr>
            </a:innerShdw>
          </a:effectLst>
          <a:extLst>
            <a:ext uri="{909E8E84-426E-40dd-AFC4-6F175D3DCCD1}">
              <a14:hiddenFill xmlns="" xmlns:a14="http://schemas.microsoft.com/office/drawing/2010/main">
                <a:solidFill>
                  <a:srgbClr val="FFFFFF"/>
                </a:solidFill>
              </a14:hiddenFill>
            </a:ext>
          </a:extLst>
        </p:spPr>
      </p:pic>
      <p:sp>
        <p:nvSpPr>
          <p:cNvPr id="91" name="Rectangle 90"/>
          <p:cNvSpPr/>
          <p:nvPr/>
        </p:nvSpPr>
        <p:spPr>
          <a:xfrm>
            <a:off x="727092" y="992508"/>
            <a:ext cx="744297" cy="379595"/>
          </a:xfrm>
          <a:prstGeom prst="rect">
            <a:avLst/>
          </a:prstGeom>
          <a:solidFill>
            <a:schemeClr val="bg1">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DEC</a:t>
            </a:r>
          </a:p>
        </p:txBody>
      </p:sp>
      <p:sp>
        <p:nvSpPr>
          <p:cNvPr id="98" name="Rectangle 97"/>
          <p:cNvSpPr/>
          <p:nvPr/>
        </p:nvSpPr>
        <p:spPr>
          <a:xfrm>
            <a:off x="1471389" y="989138"/>
            <a:ext cx="763692" cy="379595"/>
          </a:xfrm>
          <a:prstGeom prst="rect">
            <a:avLst/>
          </a:prstGeom>
          <a:solidFill>
            <a:schemeClr val="bg1">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JAN</a:t>
            </a:r>
          </a:p>
        </p:txBody>
      </p:sp>
      <p:sp>
        <p:nvSpPr>
          <p:cNvPr id="104" name="Rectangle 103"/>
          <p:cNvSpPr/>
          <p:nvPr/>
        </p:nvSpPr>
        <p:spPr>
          <a:xfrm>
            <a:off x="2241123" y="995641"/>
            <a:ext cx="763692" cy="379595"/>
          </a:xfrm>
          <a:prstGeom prst="rect">
            <a:avLst/>
          </a:prstGeom>
          <a:solidFill>
            <a:schemeClr val="bg1">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FEB</a:t>
            </a:r>
          </a:p>
        </p:txBody>
      </p:sp>
      <p:sp>
        <p:nvSpPr>
          <p:cNvPr id="105" name="Rectangle 104"/>
          <p:cNvSpPr/>
          <p:nvPr/>
        </p:nvSpPr>
        <p:spPr>
          <a:xfrm>
            <a:off x="3007324" y="994719"/>
            <a:ext cx="763692" cy="379595"/>
          </a:xfrm>
          <a:prstGeom prst="rect">
            <a:avLst/>
          </a:prstGeom>
          <a:solidFill>
            <a:srgbClr val="195891">
              <a:alpha val="60000"/>
            </a:srgb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MAR</a:t>
            </a:r>
          </a:p>
        </p:txBody>
      </p:sp>
      <p:sp>
        <p:nvSpPr>
          <p:cNvPr id="106" name="Rectangle 105"/>
          <p:cNvSpPr/>
          <p:nvPr/>
        </p:nvSpPr>
        <p:spPr>
          <a:xfrm>
            <a:off x="3768347" y="989920"/>
            <a:ext cx="763692" cy="379595"/>
          </a:xfrm>
          <a:prstGeom prst="rect">
            <a:avLst/>
          </a:prstGeom>
          <a:solidFill>
            <a:schemeClr val="bg1">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APR</a:t>
            </a:r>
          </a:p>
        </p:txBody>
      </p:sp>
      <p:sp>
        <p:nvSpPr>
          <p:cNvPr id="107" name="Rectangle 106"/>
          <p:cNvSpPr/>
          <p:nvPr/>
        </p:nvSpPr>
        <p:spPr>
          <a:xfrm>
            <a:off x="4532040" y="993373"/>
            <a:ext cx="763692" cy="379595"/>
          </a:xfrm>
          <a:prstGeom prst="rect">
            <a:avLst/>
          </a:prstGeom>
          <a:solidFill>
            <a:schemeClr val="bg1">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MAY</a:t>
            </a:r>
          </a:p>
        </p:txBody>
      </p:sp>
      <p:sp>
        <p:nvSpPr>
          <p:cNvPr id="114" name="Rectangle 113"/>
          <p:cNvSpPr/>
          <p:nvPr/>
        </p:nvSpPr>
        <p:spPr>
          <a:xfrm>
            <a:off x="5290626" y="993054"/>
            <a:ext cx="763692" cy="379595"/>
          </a:xfrm>
          <a:prstGeom prst="rect">
            <a:avLst/>
          </a:prstGeom>
          <a:solidFill>
            <a:schemeClr val="bg1">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JUN</a:t>
            </a:r>
          </a:p>
        </p:txBody>
      </p:sp>
      <p:sp>
        <p:nvSpPr>
          <p:cNvPr id="115" name="Rectangle 114"/>
          <p:cNvSpPr/>
          <p:nvPr/>
        </p:nvSpPr>
        <p:spPr>
          <a:xfrm>
            <a:off x="6056826" y="991057"/>
            <a:ext cx="763692" cy="379595"/>
          </a:xfrm>
          <a:prstGeom prst="rect">
            <a:avLst/>
          </a:prstGeom>
          <a:solidFill>
            <a:srgbClr val="195891">
              <a:alpha val="60000"/>
            </a:srgb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JUL</a:t>
            </a:r>
          </a:p>
        </p:txBody>
      </p:sp>
      <p:sp>
        <p:nvSpPr>
          <p:cNvPr id="116" name="Rectangle 115"/>
          <p:cNvSpPr/>
          <p:nvPr/>
        </p:nvSpPr>
        <p:spPr>
          <a:xfrm>
            <a:off x="6814656" y="995086"/>
            <a:ext cx="763692" cy="379595"/>
          </a:xfrm>
          <a:prstGeom prst="rect">
            <a:avLst/>
          </a:prstGeom>
          <a:solidFill>
            <a:schemeClr val="bg1">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AUG</a:t>
            </a:r>
          </a:p>
        </p:txBody>
      </p:sp>
      <p:sp>
        <p:nvSpPr>
          <p:cNvPr id="120" name="Rectangle 119"/>
          <p:cNvSpPr/>
          <p:nvPr/>
        </p:nvSpPr>
        <p:spPr>
          <a:xfrm>
            <a:off x="7578348" y="993342"/>
            <a:ext cx="763692" cy="379595"/>
          </a:xfrm>
          <a:prstGeom prst="rect">
            <a:avLst/>
          </a:prstGeom>
          <a:solidFill>
            <a:schemeClr val="bg1">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SEP</a:t>
            </a:r>
          </a:p>
        </p:txBody>
      </p:sp>
      <p:sp>
        <p:nvSpPr>
          <p:cNvPr id="121" name="Rectangle 120"/>
          <p:cNvSpPr/>
          <p:nvPr/>
        </p:nvSpPr>
        <p:spPr>
          <a:xfrm>
            <a:off x="8346457" y="993023"/>
            <a:ext cx="763692" cy="379595"/>
          </a:xfrm>
          <a:prstGeom prst="rect">
            <a:avLst/>
          </a:prstGeom>
          <a:solidFill>
            <a:schemeClr val="bg1">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OCT</a:t>
            </a:r>
          </a:p>
        </p:txBody>
      </p:sp>
      <p:sp>
        <p:nvSpPr>
          <p:cNvPr id="122" name="Rectangle 121"/>
          <p:cNvSpPr/>
          <p:nvPr/>
        </p:nvSpPr>
        <p:spPr>
          <a:xfrm>
            <a:off x="9111032" y="991026"/>
            <a:ext cx="763692" cy="379595"/>
          </a:xfrm>
          <a:prstGeom prst="rect">
            <a:avLst/>
          </a:prstGeom>
          <a:solidFill>
            <a:srgbClr val="195891">
              <a:alpha val="60000"/>
            </a:srgb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NOV</a:t>
            </a:r>
          </a:p>
        </p:txBody>
      </p:sp>
      <p:sp>
        <p:nvSpPr>
          <p:cNvPr id="123" name="Rectangle 122"/>
          <p:cNvSpPr/>
          <p:nvPr/>
        </p:nvSpPr>
        <p:spPr>
          <a:xfrm>
            <a:off x="9870817" y="988776"/>
            <a:ext cx="763692" cy="379595"/>
          </a:xfrm>
          <a:prstGeom prst="rect">
            <a:avLst/>
          </a:prstGeom>
          <a:solidFill>
            <a:schemeClr val="bg1">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DEC</a:t>
            </a:r>
          </a:p>
        </p:txBody>
      </p:sp>
      <p:sp>
        <p:nvSpPr>
          <p:cNvPr id="124" name="Rectangle 123"/>
          <p:cNvSpPr/>
          <p:nvPr/>
        </p:nvSpPr>
        <p:spPr>
          <a:xfrm>
            <a:off x="10634509" y="985406"/>
            <a:ext cx="763692" cy="379595"/>
          </a:xfrm>
          <a:prstGeom prst="rect">
            <a:avLst/>
          </a:prstGeom>
          <a:solidFill>
            <a:schemeClr val="bg1">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JAN</a:t>
            </a:r>
          </a:p>
        </p:txBody>
      </p:sp>
      <p:sp>
        <p:nvSpPr>
          <p:cNvPr id="125" name="Rectangle 124"/>
          <p:cNvSpPr/>
          <p:nvPr/>
        </p:nvSpPr>
        <p:spPr>
          <a:xfrm>
            <a:off x="11402618" y="985087"/>
            <a:ext cx="763692" cy="379595"/>
          </a:xfrm>
          <a:prstGeom prst="rect">
            <a:avLst/>
          </a:prstGeom>
          <a:solidFill>
            <a:schemeClr val="bg1">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FEB</a:t>
            </a:r>
          </a:p>
        </p:txBody>
      </p:sp>
      <p:sp>
        <p:nvSpPr>
          <p:cNvPr id="134" name="Arrow: Pentagon 133"/>
          <p:cNvSpPr/>
          <p:nvPr/>
        </p:nvSpPr>
        <p:spPr>
          <a:xfrm>
            <a:off x="9874769" y="785997"/>
            <a:ext cx="2287979" cy="228540"/>
          </a:xfrm>
          <a:prstGeom prst="homePlate">
            <a:avLst/>
          </a:prstGeom>
          <a:solidFill>
            <a:schemeClr val="tx1"/>
          </a:solidFill>
          <a:ln w="158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t>     QUARTER 1</a:t>
            </a:r>
          </a:p>
        </p:txBody>
      </p:sp>
      <p:sp>
        <p:nvSpPr>
          <p:cNvPr id="133" name="Arrow: Pentagon 132"/>
          <p:cNvSpPr/>
          <p:nvPr/>
        </p:nvSpPr>
        <p:spPr>
          <a:xfrm>
            <a:off x="7600948" y="785997"/>
            <a:ext cx="2388758" cy="221868"/>
          </a:xfrm>
          <a:prstGeom prst="homePlate">
            <a:avLst/>
          </a:prstGeom>
          <a:solidFill>
            <a:schemeClr val="tx1"/>
          </a:solidFill>
          <a:ln w="158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t>     QUARTER 4</a:t>
            </a:r>
          </a:p>
        </p:txBody>
      </p:sp>
      <p:sp>
        <p:nvSpPr>
          <p:cNvPr id="132" name="Arrow: Pentagon 131"/>
          <p:cNvSpPr/>
          <p:nvPr/>
        </p:nvSpPr>
        <p:spPr>
          <a:xfrm>
            <a:off x="5301941" y="785996"/>
            <a:ext cx="2409236" cy="226228"/>
          </a:xfrm>
          <a:prstGeom prst="homePlate">
            <a:avLst/>
          </a:prstGeom>
          <a:solidFill>
            <a:schemeClr val="tx1"/>
          </a:solidFill>
          <a:ln w="158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t>     QUARTER 3</a:t>
            </a:r>
          </a:p>
        </p:txBody>
      </p:sp>
      <p:sp>
        <p:nvSpPr>
          <p:cNvPr id="131" name="Arrow: Pentagon 130"/>
          <p:cNvSpPr/>
          <p:nvPr/>
        </p:nvSpPr>
        <p:spPr>
          <a:xfrm>
            <a:off x="2954773" y="785996"/>
            <a:ext cx="2446057" cy="224936"/>
          </a:xfrm>
          <a:prstGeom prst="homePlate">
            <a:avLst/>
          </a:prstGeom>
          <a:solidFill>
            <a:schemeClr val="tx1"/>
          </a:solidFill>
          <a:ln w="158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t>      QUARTER 2</a:t>
            </a:r>
          </a:p>
        </p:txBody>
      </p:sp>
      <p:sp>
        <p:nvSpPr>
          <p:cNvPr id="127" name="Arrow: Pentagon 126"/>
          <p:cNvSpPr/>
          <p:nvPr/>
        </p:nvSpPr>
        <p:spPr>
          <a:xfrm>
            <a:off x="730919" y="785996"/>
            <a:ext cx="2387294" cy="228540"/>
          </a:xfrm>
          <a:prstGeom prst="homePlate">
            <a:avLst/>
          </a:prstGeom>
          <a:solidFill>
            <a:schemeClr val="tx1"/>
          </a:solidFill>
          <a:ln w="158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t>      QUARTER 1</a:t>
            </a:r>
          </a:p>
        </p:txBody>
      </p:sp>
      <p:sp>
        <p:nvSpPr>
          <p:cNvPr id="143" name="Arrow: Notched Right 142"/>
          <p:cNvSpPr/>
          <p:nvPr/>
        </p:nvSpPr>
        <p:spPr>
          <a:xfrm rot="21267456">
            <a:off x="-254725" y="2488388"/>
            <a:ext cx="1407967" cy="563409"/>
          </a:xfrm>
          <a:prstGeom prst="notchedRightArrow">
            <a:avLst/>
          </a:prstGeom>
          <a:solidFill>
            <a:srgbClr val="F0CB59"/>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53" name="Rectangle 152" hidden="1"/>
          <p:cNvSpPr/>
          <p:nvPr/>
        </p:nvSpPr>
        <p:spPr>
          <a:xfrm>
            <a:off x="3855294" y="2987229"/>
            <a:ext cx="2301786" cy="9141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996" dirty="0">
                <a:solidFill>
                  <a:schemeClr val="lt1">
                    <a:alpha val="20000"/>
                  </a:schemeClr>
                </a:solidFill>
                <a:latin typeface="Cooper Black" panose="0208090404030B020404" pitchFamily="18" charset="0"/>
              </a:rPr>
              <a:t>“</a:t>
            </a:r>
          </a:p>
        </p:txBody>
      </p:sp>
      <p:sp>
        <p:nvSpPr>
          <p:cNvPr id="154" name="Rectangle 153" hidden="1"/>
          <p:cNvSpPr/>
          <p:nvPr/>
        </p:nvSpPr>
        <p:spPr>
          <a:xfrm rot="10800000">
            <a:off x="3854904" y="3067717"/>
            <a:ext cx="2263159" cy="9141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996" dirty="0">
                <a:solidFill>
                  <a:schemeClr val="lt1">
                    <a:alpha val="20000"/>
                  </a:schemeClr>
                </a:solidFill>
                <a:latin typeface="Cooper Black" panose="0208090404030B020404" pitchFamily="18" charset="0"/>
              </a:rPr>
              <a:t>“</a:t>
            </a:r>
          </a:p>
        </p:txBody>
      </p:sp>
      <p:sp>
        <p:nvSpPr>
          <p:cNvPr id="155" name="Rectangle 154" hidden="1"/>
          <p:cNvSpPr/>
          <p:nvPr/>
        </p:nvSpPr>
        <p:spPr>
          <a:xfrm>
            <a:off x="6923564" y="2987134"/>
            <a:ext cx="2301786" cy="9141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996" dirty="0">
                <a:solidFill>
                  <a:schemeClr val="lt1">
                    <a:alpha val="20000"/>
                  </a:schemeClr>
                </a:solidFill>
                <a:latin typeface="Cooper Black" panose="0208090404030B020404" pitchFamily="18" charset="0"/>
              </a:rPr>
              <a:t>“</a:t>
            </a:r>
          </a:p>
        </p:txBody>
      </p:sp>
      <p:sp>
        <p:nvSpPr>
          <p:cNvPr id="156" name="Rectangle 155" hidden="1"/>
          <p:cNvSpPr/>
          <p:nvPr/>
        </p:nvSpPr>
        <p:spPr>
          <a:xfrm rot="10800000">
            <a:off x="6923174" y="3067622"/>
            <a:ext cx="2263159" cy="9141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996" dirty="0">
                <a:solidFill>
                  <a:schemeClr val="lt1">
                    <a:alpha val="20000"/>
                  </a:schemeClr>
                </a:solidFill>
                <a:latin typeface="Cooper Black" panose="0208090404030B020404" pitchFamily="18" charset="0"/>
              </a:rPr>
              <a:t>“</a:t>
            </a:r>
          </a:p>
        </p:txBody>
      </p:sp>
      <p:sp>
        <p:nvSpPr>
          <p:cNvPr id="20" name="Isosceles Triangle 19"/>
          <p:cNvSpPr/>
          <p:nvPr/>
        </p:nvSpPr>
        <p:spPr>
          <a:xfrm rot="5400000">
            <a:off x="11551082" y="7678513"/>
            <a:ext cx="1632665" cy="232262"/>
          </a:xfrm>
          <a:prstGeom prst="triangl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4" name="continuing education text"/>
          <p:cNvSpPr/>
          <p:nvPr/>
        </p:nvSpPr>
        <p:spPr>
          <a:xfrm>
            <a:off x="10191925" y="3776464"/>
            <a:ext cx="1782301" cy="137671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rIns="45708" rtlCol="0" anchor="ctr"/>
          <a:lstStyle/>
          <a:p>
            <a:pPr>
              <a:spcBef>
                <a:spcPct val="0"/>
              </a:spcBef>
            </a:pPr>
            <a:r>
              <a:rPr kumimoji="1" lang="en-US" altLang="ja-JP" sz="1100" dirty="0">
                <a:solidFill>
                  <a:schemeClr val="bg1"/>
                </a:solidFill>
                <a:ea typeface="りょう Clean PlusN R" pitchFamily="34" charset="-128"/>
                <a:cs typeface="Arial" charset="0"/>
                <a:sym typeface="Arial" charset="0"/>
              </a:rPr>
              <a:t>Future SME’s and facilitators of tomorrow</a:t>
            </a:r>
          </a:p>
          <a:p>
            <a:pPr>
              <a:spcBef>
                <a:spcPct val="0"/>
              </a:spcBef>
            </a:pPr>
            <a:endParaRPr kumimoji="1" lang="en-US" altLang="ja-JP" sz="1100" dirty="0">
              <a:solidFill>
                <a:schemeClr val="bg1"/>
              </a:solidFill>
              <a:ea typeface="りょう Clean PlusN R" pitchFamily="34" charset="-128"/>
              <a:cs typeface="Arial" charset="0"/>
              <a:sym typeface="Arial" charset="0"/>
            </a:endParaRPr>
          </a:p>
          <a:p>
            <a:pPr>
              <a:spcBef>
                <a:spcPct val="0"/>
              </a:spcBef>
            </a:pPr>
            <a:r>
              <a:rPr kumimoji="1" lang="en-US" altLang="ja-JP" sz="1100" dirty="0">
                <a:solidFill>
                  <a:schemeClr val="bg1"/>
                </a:solidFill>
                <a:ea typeface="りょう Clean PlusN R" pitchFamily="34" charset="-128"/>
                <a:cs typeface="Arial" charset="0"/>
                <a:sym typeface="Arial" charset="0"/>
              </a:rPr>
              <a:t>Continual education, eSeminars, Challenge Packs</a:t>
            </a:r>
          </a:p>
          <a:p>
            <a:pPr>
              <a:spcBef>
                <a:spcPct val="0"/>
              </a:spcBef>
            </a:pPr>
            <a:endParaRPr kumimoji="1" lang="en-US" altLang="ja-JP" sz="1100" dirty="0">
              <a:solidFill>
                <a:schemeClr val="bg1"/>
              </a:solidFill>
              <a:ea typeface="りょう Clean PlusN R" pitchFamily="34" charset="-128"/>
              <a:cs typeface="Arial" charset="0"/>
              <a:sym typeface="Arial" charset="0"/>
            </a:endParaRPr>
          </a:p>
          <a:p>
            <a:pPr>
              <a:spcBef>
                <a:spcPct val="0"/>
              </a:spcBef>
            </a:pPr>
            <a:r>
              <a:rPr kumimoji="1" lang="en-US" altLang="ja-JP" sz="1100" dirty="0">
                <a:solidFill>
                  <a:schemeClr val="bg1"/>
                </a:solidFill>
                <a:ea typeface="りょう Clean PlusN R" pitchFamily="34" charset="-128"/>
                <a:cs typeface="Arial" charset="0"/>
                <a:sym typeface="Arial" charset="0"/>
              </a:rPr>
              <a:t>Exec Comms &amp; Leadership - Mentorship Program</a:t>
            </a:r>
          </a:p>
          <a:p>
            <a:pPr>
              <a:spcBef>
                <a:spcPct val="0"/>
              </a:spcBef>
            </a:pPr>
            <a:endParaRPr kumimoji="1" lang="en-US" altLang="ja-JP" sz="1100" dirty="0">
              <a:solidFill>
                <a:schemeClr val="bg1"/>
              </a:solidFill>
              <a:ea typeface="りょう Clean PlusN R" pitchFamily="34" charset="-128"/>
              <a:cs typeface="Arial" charset="0"/>
              <a:sym typeface="Arial" charset="0"/>
            </a:endParaRPr>
          </a:p>
          <a:p>
            <a:pPr>
              <a:spcBef>
                <a:spcPct val="0"/>
              </a:spcBef>
            </a:pPr>
            <a:r>
              <a:rPr kumimoji="1" lang="en-US" altLang="ja-JP" sz="1100" dirty="0">
                <a:solidFill>
                  <a:schemeClr val="bg1"/>
                </a:solidFill>
                <a:ea typeface="りょう Clean PlusN R" pitchFamily="34" charset="-128"/>
                <a:cs typeface="Arial" charset="0"/>
                <a:sym typeface="Arial" charset="0"/>
              </a:rPr>
              <a:t>Drive successful client engagements as MSAs</a:t>
            </a:r>
          </a:p>
          <a:p>
            <a:pPr>
              <a:spcBef>
                <a:spcPct val="0"/>
              </a:spcBef>
            </a:pPr>
            <a:endParaRPr kumimoji="1" lang="en-US" altLang="ja-JP" sz="1100" dirty="0">
              <a:solidFill>
                <a:schemeClr val="bg1"/>
              </a:solidFill>
              <a:ea typeface="りょう Clean PlusN R" pitchFamily="34" charset="-128"/>
              <a:cs typeface="Arial" charset="0"/>
              <a:sym typeface="Arial" charset="0"/>
            </a:endParaRPr>
          </a:p>
          <a:p>
            <a:pPr>
              <a:spcBef>
                <a:spcPct val="0"/>
              </a:spcBef>
            </a:pPr>
            <a:r>
              <a:rPr kumimoji="1" lang="en-US" altLang="ja-JP" sz="1100" dirty="0">
                <a:solidFill>
                  <a:schemeClr val="bg1"/>
                </a:solidFill>
                <a:ea typeface="りょう Clean PlusN R" pitchFamily="34" charset="-128"/>
                <a:cs typeface="Arial" charset="0"/>
                <a:sym typeface="Arial" charset="0"/>
              </a:rPr>
              <a:t>Continue quest for level 3 MSA</a:t>
            </a:r>
          </a:p>
        </p:txBody>
      </p:sp>
      <p:sp>
        <p:nvSpPr>
          <p:cNvPr id="100" name="phase 3 text"/>
          <p:cNvSpPr/>
          <p:nvPr/>
        </p:nvSpPr>
        <p:spPr>
          <a:xfrm>
            <a:off x="7005445" y="2969292"/>
            <a:ext cx="2076874" cy="1024368"/>
          </a:xfrm>
          <a:prstGeom prst="wedgeRectCallout">
            <a:avLst>
              <a:gd name="adj1" fmla="val -21039"/>
              <a:gd name="adj2" fmla="val -8250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300"/>
              </a:lnSpc>
            </a:pPr>
            <a:r>
              <a:rPr lang="en-US" sz="1200" dirty="0"/>
              <a:t>Analyze the multi-channel customer experience for a client and architect, and lead a digital strategy for </a:t>
            </a:r>
            <a:r>
              <a:rPr lang="en-US" sz="1200" dirty="0">
                <a:solidFill>
                  <a:srgbClr val="164F81"/>
                </a:solidFill>
              </a:rPr>
              <a:t>Campaign Orchestration </a:t>
            </a:r>
            <a:r>
              <a:rPr lang="en-US" sz="1200" dirty="0"/>
              <a:t>driven by Adobe Cloud platforms</a:t>
            </a:r>
          </a:p>
        </p:txBody>
      </p:sp>
      <p:sp>
        <p:nvSpPr>
          <p:cNvPr id="88" name="phase 2 text"/>
          <p:cNvSpPr/>
          <p:nvPr/>
        </p:nvSpPr>
        <p:spPr>
          <a:xfrm>
            <a:off x="3955479" y="2969292"/>
            <a:ext cx="2095341" cy="1024368"/>
          </a:xfrm>
          <a:prstGeom prst="wedgeRectCallout">
            <a:avLst>
              <a:gd name="adj1" fmla="val -21039"/>
              <a:gd name="adj2" fmla="val -8250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300"/>
              </a:lnSpc>
            </a:pPr>
            <a:r>
              <a:rPr lang="en-US" sz="1200" dirty="0"/>
              <a:t>Architect and lead a digital strategy for a cross-device </a:t>
            </a:r>
            <a:r>
              <a:rPr lang="en-US" sz="1200" dirty="0">
                <a:solidFill>
                  <a:srgbClr val="164F81"/>
                </a:solidFill>
              </a:rPr>
              <a:t>Connected Experience </a:t>
            </a:r>
            <a:r>
              <a:rPr lang="en-US" sz="1200" dirty="0"/>
              <a:t>driven by Adobe Cloud platforms</a:t>
            </a:r>
          </a:p>
        </p:txBody>
      </p:sp>
      <p:sp>
        <p:nvSpPr>
          <p:cNvPr id="103" name="phase 1 text"/>
          <p:cNvSpPr/>
          <p:nvPr/>
        </p:nvSpPr>
        <p:spPr>
          <a:xfrm>
            <a:off x="821156" y="2969292"/>
            <a:ext cx="2185707" cy="1024368"/>
          </a:xfrm>
          <a:prstGeom prst="wedgeRectCallout">
            <a:avLst>
              <a:gd name="adj1" fmla="val -21039"/>
              <a:gd name="adj2" fmla="val -8250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300"/>
              </a:lnSpc>
            </a:pPr>
            <a:r>
              <a:rPr lang="en-US" sz="1200" dirty="0"/>
              <a:t>Architect and lead a strategy for building a </a:t>
            </a:r>
            <a:r>
              <a:rPr lang="en-US" sz="1200" dirty="0">
                <a:solidFill>
                  <a:srgbClr val="164F81"/>
                </a:solidFill>
              </a:rPr>
              <a:t>Digital Foundation </a:t>
            </a:r>
            <a:r>
              <a:rPr lang="en-US" sz="1200" dirty="0"/>
              <a:t>on Adobe Cloud platforms</a:t>
            </a:r>
          </a:p>
        </p:txBody>
      </p:sp>
      <p:sp>
        <p:nvSpPr>
          <p:cNvPr id="157" name="Rectangle 156"/>
          <p:cNvSpPr/>
          <p:nvPr/>
        </p:nvSpPr>
        <p:spPr>
          <a:xfrm>
            <a:off x="-6248" y="4227520"/>
            <a:ext cx="726985" cy="1626165"/>
          </a:xfrm>
          <a:prstGeom prst="rect">
            <a:avLst/>
          </a:prstGeom>
          <a:solidFill>
            <a:schemeClr val="tx1">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dirty="0"/>
              <a:t>	</a:t>
            </a:r>
          </a:p>
        </p:txBody>
      </p:sp>
      <p:sp>
        <p:nvSpPr>
          <p:cNvPr id="159" name="Rectangle 158"/>
          <p:cNvSpPr/>
          <p:nvPr/>
        </p:nvSpPr>
        <p:spPr>
          <a:xfrm>
            <a:off x="-4882" y="2945432"/>
            <a:ext cx="726040" cy="1027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a:solidFill>
                  <a:schemeClr val="tx1"/>
                </a:solidFill>
              </a:rPr>
              <a:t>Theme</a:t>
            </a:r>
          </a:p>
        </p:txBody>
      </p:sp>
      <p:sp>
        <p:nvSpPr>
          <p:cNvPr id="160" name="Speech Bubble: Rectangle 159"/>
          <p:cNvSpPr/>
          <p:nvPr/>
        </p:nvSpPr>
        <p:spPr>
          <a:xfrm>
            <a:off x="731329" y="4223551"/>
            <a:ext cx="2272606" cy="1630134"/>
          </a:xfrm>
          <a:prstGeom prst="wedgeRectCallout">
            <a:avLst>
              <a:gd name="adj1" fmla="val 20542"/>
              <a:gd name="adj2" fmla="val -63010"/>
            </a:avLst>
          </a:prstGeom>
          <a:solidFill>
            <a:srgbClr val="9C2F2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32" rtlCol="0" anchor="ctr"/>
          <a:lstStyle/>
          <a:p>
            <a:pPr marL="285664" indent="-285664">
              <a:buFont typeface="Arial" panose="020B0604020202020204" pitchFamily="34" charset="0"/>
              <a:buChar char="•"/>
            </a:pPr>
            <a:endParaRPr lang="en-US" sz="1100" dirty="0"/>
          </a:p>
          <a:p>
            <a:pPr marL="285664" indent="-285664">
              <a:buFont typeface="Arial" panose="020B0604020202020204" pitchFamily="34" charset="0"/>
              <a:buChar char="•"/>
            </a:pPr>
            <a:r>
              <a:rPr lang="en-US" sz="1100" dirty="0"/>
              <a:t>On-demand:</a:t>
            </a:r>
          </a:p>
          <a:p>
            <a:pPr marL="742727" lvl="1" indent="-285664">
              <a:buFont typeface="Arial" panose="020B0604020202020204" pitchFamily="34" charset="0"/>
              <a:buChar char="•"/>
            </a:pPr>
            <a:r>
              <a:rPr lang="en-US" sz="1100" dirty="0"/>
              <a:t>Pre-</a:t>
            </a:r>
            <a:r>
              <a:rPr lang="en-US" sz="1100" dirty="0" err="1"/>
              <a:t>req’s</a:t>
            </a:r>
            <a:r>
              <a:rPr lang="en-US" sz="1100" dirty="0"/>
              <a:t> (22 </a:t>
            </a:r>
            <a:r>
              <a:rPr lang="en-US" sz="1100" dirty="0" err="1"/>
              <a:t>hrs</a:t>
            </a:r>
            <a:r>
              <a:rPr lang="en-US" sz="1100" dirty="0"/>
              <a:t>)</a:t>
            </a:r>
          </a:p>
          <a:p>
            <a:pPr marL="742727" lvl="1" indent="-285664">
              <a:buFont typeface="Arial" panose="020B0604020202020204" pitchFamily="34" charset="0"/>
              <a:buChar char="•"/>
            </a:pPr>
            <a:r>
              <a:rPr lang="en-US" sz="1100" dirty="0"/>
              <a:t>Continuous Learning (18 </a:t>
            </a:r>
            <a:r>
              <a:rPr lang="en-US" sz="1100" dirty="0" err="1"/>
              <a:t>hrs</a:t>
            </a:r>
            <a:r>
              <a:rPr lang="en-US" sz="1100" dirty="0"/>
              <a:t>)</a:t>
            </a:r>
          </a:p>
          <a:p>
            <a:pPr marL="285664" indent="-285664">
              <a:buFont typeface="Arial" panose="020B0604020202020204" pitchFamily="34" charset="0"/>
              <a:buChar char="•"/>
            </a:pPr>
            <a:endParaRPr lang="en-US" sz="1100" dirty="0"/>
          </a:p>
          <a:p>
            <a:pPr marL="285664" indent="-285664">
              <a:buFont typeface="Arial" panose="020B0604020202020204" pitchFamily="34" charset="0"/>
              <a:buChar char="•"/>
            </a:pPr>
            <a:r>
              <a:rPr lang="en-US" sz="1100" dirty="0" err="1"/>
              <a:t>eSeminars</a:t>
            </a:r>
            <a:r>
              <a:rPr lang="en-US" sz="1100" dirty="0"/>
              <a:t> (4 </a:t>
            </a:r>
            <a:r>
              <a:rPr lang="en-US" sz="1100" dirty="0" err="1"/>
              <a:t>hrs</a:t>
            </a:r>
            <a:r>
              <a:rPr lang="en-US" sz="1100" dirty="0"/>
              <a:t>)</a:t>
            </a:r>
          </a:p>
          <a:p>
            <a:pPr marL="285664" indent="-285664">
              <a:buFont typeface="Arial" panose="020B0604020202020204" pitchFamily="34" charset="0"/>
              <a:buChar char="•"/>
            </a:pPr>
            <a:endParaRPr lang="en-US" sz="1100" dirty="0"/>
          </a:p>
          <a:p>
            <a:pPr marL="285664" indent="-285664">
              <a:buFont typeface="Arial" panose="020B0604020202020204" pitchFamily="34" charset="0"/>
              <a:buChar char="•"/>
            </a:pPr>
            <a:r>
              <a:rPr lang="en-US" sz="1100" dirty="0"/>
              <a:t>Challenge Packs (4+ </a:t>
            </a:r>
            <a:r>
              <a:rPr lang="en-US" sz="1100" dirty="0" err="1"/>
              <a:t>hrs</a:t>
            </a:r>
            <a:r>
              <a:rPr lang="en-US" sz="1100" dirty="0"/>
              <a:t>)</a:t>
            </a:r>
          </a:p>
          <a:p>
            <a:endParaRPr lang="en-US" sz="1799" dirty="0"/>
          </a:p>
        </p:txBody>
      </p:sp>
      <p:sp>
        <p:nvSpPr>
          <p:cNvPr id="161" name="Speech Bubble: Rectangle 160"/>
          <p:cNvSpPr/>
          <p:nvPr/>
        </p:nvSpPr>
        <p:spPr>
          <a:xfrm>
            <a:off x="3848919" y="4235842"/>
            <a:ext cx="2195405" cy="1630134"/>
          </a:xfrm>
          <a:prstGeom prst="wedgeRectCallout">
            <a:avLst>
              <a:gd name="adj1" fmla="val 20014"/>
              <a:gd name="adj2" fmla="val -63010"/>
            </a:avLst>
          </a:prstGeom>
          <a:solidFill>
            <a:srgbClr val="9C2F2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32" rtlCol="0" anchor="ctr"/>
          <a:lstStyle/>
          <a:p>
            <a:pPr marL="285664" indent="-285664">
              <a:buFont typeface="Arial" panose="020B0604020202020204" pitchFamily="34" charset="0"/>
              <a:buChar char="•"/>
            </a:pPr>
            <a:r>
              <a:rPr lang="en-US" sz="1100" dirty="0"/>
              <a:t>On-demand:</a:t>
            </a:r>
          </a:p>
          <a:p>
            <a:pPr marL="742727" lvl="1" indent="-285664">
              <a:buFont typeface="Arial" panose="020B0604020202020204" pitchFamily="34" charset="0"/>
              <a:buChar char="•"/>
            </a:pPr>
            <a:r>
              <a:rPr lang="en-US" sz="1100" dirty="0"/>
              <a:t>Pre-</a:t>
            </a:r>
            <a:r>
              <a:rPr lang="en-US" sz="1100" dirty="0" err="1"/>
              <a:t>req’s</a:t>
            </a:r>
            <a:r>
              <a:rPr lang="en-US" sz="1100" dirty="0"/>
              <a:t> (15 </a:t>
            </a:r>
            <a:r>
              <a:rPr lang="en-US" sz="1100" dirty="0" err="1"/>
              <a:t>hrs</a:t>
            </a:r>
            <a:r>
              <a:rPr lang="en-US" sz="1100" dirty="0"/>
              <a:t>)</a:t>
            </a:r>
          </a:p>
          <a:p>
            <a:pPr marL="742727" lvl="1" indent="-285664">
              <a:buFont typeface="Arial" panose="020B0604020202020204" pitchFamily="34" charset="0"/>
              <a:buChar char="•"/>
            </a:pPr>
            <a:r>
              <a:rPr lang="en-US" sz="1100" dirty="0"/>
              <a:t>Continuous Learning (25 </a:t>
            </a:r>
            <a:r>
              <a:rPr lang="en-US" sz="1100" dirty="0" err="1"/>
              <a:t>hrs</a:t>
            </a:r>
            <a:r>
              <a:rPr lang="en-US" sz="1100" dirty="0"/>
              <a:t>)</a:t>
            </a:r>
          </a:p>
          <a:p>
            <a:pPr marL="285664" indent="-285664">
              <a:buFont typeface="Arial" panose="020B0604020202020204" pitchFamily="34" charset="0"/>
              <a:buChar char="•"/>
            </a:pPr>
            <a:endParaRPr lang="en-US" sz="1100" dirty="0"/>
          </a:p>
          <a:p>
            <a:pPr marL="285664" indent="-285664">
              <a:buFont typeface="Arial" panose="020B0604020202020204" pitchFamily="34" charset="0"/>
              <a:buChar char="•"/>
            </a:pPr>
            <a:r>
              <a:rPr lang="en-US" sz="1100" dirty="0" err="1"/>
              <a:t>eSeminars</a:t>
            </a:r>
            <a:r>
              <a:rPr lang="en-US" sz="1100" dirty="0"/>
              <a:t> (4 </a:t>
            </a:r>
            <a:r>
              <a:rPr lang="en-US" sz="1100" dirty="0" err="1"/>
              <a:t>hrs</a:t>
            </a:r>
            <a:r>
              <a:rPr lang="en-US" sz="1100" dirty="0"/>
              <a:t>)</a:t>
            </a:r>
          </a:p>
          <a:p>
            <a:pPr marL="285664" indent="-285664">
              <a:buFont typeface="Arial" panose="020B0604020202020204" pitchFamily="34" charset="0"/>
              <a:buChar char="•"/>
            </a:pPr>
            <a:endParaRPr lang="en-US" sz="1100" dirty="0"/>
          </a:p>
          <a:p>
            <a:pPr marL="285664" indent="-285664">
              <a:buFont typeface="Arial" panose="020B0604020202020204" pitchFamily="34" charset="0"/>
              <a:buChar char="•"/>
            </a:pPr>
            <a:r>
              <a:rPr lang="en-US" sz="1100" dirty="0"/>
              <a:t>Challenge Packs (4+ </a:t>
            </a:r>
            <a:r>
              <a:rPr lang="en-US" sz="1100" dirty="0" err="1"/>
              <a:t>hrs</a:t>
            </a:r>
            <a:r>
              <a:rPr lang="en-US" sz="1100" dirty="0"/>
              <a:t>)</a:t>
            </a:r>
            <a:r>
              <a:rPr lang="en-US" sz="1799" dirty="0"/>
              <a:t>	</a:t>
            </a:r>
          </a:p>
        </p:txBody>
      </p:sp>
      <p:sp>
        <p:nvSpPr>
          <p:cNvPr id="162" name="Speech Bubble: Rectangle 161"/>
          <p:cNvSpPr/>
          <p:nvPr/>
        </p:nvSpPr>
        <p:spPr>
          <a:xfrm>
            <a:off x="6914185" y="4235840"/>
            <a:ext cx="2186501" cy="1630134"/>
          </a:xfrm>
          <a:prstGeom prst="wedgeRectCallout">
            <a:avLst>
              <a:gd name="adj1" fmla="val 21375"/>
              <a:gd name="adj2" fmla="val -64078"/>
            </a:avLst>
          </a:prstGeom>
          <a:solidFill>
            <a:srgbClr val="9C2F2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32" rtlCol="0" anchor="ctr"/>
          <a:lstStyle/>
          <a:p>
            <a:pPr marL="285664" indent="-285664">
              <a:buFont typeface="Arial" panose="020B0604020202020204" pitchFamily="34" charset="0"/>
              <a:buChar char="•"/>
            </a:pPr>
            <a:r>
              <a:rPr lang="en-US" sz="1100" dirty="0"/>
              <a:t>On-demand:</a:t>
            </a:r>
          </a:p>
          <a:p>
            <a:pPr marL="742727" lvl="1" indent="-285664">
              <a:buFont typeface="Arial" panose="020B0604020202020204" pitchFamily="34" charset="0"/>
              <a:buChar char="•"/>
            </a:pPr>
            <a:r>
              <a:rPr lang="en-US" sz="1100" dirty="0"/>
              <a:t>Pre-</a:t>
            </a:r>
            <a:r>
              <a:rPr lang="en-US" sz="1100" dirty="0" err="1"/>
              <a:t>req’s</a:t>
            </a:r>
            <a:r>
              <a:rPr lang="en-US" sz="1100" dirty="0"/>
              <a:t> (20 </a:t>
            </a:r>
            <a:r>
              <a:rPr lang="en-US" sz="1100" dirty="0" err="1"/>
              <a:t>hrs</a:t>
            </a:r>
            <a:r>
              <a:rPr lang="en-US" sz="1100" dirty="0"/>
              <a:t>)</a:t>
            </a:r>
          </a:p>
          <a:p>
            <a:pPr marL="742727" lvl="1" indent="-285664">
              <a:buFont typeface="Arial" panose="020B0604020202020204" pitchFamily="34" charset="0"/>
              <a:buChar char="•"/>
            </a:pPr>
            <a:r>
              <a:rPr lang="en-US" sz="1100" dirty="0"/>
              <a:t>Continuous Learning (20 </a:t>
            </a:r>
            <a:r>
              <a:rPr lang="en-US" sz="1100" dirty="0" err="1"/>
              <a:t>hrs</a:t>
            </a:r>
            <a:r>
              <a:rPr lang="en-US" sz="1100" dirty="0"/>
              <a:t>)</a:t>
            </a:r>
          </a:p>
          <a:p>
            <a:pPr marL="285664" indent="-285664">
              <a:buFont typeface="Arial" panose="020B0604020202020204" pitchFamily="34" charset="0"/>
              <a:buChar char="•"/>
            </a:pPr>
            <a:endParaRPr lang="en-US" sz="1100" dirty="0"/>
          </a:p>
          <a:p>
            <a:pPr marL="285664" indent="-285664">
              <a:buFont typeface="Arial" panose="020B0604020202020204" pitchFamily="34" charset="0"/>
              <a:buChar char="•"/>
            </a:pPr>
            <a:r>
              <a:rPr lang="en-US" sz="1100" dirty="0" err="1"/>
              <a:t>eSeminars</a:t>
            </a:r>
            <a:r>
              <a:rPr lang="en-US" sz="1100" dirty="0"/>
              <a:t> (4 </a:t>
            </a:r>
            <a:r>
              <a:rPr lang="en-US" sz="1100" dirty="0" err="1"/>
              <a:t>hrs</a:t>
            </a:r>
            <a:r>
              <a:rPr lang="en-US" sz="1100" dirty="0"/>
              <a:t>)</a:t>
            </a:r>
          </a:p>
          <a:p>
            <a:pPr marL="285664" indent="-285664">
              <a:buFont typeface="Arial" panose="020B0604020202020204" pitchFamily="34" charset="0"/>
              <a:buChar char="•"/>
            </a:pPr>
            <a:endParaRPr lang="en-US" sz="1100" dirty="0"/>
          </a:p>
          <a:p>
            <a:pPr marL="285664" indent="-285664">
              <a:buFont typeface="Arial" panose="020B0604020202020204" pitchFamily="34" charset="0"/>
              <a:buChar char="•"/>
            </a:pPr>
            <a:r>
              <a:rPr lang="en-US" sz="1100" dirty="0"/>
              <a:t>Challenge Packs (4+ </a:t>
            </a:r>
            <a:r>
              <a:rPr lang="en-US" sz="1100" dirty="0" err="1"/>
              <a:t>hrs</a:t>
            </a:r>
            <a:r>
              <a:rPr lang="en-US" sz="1100" dirty="0"/>
              <a:t>)</a:t>
            </a:r>
          </a:p>
        </p:txBody>
      </p:sp>
      <p:cxnSp>
        <p:nvCxnSpPr>
          <p:cNvPr id="28" name="Straight Connector 27"/>
          <p:cNvCxnSpPr/>
          <p:nvPr/>
        </p:nvCxnSpPr>
        <p:spPr>
          <a:xfrm>
            <a:off x="6814655" y="1433535"/>
            <a:ext cx="0" cy="576172"/>
          </a:xfrm>
          <a:prstGeom prst="line">
            <a:avLst/>
          </a:prstGeom>
          <a:ln w="254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3768347" y="1433536"/>
            <a:ext cx="0" cy="869534"/>
          </a:xfrm>
          <a:prstGeom prst="line">
            <a:avLst/>
          </a:prstGeom>
          <a:ln w="254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9870816" y="1426713"/>
            <a:ext cx="0" cy="272884"/>
          </a:xfrm>
          <a:prstGeom prst="line">
            <a:avLst/>
          </a:prstGeom>
          <a:ln w="254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6" name="Straight Connector 165" hidden="1"/>
          <p:cNvCxnSpPr/>
          <p:nvPr/>
        </p:nvCxnSpPr>
        <p:spPr>
          <a:xfrm>
            <a:off x="717996" y="1433535"/>
            <a:ext cx="0" cy="1159758"/>
          </a:xfrm>
          <a:prstGeom prst="line">
            <a:avLst/>
          </a:prstGeom>
          <a:ln w="254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1" name="ホームベース 42"/>
          <p:cNvSpPr/>
          <p:nvPr/>
        </p:nvSpPr>
        <p:spPr bwMode="auto">
          <a:xfrm>
            <a:off x="666866" y="6140156"/>
            <a:ext cx="11520854" cy="282615"/>
          </a:xfrm>
          <a:prstGeom prst="homePlate">
            <a:avLst/>
          </a:prstGeom>
          <a:solidFill>
            <a:schemeClr val="tx1"/>
          </a:solidFill>
          <a:ln w="19050">
            <a:solidFill>
              <a:srgbClr val="DC8341"/>
            </a:solidFill>
            <a:headEnd/>
            <a:tailEnd/>
          </a:ln>
        </p:spPr>
        <p:style>
          <a:lnRef idx="2">
            <a:schemeClr val="accent4">
              <a:shade val="50000"/>
            </a:schemeClr>
          </a:lnRef>
          <a:fillRef idx="1">
            <a:schemeClr val="accent4"/>
          </a:fillRef>
          <a:effectRef idx="0">
            <a:schemeClr val="accent4"/>
          </a:effectRef>
          <a:fontRef idx="minor">
            <a:schemeClr val="lt1"/>
          </a:fontRef>
        </p:style>
        <p:txBody>
          <a:bodyPr wrap="none" lIns="71962" tIns="71962" rIns="71962" bIns="71962" rtlCol="0" anchor="ctr" anchorCtr="0">
            <a:noAutofit/>
          </a:bodyPr>
          <a:lstStyle/>
          <a:p>
            <a:pPr algn="ctr">
              <a:spcBef>
                <a:spcPct val="0"/>
              </a:spcBef>
            </a:pPr>
            <a:r>
              <a:rPr kumimoji="1" lang="en-US" altLang="ja-JP" sz="1000" dirty="0">
                <a:solidFill>
                  <a:schemeClr val="bg1"/>
                </a:solidFill>
                <a:latin typeface="Adobe Clean"/>
                <a:ea typeface="りょう Clean PlusN R" pitchFamily="34" charset="-128"/>
                <a:cs typeface="Arial" charset="0"/>
                <a:sym typeface="Arial" charset="0"/>
              </a:rPr>
              <a:t>Successful Customer Engagements</a:t>
            </a:r>
          </a:p>
        </p:txBody>
      </p:sp>
      <p:sp>
        <p:nvSpPr>
          <p:cNvPr id="16" name="Arrow: Pentagon 15"/>
          <p:cNvSpPr/>
          <p:nvPr/>
        </p:nvSpPr>
        <p:spPr>
          <a:xfrm>
            <a:off x="5177" y="5864948"/>
            <a:ext cx="992350" cy="557732"/>
          </a:xfrm>
          <a:prstGeom prst="homePlate">
            <a:avLst/>
          </a:prstGeom>
          <a:solidFill>
            <a:schemeClr val="tx1"/>
          </a:solidFill>
          <a:ln w="19050">
            <a:solidFill>
              <a:srgbClr val="DC83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On the Job</a:t>
            </a:r>
          </a:p>
        </p:txBody>
      </p:sp>
      <p:sp>
        <p:nvSpPr>
          <p:cNvPr id="6" name="Rectangle: Rounded Corners 5"/>
          <p:cNvSpPr/>
          <p:nvPr/>
        </p:nvSpPr>
        <p:spPr>
          <a:xfrm>
            <a:off x="11997491" y="7088574"/>
            <a:ext cx="2037518" cy="482378"/>
          </a:xfrm>
          <a:prstGeom prst="roundRect">
            <a:avLst/>
          </a:prstGeom>
          <a:gradFill flip="none" rotWithShape="1">
            <a:gsLst>
              <a:gs pos="0">
                <a:srgbClr val="BADBE0">
                  <a:shade val="30000"/>
                  <a:satMod val="115000"/>
                </a:srgbClr>
              </a:gs>
              <a:gs pos="50000">
                <a:srgbClr val="BADBE0">
                  <a:shade val="67500"/>
                  <a:satMod val="115000"/>
                </a:srgbClr>
              </a:gs>
              <a:gs pos="100000">
                <a:srgbClr val="BADBE0">
                  <a:shade val="100000"/>
                  <a:satMod val="115000"/>
                </a:srgbClr>
              </a:gs>
            </a:gsLst>
            <a:lin ang="162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a:solidFill>
                  <a:srgbClr val="000000"/>
                </a:solidFill>
                <a:ea typeface="りょう Clean PlusN R" pitchFamily="34" charset="-128"/>
                <a:cs typeface="Arial" charset="0"/>
                <a:sym typeface="Arial" charset="0"/>
              </a:rPr>
              <a:t>Future SME’s and facilitators</a:t>
            </a:r>
          </a:p>
        </p:txBody>
      </p:sp>
      <p:sp>
        <p:nvSpPr>
          <p:cNvPr id="112" name="Rectangle: Rounded Corners 111"/>
          <p:cNvSpPr/>
          <p:nvPr/>
        </p:nvSpPr>
        <p:spPr>
          <a:xfrm>
            <a:off x="11997489" y="7649483"/>
            <a:ext cx="2038581" cy="543225"/>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a:solidFill>
                  <a:srgbClr val="000000"/>
                </a:solidFill>
                <a:ea typeface="りょう Clean PlusN R" pitchFamily="34" charset="-128"/>
                <a:cs typeface="Arial" charset="0"/>
                <a:sym typeface="Arial" charset="0"/>
              </a:rPr>
              <a:t>Continual education, eSeminars, Challenge Packs</a:t>
            </a:r>
          </a:p>
        </p:txBody>
      </p:sp>
      <p:sp>
        <p:nvSpPr>
          <p:cNvPr id="126" name="Rectangle: Rounded Corners 125"/>
          <p:cNvSpPr/>
          <p:nvPr/>
        </p:nvSpPr>
        <p:spPr>
          <a:xfrm>
            <a:off x="11997490" y="8271239"/>
            <a:ext cx="2038581" cy="501536"/>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kumimoji="1" lang="en-US" altLang="ja-JP" sz="1050" dirty="0">
                <a:solidFill>
                  <a:srgbClr val="000000"/>
                </a:solidFill>
                <a:ea typeface="りょう Clean PlusN R" pitchFamily="34" charset="-128"/>
                <a:cs typeface="Arial" charset="0"/>
                <a:sym typeface="Arial" charset="0"/>
              </a:rPr>
              <a:t>Exec Comms &amp; Leadership - Mentorship Program</a:t>
            </a:r>
          </a:p>
        </p:txBody>
      </p:sp>
      <p:sp>
        <p:nvSpPr>
          <p:cNvPr id="128" name="Rectangle: Rounded Corners 127"/>
          <p:cNvSpPr/>
          <p:nvPr/>
        </p:nvSpPr>
        <p:spPr>
          <a:xfrm>
            <a:off x="11997489" y="8851306"/>
            <a:ext cx="2038581" cy="497519"/>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kumimoji="1" lang="en-US" altLang="ja-JP" sz="1050" dirty="0">
                <a:solidFill>
                  <a:srgbClr val="000000"/>
                </a:solidFill>
                <a:ea typeface="りょう Clean PlusN R" pitchFamily="34" charset="-128"/>
                <a:cs typeface="Arial" charset="0"/>
                <a:sym typeface="Arial" charset="0"/>
              </a:rPr>
              <a:t>Drive successful client engagements as MSAs</a:t>
            </a:r>
          </a:p>
        </p:txBody>
      </p:sp>
      <p:sp>
        <p:nvSpPr>
          <p:cNvPr id="129" name="Rectangle: Rounded Corners 128"/>
          <p:cNvSpPr/>
          <p:nvPr/>
        </p:nvSpPr>
        <p:spPr>
          <a:xfrm>
            <a:off x="11997489" y="9427355"/>
            <a:ext cx="2038581" cy="332702"/>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kumimoji="1" lang="en-US" altLang="ja-JP" sz="1050" dirty="0">
                <a:solidFill>
                  <a:srgbClr val="000000"/>
                </a:solidFill>
                <a:ea typeface="りょう Clean PlusN R" pitchFamily="34" charset="-128"/>
                <a:cs typeface="Arial" charset="0"/>
                <a:sym typeface="Arial" charset="0"/>
              </a:rPr>
              <a:t>Continue quest for level 3 MSA</a:t>
            </a:r>
          </a:p>
        </p:txBody>
      </p:sp>
      <p:sp>
        <p:nvSpPr>
          <p:cNvPr id="14" name="Double Brace 13"/>
          <p:cNvSpPr/>
          <p:nvPr/>
        </p:nvSpPr>
        <p:spPr>
          <a:xfrm rot="16200000">
            <a:off x="9527420" y="3511344"/>
            <a:ext cx="3035984" cy="1904156"/>
          </a:xfrm>
          <a:prstGeom prst="bracePair">
            <a:avLst/>
          </a:prstGeom>
          <a:ln w="317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99"/>
          </a:p>
        </p:txBody>
      </p:sp>
      <p:sp>
        <p:nvSpPr>
          <p:cNvPr id="109" name="ホームベース 42"/>
          <p:cNvSpPr/>
          <p:nvPr/>
        </p:nvSpPr>
        <p:spPr bwMode="auto">
          <a:xfrm>
            <a:off x="3862690" y="5894540"/>
            <a:ext cx="2923555" cy="232560"/>
          </a:xfrm>
          <a:prstGeom prst="homePlate">
            <a:avLst/>
          </a:prstGeom>
          <a:solidFill>
            <a:schemeClr val="accent6"/>
          </a:solidFill>
          <a:ln w="19050">
            <a:solidFill>
              <a:srgbClr val="DC8341"/>
            </a:solidFill>
            <a:headEnd/>
            <a:tailEnd/>
          </a:ln>
        </p:spPr>
        <p:style>
          <a:lnRef idx="2">
            <a:schemeClr val="accent4">
              <a:shade val="50000"/>
            </a:schemeClr>
          </a:lnRef>
          <a:fillRef idx="1">
            <a:schemeClr val="accent4"/>
          </a:fillRef>
          <a:effectRef idx="0">
            <a:schemeClr val="accent4"/>
          </a:effectRef>
          <a:fontRef idx="minor">
            <a:schemeClr val="lt1"/>
          </a:fontRef>
        </p:style>
        <p:txBody>
          <a:bodyPr wrap="none" lIns="71962" tIns="71962" rIns="71962" bIns="71962" rtlCol="0" anchor="ctr" anchorCtr="0">
            <a:noAutofit/>
          </a:bodyPr>
          <a:lstStyle/>
          <a:p>
            <a:pPr algn="ctr">
              <a:spcBef>
                <a:spcPct val="0"/>
              </a:spcBef>
            </a:pPr>
            <a:r>
              <a:rPr kumimoji="1" lang="en-US" altLang="ja-JP" sz="1000" dirty="0">
                <a:solidFill>
                  <a:schemeClr val="bg1"/>
                </a:solidFill>
                <a:latin typeface="Adobe Clean"/>
                <a:ea typeface="りょう Clean PlusN R" pitchFamily="34" charset="-128"/>
                <a:cs typeface="Arial" charset="0"/>
                <a:sym typeface="Arial" charset="0"/>
              </a:rPr>
              <a:t>Prepare &amp; Complete Next-Level Assessment</a:t>
            </a:r>
          </a:p>
        </p:txBody>
      </p:sp>
      <p:sp>
        <p:nvSpPr>
          <p:cNvPr id="130" name="ホームベース 42"/>
          <p:cNvSpPr/>
          <p:nvPr/>
        </p:nvSpPr>
        <p:spPr bwMode="auto">
          <a:xfrm>
            <a:off x="6908598" y="5901393"/>
            <a:ext cx="2932433" cy="225708"/>
          </a:xfrm>
          <a:prstGeom prst="homePlate">
            <a:avLst/>
          </a:prstGeom>
          <a:solidFill>
            <a:schemeClr val="accent6"/>
          </a:solidFill>
          <a:ln w="19050">
            <a:solidFill>
              <a:srgbClr val="DC8341"/>
            </a:solidFill>
            <a:headEnd/>
            <a:tailEnd/>
          </a:ln>
        </p:spPr>
        <p:style>
          <a:lnRef idx="2">
            <a:schemeClr val="accent4">
              <a:shade val="50000"/>
            </a:schemeClr>
          </a:lnRef>
          <a:fillRef idx="1">
            <a:schemeClr val="accent4"/>
          </a:fillRef>
          <a:effectRef idx="0">
            <a:schemeClr val="accent4"/>
          </a:effectRef>
          <a:fontRef idx="minor">
            <a:schemeClr val="lt1"/>
          </a:fontRef>
        </p:style>
        <p:txBody>
          <a:bodyPr wrap="none" lIns="71962" tIns="71962" rIns="71962" bIns="71962" rtlCol="0" anchor="ctr" anchorCtr="0">
            <a:noAutofit/>
          </a:bodyPr>
          <a:lstStyle/>
          <a:p>
            <a:pPr algn="ctr">
              <a:spcBef>
                <a:spcPct val="0"/>
              </a:spcBef>
            </a:pPr>
            <a:r>
              <a:rPr kumimoji="1" lang="en-US" altLang="ja-JP" sz="1000" dirty="0">
                <a:solidFill>
                  <a:schemeClr val="bg1"/>
                </a:solidFill>
                <a:latin typeface="Adobe Clean"/>
                <a:ea typeface="りょう Clean PlusN R" pitchFamily="34" charset="-128"/>
                <a:cs typeface="Arial" charset="0"/>
                <a:sym typeface="Arial" charset="0"/>
              </a:rPr>
              <a:t>Prepare &amp; Complete Next-Level Assessment</a:t>
            </a:r>
          </a:p>
        </p:txBody>
      </p:sp>
    </p:spTree>
    <p:custDataLst>
      <p:tags r:id="rId1"/>
    </p:custDataLst>
    <p:extLst>
      <p:ext uri="{BB962C8B-B14F-4D97-AF65-F5344CB8AC3E}">
        <p14:creationId xmlns:p14="http://schemas.microsoft.com/office/powerpoint/2010/main" val="428153346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0156F56-D5AE-4C6F-B826-C69D1BC521BB}" type="slidenum">
              <a:rPr kumimoji="0" lang="en-US" sz="800" b="0" i="0" u="none" strike="noStrike" kern="1200" cap="none" spc="0" normalizeH="0" baseline="0" noProof="0" smtClean="0">
                <a:ln>
                  <a:noFill/>
                </a:ln>
                <a:solidFill>
                  <a:prstClr val="white"/>
                </a:solidFill>
                <a:effectLst/>
                <a:uLnTx/>
                <a:uFillTx/>
                <a:latin typeface="Adobe Cle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800" b="0" i="0" u="none" strike="noStrike" kern="1200" cap="none" spc="0" normalizeH="0" baseline="0" noProof="0" dirty="0">
              <a:ln>
                <a:noFill/>
              </a:ln>
              <a:solidFill>
                <a:prstClr val="white"/>
              </a:solidFill>
              <a:effectLst/>
              <a:uLnTx/>
              <a:uFillTx/>
              <a:latin typeface="Adobe Clean"/>
              <a:ea typeface="+mn-ea"/>
              <a:cs typeface="+mn-cs"/>
            </a:endParaRPr>
          </a:p>
        </p:txBody>
      </p:sp>
      <p:cxnSp>
        <p:nvCxnSpPr>
          <p:cNvPr id="26" name="Straight Connector 25"/>
          <p:cNvCxnSpPr/>
          <p:nvPr/>
        </p:nvCxnSpPr>
        <p:spPr>
          <a:xfrm flipV="1">
            <a:off x="5200673" y="7676062"/>
            <a:ext cx="0" cy="4884026"/>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4" name="grey goals background"/>
          <p:cNvSpPr/>
          <p:nvPr/>
        </p:nvSpPr>
        <p:spPr>
          <a:xfrm>
            <a:off x="1082798" y="1941466"/>
            <a:ext cx="4296591" cy="4079144"/>
          </a:xfrm>
          <a:prstGeom prst="rect">
            <a:avLst/>
          </a:prstGeom>
          <a:blipFill dpi="0" rotWithShape="1">
            <a:blip r:embed="rId4">
              <a:alphaModFix amt="1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grpSp>
        <p:nvGrpSpPr>
          <p:cNvPr id="18" name="Title bar"/>
          <p:cNvGrpSpPr/>
          <p:nvPr/>
        </p:nvGrpSpPr>
        <p:grpSpPr>
          <a:xfrm>
            <a:off x="1" y="-5919"/>
            <a:ext cx="12218125" cy="886273"/>
            <a:chOff x="1" y="-5919"/>
            <a:chExt cx="12218125" cy="886273"/>
          </a:xfrm>
        </p:grpSpPr>
        <p:sp>
          <p:nvSpPr>
            <p:cNvPr id="3" name="top purple rectangle"/>
            <p:cNvSpPr/>
            <p:nvPr/>
          </p:nvSpPr>
          <p:spPr>
            <a:xfrm>
              <a:off x="1" y="-5918"/>
              <a:ext cx="12218125" cy="886272"/>
            </a:xfrm>
            <a:prstGeom prst="rect">
              <a:avLst/>
            </a:prstGeom>
            <a:solidFill>
              <a:srgbClr val="612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pic>
          <p:nvPicPr>
            <p:cNvPr id="85" name="ally logo" descr="Image result for ally financial color branding"/>
            <p:cNvPicPr>
              <a:picLocks noChangeAspect="1" noChangeArrowheads="1"/>
            </p:cNvPicPr>
            <p:nvPr/>
          </p:nvPicPr>
          <p:blipFill rotWithShape="1">
            <a:blip r:embed="rId5">
              <a:extLst>
                <a:ext uri="{28A0092B-C50C-407E-A947-70E740481C1C}">
                  <a14:useLocalDpi xmlns:a14="http://schemas.microsoft.com/office/drawing/2010/main" val="0"/>
                </a:ext>
              </a:extLst>
            </a:blip>
            <a:srcRect l="71145" t="29047" r="12379" b="24311"/>
            <a:stretch/>
          </p:blipFill>
          <p:spPr bwMode="auto">
            <a:xfrm>
              <a:off x="11012470" y="-5919"/>
              <a:ext cx="1065152" cy="879506"/>
            </a:xfrm>
            <a:prstGeom prst="rect">
              <a:avLst/>
            </a:prstGeom>
            <a:noFill/>
            <a:extLst>
              <a:ext uri="{909E8E84-426E-40DD-AFC4-6F175D3DCCD1}">
                <a14:hiddenFill xmlns:a14="http://schemas.microsoft.com/office/drawing/2010/main">
                  <a:solidFill>
                    <a:srgbClr val="FFFFFF"/>
                  </a:solidFill>
                </a14:hiddenFill>
              </a:ext>
            </a:extLst>
          </p:spPr>
        </p:pic>
        <p:sp>
          <p:nvSpPr>
            <p:cNvPr id="46" name="Title bar"/>
            <p:cNvSpPr/>
            <p:nvPr/>
          </p:nvSpPr>
          <p:spPr>
            <a:xfrm>
              <a:off x="346880" y="250051"/>
              <a:ext cx="9711519" cy="59070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2400" b="0" i="0" u="none" strike="noStrike" kern="1200" cap="none" spc="0" normalizeH="0" baseline="0" noProof="0" dirty="0">
                  <a:ln>
                    <a:solidFill>
                      <a:prstClr val="white"/>
                    </a:solidFill>
                  </a:ln>
                  <a:solidFill>
                    <a:srgbClr val="61285F"/>
                  </a:solidFill>
                  <a:effectLst/>
                  <a:uLnTx/>
                  <a:uFillTx/>
                  <a:latin typeface="Adobe Clean SemiCondensed" panose="020B0503020404020204" pitchFamily="34" charset="0"/>
                  <a:ea typeface="+mn-ea"/>
                  <a:cs typeface="+mn-cs"/>
                </a:rPr>
                <a:t>SCENARIO 1: </a:t>
              </a:r>
              <a:r>
                <a:rPr kumimoji="0" lang="en-US" sz="2400" b="0" i="0" u="none" strike="noStrike" kern="1200" cap="none" spc="0" normalizeH="0" baseline="0" noProof="0" dirty="0">
                  <a:ln>
                    <a:noFill/>
                  </a:ln>
                  <a:solidFill>
                    <a:prstClr val="white"/>
                  </a:solidFill>
                  <a:effectLst/>
                  <a:uLnTx/>
                  <a:uFillTx/>
                  <a:latin typeface="Adobe Clean SemiCondensed" panose="020B0503020404020204" pitchFamily="34" charset="0"/>
                  <a:ea typeface="+mn-ea"/>
                  <a:cs typeface="+mn-cs"/>
                </a:rPr>
                <a:t>ADJUSTING PERSONALIZATION STRATEGY</a:t>
              </a:r>
            </a:p>
          </p:txBody>
        </p:sp>
      </p:grpSp>
      <p:pic>
        <p:nvPicPr>
          <p:cNvPr id="1042" name="Picture 18" descr="Image result for ally financial logo transpar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38279" y="-1947536"/>
            <a:ext cx="2352675" cy="2295525"/>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Image result for goal icon transparen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2082" y="-1370557"/>
            <a:ext cx="1083312" cy="1083312"/>
          </a:xfrm>
          <a:prstGeom prst="rect">
            <a:avLst/>
          </a:prstGeom>
          <a:noFill/>
          <a:extLst>
            <a:ext uri="{909E8E84-426E-40DD-AFC4-6F175D3DCCD1}">
              <a14:hiddenFill xmlns:a14="http://schemas.microsoft.com/office/drawing/2010/main">
                <a:solidFill>
                  <a:srgbClr val="FFFFFF"/>
                </a:solidFill>
              </a14:hiddenFill>
            </a:ext>
          </a:extLst>
        </p:spPr>
      </p:pic>
      <p:cxnSp>
        <p:nvCxnSpPr>
          <p:cNvPr id="95" name="Straight Connector 94"/>
          <p:cNvCxnSpPr>
            <a:cxnSpLocks/>
            <a:endCxn id="22" idx="1"/>
          </p:cNvCxnSpPr>
          <p:nvPr/>
        </p:nvCxnSpPr>
        <p:spPr>
          <a:xfrm flipH="1">
            <a:off x="304722" y="2334140"/>
            <a:ext cx="5135994" cy="2845"/>
          </a:xfrm>
          <a:prstGeom prst="line">
            <a:avLst/>
          </a:prstGeom>
          <a:ln w="28575">
            <a:solidFill>
              <a:srgbClr val="61285F"/>
            </a:solidFill>
            <a:prstDash val="sysDot"/>
          </a:ln>
        </p:spPr>
        <p:style>
          <a:lnRef idx="1">
            <a:schemeClr val="accent1"/>
          </a:lnRef>
          <a:fillRef idx="0">
            <a:schemeClr val="accent1"/>
          </a:fillRef>
          <a:effectRef idx="0">
            <a:schemeClr val="accent1"/>
          </a:effectRef>
          <a:fontRef idx="minor">
            <a:schemeClr val="tx1"/>
          </a:fontRef>
        </p:style>
      </p:cxnSp>
      <p:sp>
        <p:nvSpPr>
          <p:cNvPr id="89" name="Organizational Structure"/>
          <p:cNvSpPr/>
          <p:nvPr/>
        </p:nvSpPr>
        <p:spPr>
          <a:xfrm>
            <a:off x="552404" y="1110927"/>
            <a:ext cx="3591835" cy="108668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rtlCol="0" anchor="t"/>
          <a:lstStyle/>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1285F"/>
                </a:solidFill>
                <a:effectLst/>
                <a:uLnTx/>
                <a:uFillTx/>
                <a:latin typeface="Adobe Clean SemiCondensed" panose="020B0503020404020204" pitchFamily="34" charset="0"/>
                <a:ea typeface="+mn-ea"/>
                <a:cs typeface="+mn-cs"/>
              </a:rPr>
              <a:t>Organizational Structure</a:t>
            </a:r>
          </a:p>
          <a:p>
            <a:pPr marL="914400" marR="0" lvl="2" indent="0" algn="l" defTabSz="914400" rtl="0" eaLnBrk="1" fontAlgn="auto" latinLnBrk="0" hangingPunct="1">
              <a:lnSpc>
                <a:spcPts val="14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Center of Excellence for Analytics</a:t>
            </a:r>
          </a:p>
          <a:p>
            <a:pPr marL="914400" marR="0" lvl="2" indent="0" algn="l" defTabSz="914400" rtl="0" eaLnBrk="1" fontAlgn="auto" latinLnBrk="0" hangingPunct="1">
              <a:lnSpc>
                <a:spcPts val="14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Advertising Agency does creative for campaigns.</a:t>
            </a:r>
          </a:p>
        </p:txBody>
      </p:sp>
      <p:grpSp>
        <p:nvGrpSpPr>
          <p:cNvPr id="24" name="KPIs"/>
          <p:cNvGrpSpPr/>
          <p:nvPr/>
        </p:nvGrpSpPr>
        <p:grpSpPr>
          <a:xfrm>
            <a:off x="2266389" y="2452426"/>
            <a:ext cx="2236383" cy="2625507"/>
            <a:chOff x="2348277" y="2528626"/>
            <a:chExt cx="2236383" cy="2625507"/>
          </a:xfrm>
        </p:grpSpPr>
        <p:sp>
          <p:nvSpPr>
            <p:cNvPr id="73" name="Rectangle 72"/>
            <p:cNvSpPr/>
            <p:nvPr/>
          </p:nvSpPr>
          <p:spPr>
            <a:xfrm>
              <a:off x="3126217" y="2528626"/>
              <a:ext cx="1458443" cy="61712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1285F"/>
                  </a:solidFill>
                  <a:effectLst/>
                  <a:uLnTx/>
                  <a:uFillTx/>
                  <a:latin typeface="Adobe Clean SemiCondensed" panose="020B0503020404020204" pitchFamily="34" charset="0"/>
                  <a:ea typeface="+mn-ea"/>
                  <a:cs typeface="+mn-cs"/>
                </a:rPr>
                <a:t>Key Performance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1285F"/>
                  </a:solidFill>
                  <a:effectLst/>
                  <a:uLnTx/>
                  <a:uFillTx/>
                  <a:latin typeface="Adobe Clean SemiCondensed" panose="020B0503020404020204" pitchFamily="34" charset="0"/>
                  <a:ea typeface="+mn-ea"/>
                  <a:cs typeface="+mn-cs"/>
                </a:rPr>
                <a:t>Indicators (KPIs)</a:t>
              </a:r>
            </a:p>
          </p:txBody>
        </p:sp>
        <p:sp>
          <p:nvSpPr>
            <p:cNvPr id="75" name="Rectangle 74"/>
            <p:cNvSpPr/>
            <p:nvPr/>
          </p:nvSpPr>
          <p:spPr>
            <a:xfrm>
              <a:off x="2348277" y="3139297"/>
              <a:ext cx="1834237" cy="201483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rtlCol="0" anchor="t"/>
            <a:lstStyle/>
            <a:p>
              <a:pPr marL="285750" marR="0" lvl="0" indent="-18288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New Account Sign Ups</a:t>
              </a:r>
            </a:p>
            <a:p>
              <a:pPr marL="285750" marR="0" lvl="0" indent="-18288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Financial Services Orders</a:t>
              </a:r>
            </a:p>
            <a:p>
              <a:pPr marL="285750" marR="0" lvl="0" indent="-18288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Visit Metrics</a:t>
              </a:r>
            </a:p>
            <a:p>
              <a:pPr marL="285750" marR="0" lvl="0" indent="-18288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Current Audiences: </a:t>
              </a:r>
            </a:p>
            <a:p>
              <a:pPr marL="742950" marR="0" lvl="1" indent="-18288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Eligibility Codes</a:t>
              </a:r>
            </a:p>
            <a:p>
              <a:pPr marL="742950" marR="0" lvl="1" indent="-18288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Customer vs Prospect</a:t>
              </a:r>
            </a:p>
            <a:p>
              <a:pPr marL="742950" marR="0" lvl="1" indent="-18288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Demographic</a:t>
              </a:r>
            </a:p>
            <a:p>
              <a:pPr marL="742950" marR="0" lvl="1" indent="-18288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Behavioral (Visit)</a:t>
              </a:r>
            </a:p>
          </p:txBody>
        </p:sp>
      </p:grpSp>
      <p:grpSp>
        <p:nvGrpSpPr>
          <p:cNvPr id="19" name="Organizational Goals"/>
          <p:cNvGrpSpPr/>
          <p:nvPr/>
        </p:nvGrpSpPr>
        <p:grpSpPr>
          <a:xfrm>
            <a:off x="223695" y="2452426"/>
            <a:ext cx="2204359" cy="2828708"/>
            <a:chOff x="223695" y="2528626"/>
            <a:chExt cx="2204359" cy="2828708"/>
          </a:xfrm>
        </p:grpSpPr>
        <p:sp>
          <p:nvSpPr>
            <p:cNvPr id="74" name="Rectangle 73"/>
            <p:cNvSpPr/>
            <p:nvPr/>
          </p:nvSpPr>
          <p:spPr>
            <a:xfrm>
              <a:off x="223695" y="3139298"/>
              <a:ext cx="2076753" cy="221803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rtlCol="0" anchor="t"/>
            <a:lstStyle/>
            <a:p>
              <a:pPr marL="274320" marR="0" lvl="0" indent="-18288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Grow revenue through new account acquisition</a:t>
              </a:r>
            </a:p>
            <a:p>
              <a:pPr marL="274320" marR="0" lvl="0" indent="-18288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Cross sell current clients new financial services</a:t>
              </a:r>
            </a:p>
            <a:p>
              <a:pPr marL="274320" marR="0" lvl="0" indent="-18288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Create a personalized digital experience for Customers</a:t>
              </a:r>
            </a:p>
            <a:p>
              <a:pPr marL="274320" marR="0" lvl="0" indent="-18288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Derive deeper segment insights </a:t>
              </a:r>
            </a:p>
            <a:p>
              <a:pPr marL="274320" marR="0" lvl="0" indent="-18288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Leverage capabilities across the cloud to maximize potential</a:t>
              </a:r>
            </a:p>
            <a:p>
              <a:pPr marL="274320" marR="0" lvl="0" indent="-18288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Improve customer satisfaction and overall site experience</a:t>
              </a:r>
            </a:p>
          </p:txBody>
        </p:sp>
        <p:sp>
          <p:nvSpPr>
            <p:cNvPr id="90" name="Rectangle 89"/>
            <p:cNvSpPr/>
            <p:nvPr/>
          </p:nvSpPr>
          <p:spPr>
            <a:xfrm>
              <a:off x="1017696" y="2528626"/>
              <a:ext cx="1410358" cy="61712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1285F"/>
                  </a:solidFill>
                  <a:effectLst/>
                  <a:uLnTx/>
                  <a:uFillTx/>
                  <a:latin typeface="Adobe Clean SemiCondensed" panose="020B0503020404020204" pitchFamily="34" charset="0"/>
                  <a:ea typeface="+mn-ea"/>
                  <a:cs typeface="+mn-cs"/>
                </a:rPr>
                <a:t>Organization </a:t>
              </a:r>
              <a:br>
                <a:rPr kumimoji="0" lang="en-US" sz="1400" b="1" i="0" u="none" strike="noStrike" kern="1200" cap="none" spc="0" normalizeH="0" baseline="0" noProof="0" dirty="0">
                  <a:ln>
                    <a:noFill/>
                  </a:ln>
                  <a:solidFill>
                    <a:srgbClr val="61285F"/>
                  </a:solidFill>
                  <a:effectLst/>
                  <a:uLnTx/>
                  <a:uFillTx/>
                  <a:latin typeface="Adobe Clean SemiCondensed" panose="020B0503020404020204" pitchFamily="34" charset="0"/>
                  <a:ea typeface="+mn-ea"/>
                  <a:cs typeface="+mn-cs"/>
                </a:rPr>
              </a:br>
              <a:r>
                <a:rPr kumimoji="0" lang="en-US" sz="1400" b="1" i="0" u="none" strike="noStrike" kern="1200" cap="none" spc="0" normalizeH="0" baseline="0" noProof="0" dirty="0">
                  <a:ln>
                    <a:noFill/>
                  </a:ln>
                  <a:solidFill>
                    <a:srgbClr val="61285F"/>
                  </a:solidFill>
                  <a:effectLst/>
                  <a:uLnTx/>
                  <a:uFillTx/>
                  <a:latin typeface="Adobe Clean SemiCondensed" panose="020B0503020404020204" pitchFamily="34" charset="0"/>
                  <a:ea typeface="+mn-ea"/>
                  <a:cs typeface="+mn-cs"/>
                </a:rPr>
                <a:t>Goals</a:t>
              </a:r>
            </a:p>
          </p:txBody>
        </p:sp>
        <p:pic>
          <p:nvPicPr>
            <p:cNvPr id="92" name="Picture 6" descr="Image result for kpi icon transparent purple" hidden="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3791" y="2627421"/>
              <a:ext cx="678155" cy="4901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Business Process for Campaign Creation"/>
          <p:cNvGrpSpPr/>
          <p:nvPr/>
        </p:nvGrpSpPr>
        <p:grpSpPr>
          <a:xfrm>
            <a:off x="0" y="5513338"/>
            <a:ext cx="5737035" cy="1337414"/>
            <a:chOff x="0" y="5513338"/>
            <a:chExt cx="5737035" cy="1337414"/>
          </a:xfrm>
        </p:grpSpPr>
        <p:sp>
          <p:nvSpPr>
            <p:cNvPr id="88" name="Rectangle 87"/>
            <p:cNvSpPr/>
            <p:nvPr/>
          </p:nvSpPr>
          <p:spPr>
            <a:xfrm>
              <a:off x="0" y="5513338"/>
              <a:ext cx="5737035" cy="1337414"/>
            </a:xfrm>
            <a:prstGeom prst="rect">
              <a:avLst/>
            </a:prstGeom>
            <a:solidFill>
              <a:srgbClr val="61285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82880" rIns="1005840" rtlCol="0" anchor="ctr"/>
            <a:lstStyle/>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dobe Clean SemiCondensed" panose="020B0503020404020204" pitchFamily="34" charset="0"/>
                  <a:ea typeface="+mn-ea"/>
                  <a:cs typeface="+mn-cs"/>
                </a:rPr>
                <a:t>Business Process for Campaign Creation</a:t>
              </a: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rPr>
                <a:t>All content creation, email marketing, web content and publishing and print media is outsourced to an agency.   Coordinated through the in house marketing team that provides approved offers and reviews/approves content.</a:t>
              </a:r>
            </a:p>
            <a:p>
              <a:pPr marL="1371600" marR="0" lvl="3"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endParaRPr>
            </a:p>
          </p:txBody>
        </p:sp>
        <p:pic>
          <p:nvPicPr>
            <p:cNvPr id="8200" name="Picture 8" descr="Image result for business process icon transparent"/>
            <p:cNvPicPr>
              <a:picLocks noChangeAspect="1" noChangeArrowheads="1"/>
            </p:cNvPicPr>
            <p:nvPr/>
          </p:nvPicPr>
          <p:blipFill>
            <a:blip r:embed="rId9">
              <a:biLevel thresh="25000"/>
              <a:extLst>
                <a:ext uri="{28A0092B-C50C-407E-A947-70E740481C1C}">
                  <a14:useLocalDpi xmlns:a14="http://schemas.microsoft.com/office/drawing/2010/main" val="0"/>
                </a:ext>
              </a:extLst>
            </a:blip>
            <a:srcRect/>
            <a:stretch>
              <a:fillRect/>
            </a:stretch>
          </p:blipFill>
          <p:spPr bwMode="auto">
            <a:xfrm>
              <a:off x="60443" y="5736021"/>
              <a:ext cx="1276506" cy="957379"/>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Left Purple Isosceles Triangle 21"/>
          <p:cNvSpPr/>
          <p:nvPr/>
        </p:nvSpPr>
        <p:spPr>
          <a:xfrm rot="5400000">
            <a:off x="-605703" y="2216859"/>
            <a:ext cx="1509034" cy="311815"/>
          </a:xfrm>
          <a:custGeom>
            <a:avLst/>
            <a:gdLst>
              <a:gd name="connsiteX0" fmla="*/ 0 w 546924"/>
              <a:gd name="connsiteY0" fmla="*/ 471486 h 471486"/>
              <a:gd name="connsiteX1" fmla="*/ 273462 w 546924"/>
              <a:gd name="connsiteY1" fmla="*/ 0 h 471486"/>
              <a:gd name="connsiteX2" fmla="*/ 546924 w 546924"/>
              <a:gd name="connsiteY2" fmla="*/ 471486 h 471486"/>
              <a:gd name="connsiteX3" fmla="*/ 0 w 546924"/>
              <a:gd name="connsiteY3" fmla="*/ 471486 h 471486"/>
              <a:gd name="connsiteX0" fmla="*/ 0 w 992197"/>
              <a:gd name="connsiteY0" fmla="*/ 479438 h 479438"/>
              <a:gd name="connsiteX1" fmla="*/ 718735 w 992197"/>
              <a:gd name="connsiteY1" fmla="*/ 0 h 479438"/>
              <a:gd name="connsiteX2" fmla="*/ 992197 w 992197"/>
              <a:gd name="connsiteY2" fmla="*/ 471486 h 479438"/>
              <a:gd name="connsiteX3" fmla="*/ 0 w 992197"/>
              <a:gd name="connsiteY3" fmla="*/ 479438 h 479438"/>
              <a:gd name="connsiteX0" fmla="*/ 0 w 1509034"/>
              <a:gd name="connsiteY0" fmla="*/ 479438 h 479438"/>
              <a:gd name="connsiteX1" fmla="*/ 718735 w 1509034"/>
              <a:gd name="connsiteY1" fmla="*/ 0 h 479438"/>
              <a:gd name="connsiteX2" fmla="*/ 1509034 w 1509034"/>
              <a:gd name="connsiteY2" fmla="*/ 479438 h 479438"/>
              <a:gd name="connsiteX3" fmla="*/ 0 w 1509034"/>
              <a:gd name="connsiteY3" fmla="*/ 479438 h 479438"/>
            </a:gdLst>
            <a:ahLst/>
            <a:cxnLst>
              <a:cxn ang="0">
                <a:pos x="connsiteX0" y="connsiteY0"/>
              </a:cxn>
              <a:cxn ang="0">
                <a:pos x="connsiteX1" y="connsiteY1"/>
              </a:cxn>
              <a:cxn ang="0">
                <a:pos x="connsiteX2" y="connsiteY2"/>
              </a:cxn>
              <a:cxn ang="0">
                <a:pos x="connsiteX3" y="connsiteY3"/>
              </a:cxn>
            </a:cxnLst>
            <a:rect l="l" t="t" r="r" b="b"/>
            <a:pathLst>
              <a:path w="1509034" h="479438">
                <a:moveTo>
                  <a:pt x="0" y="479438"/>
                </a:moveTo>
                <a:lnTo>
                  <a:pt x="718735" y="0"/>
                </a:lnTo>
                <a:lnTo>
                  <a:pt x="1509034" y="479438"/>
                </a:lnTo>
                <a:lnTo>
                  <a:pt x="0" y="479438"/>
                </a:lnTo>
                <a:close/>
              </a:path>
            </a:pathLst>
          </a:custGeom>
          <a:solidFill>
            <a:srgbClr val="612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sp>
        <p:nvSpPr>
          <p:cNvPr id="96" name="Isosceles Triangle 21"/>
          <p:cNvSpPr/>
          <p:nvPr/>
        </p:nvSpPr>
        <p:spPr>
          <a:xfrm rot="5400000">
            <a:off x="6794457" y="-1085940"/>
            <a:ext cx="1152939" cy="360116"/>
          </a:xfrm>
          <a:custGeom>
            <a:avLst/>
            <a:gdLst>
              <a:gd name="connsiteX0" fmla="*/ 0 w 546924"/>
              <a:gd name="connsiteY0" fmla="*/ 471486 h 471486"/>
              <a:gd name="connsiteX1" fmla="*/ 273462 w 546924"/>
              <a:gd name="connsiteY1" fmla="*/ 0 h 471486"/>
              <a:gd name="connsiteX2" fmla="*/ 546924 w 546924"/>
              <a:gd name="connsiteY2" fmla="*/ 471486 h 471486"/>
              <a:gd name="connsiteX3" fmla="*/ 0 w 546924"/>
              <a:gd name="connsiteY3" fmla="*/ 471486 h 471486"/>
              <a:gd name="connsiteX0" fmla="*/ 0 w 992197"/>
              <a:gd name="connsiteY0" fmla="*/ 479438 h 479438"/>
              <a:gd name="connsiteX1" fmla="*/ 718735 w 992197"/>
              <a:gd name="connsiteY1" fmla="*/ 0 h 479438"/>
              <a:gd name="connsiteX2" fmla="*/ 992197 w 992197"/>
              <a:gd name="connsiteY2" fmla="*/ 471486 h 479438"/>
              <a:gd name="connsiteX3" fmla="*/ 0 w 992197"/>
              <a:gd name="connsiteY3" fmla="*/ 479438 h 479438"/>
              <a:gd name="connsiteX0" fmla="*/ 0 w 1509034"/>
              <a:gd name="connsiteY0" fmla="*/ 479438 h 479438"/>
              <a:gd name="connsiteX1" fmla="*/ 718735 w 1509034"/>
              <a:gd name="connsiteY1" fmla="*/ 0 h 479438"/>
              <a:gd name="connsiteX2" fmla="*/ 1509034 w 1509034"/>
              <a:gd name="connsiteY2" fmla="*/ 479438 h 479438"/>
              <a:gd name="connsiteX3" fmla="*/ 0 w 1509034"/>
              <a:gd name="connsiteY3" fmla="*/ 479438 h 479438"/>
            </a:gdLst>
            <a:ahLst/>
            <a:cxnLst>
              <a:cxn ang="0">
                <a:pos x="connsiteX0" y="connsiteY0"/>
              </a:cxn>
              <a:cxn ang="0">
                <a:pos x="connsiteX1" y="connsiteY1"/>
              </a:cxn>
              <a:cxn ang="0">
                <a:pos x="connsiteX2" y="connsiteY2"/>
              </a:cxn>
              <a:cxn ang="0">
                <a:pos x="connsiteX3" y="connsiteY3"/>
              </a:cxn>
            </a:cxnLst>
            <a:rect l="l" t="t" r="r" b="b"/>
            <a:pathLst>
              <a:path w="1509034" h="479438">
                <a:moveTo>
                  <a:pt x="0" y="479438"/>
                </a:moveTo>
                <a:lnTo>
                  <a:pt x="718735" y="0"/>
                </a:lnTo>
                <a:lnTo>
                  <a:pt x="1509034" y="479438"/>
                </a:lnTo>
                <a:lnTo>
                  <a:pt x="0" y="479438"/>
                </a:lnTo>
                <a:close/>
              </a:path>
            </a:pathLst>
          </a:custGeom>
          <a:solidFill>
            <a:srgbClr val="87D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sp>
        <p:nvSpPr>
          <p:cNvPr id="107" name="TextBox 106"/>
          <p:cNvSpPr txBox="1"/>
          <p:nvPr/>
        </p:nvSpPr>
        <p:spPr>
          <a:xfrm>
            <a:off x="4248931" y="7647565"/>
            <a:ext cx="2132960" cy="528350"/>
          </a:xfrm>
          <a:prstGeom prst="rect">
            <a:avLst/>
          </a:prstGeom>
          <a:noFill/>
        </p:spPr>
        <p:txBody>
          <a:bodyPr wrap="square" rtlCol="0" anchor="ctr">
            <a:spAutoFit/>
          </a:bodyPr>
          <a:lstStyle/>
          <a:p>
            <a:pPr marL="0" marR="0" lvl="0" indent="0" algn="ctr" defTabSz="914400" rtl="0" eaLnBrk="1" fontAlgn="auto" latinLnBrk="0" hangingPunct="1">
              <a:lnSpc>
                <a:spcPts val="17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95000"/>
                  </a:prstClr>
                </a:solidFill>
                <a:effectLst/>
                <a:uLnTx/>
                <a:uFillTx/>
                <a:latin typeface="Adobe Clean Light" panose="020B0303020404020204" pitchFamily="34" charset="0"/>
                <a:ea typeface="+mn-ea"/>
                <a:cs typeface="+mn-cs"/>
              </a:rPr>
              <a:t>Core</a:t>
            </a:r>
          </a:p>
          <a:p>
            <a:pPr marL="0" marR="0" lvl="0" indent="0" algn="ctr" defTabSz="914400" rtl="0" eaLnBrk="1" fontAlgn="auto" latinLnBrk="0" hangingPunct="1">
              <a:lnSpc>
                <a:spcPts val="17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95000"/>
                  </a:prstClr>
                </a:solidFill>
                <a:effectLst/>
                <a:uLnTx/>
                <a:uFillTx/>
                <a:latin typeface="Adobe Clean Light" panose="020B0303020404020204" pitchFamily="34" charset="0"/>
                <a:ea typeface="+mn-ea"/>
                <a:cs typeface="+mn-cs"/>
              </a:rPr>
              <a:t>Services</a:t>
            </a:r>
          </a:p>
        </p:txBody>
      </p:sp>
      <p:sp>
        <p:nvSpPr>
          <p:cNvPr id="33" name="Rectangle 32"/>
          <p:cNvSpPr/>
          <p:nvPr/>
        </p:nvSpPr>
        <p:spPr>
          <a:xfrm>
            <a:off x="10739744" y="940722"/>
            <a:ext cx="1266196" cy="973028"/>
          </a:xfrm>
          <a:prstGeom prst="rect">
            <a:avLst/>
          </a:prstGeom>
          <a:blipFill dpi="0" rotWithShape="1">
            <a:blip r:embed="rId10">
              <a:alphaModFix amt="15000"/>
              <a:biLevel thresh="5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pic>
        <p:nvPicPr>
          <p:cNvPr id="94" name="back picture"/>
          <p:cNvPicPr>
            <a:picLocks noChangeAspect="1"/>
          </p:cNvPicPr>
          <p:nvPr/>
        </p:nvPicPr>
        <p:blipFill>
          <a:blip r:embed="rId11">
            <a:duotone>
              <a:schemeClr val="accent2">
                <a:shade val="45000"/>
                <a:satMod val="135000"/>
              </a:schemeClr>
              <a:prstClr val="white"/>
            </a:duotone>
            <a:extLst>
              <a:ext uri="{BEBA8EAE-BF5A-486C-A8C5-ECC9F3942E4B}">
                <a14:imgProps xmlns:a14="http://schemas.microsoft.com/office/drawing/2010/main">
                  <a14:imgLayer r:embed="rId12">
                    <a14:imgEffect>
                      <a14:artisticPaintBrush/>
                    </a14:imgEffect>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412986" y="626921"/>
            <a:ext cx="2145587" cy="2580925"/>
          </a:xfrm>
          <a:prstGeom prst="rect">
            <a:avLst/>
          </a:prstGeom>
          <a:effectLst>
            <a:outerShdw blurRad="76200" dir="18900000" sy="23000" kx="-1200000" algn="bl" rotWithShape="0">
              <a:prstClr val="black">
                <a:alpha val="20000"/>
              </a:prstClr>
            </a:outerShdw>
          </a:effectLst>
        </p:spPr>
      </p:pic>
      <p:grpSp>
        <p:nvGrpSpPr>
          <p:cNvPr id="6" name="Two People"/>
          <p:cNvGrpSpPr/>
          <p:nvPr/>
        </p:nvGrpSpPr>
        <p:grpSpPr>
          <a:xfrm>
            <a:off x="4427279" y="689994"/>
            <a:ext cx="3421726" cy="6005028"/>
            <a:chOff x="3816536" y="429935"/>
            <a:chExt cx="4547495" cy="7912407"/>
          </a:xfrm>
        </p:grpSpPr>
        <p:pic>
          <p:nvPicPr>
            <p:cNvPr id="86" name="Picture 8" descr="Image result for woman executive transparent" hidden="1"/>
            <p:cNvPicPr>
              <a:picLocks noChangeAspect="1" noChangeArrowheads="1"/>
            </p:cNvPicPr>
            <p:nvPr/>
          </p:nvPicPr>
          <p:blipFill>
            <a:blip r:embed="rId13">
              <a:duotone>
                <a:prstClr val="black"/>
                <a:schemeClr val="accent3">
                  <a:tint val="45000"/>
                  <a:satMod val="400000"/>
                </a:schemeClr>
              </a:duotone>
              <a:extLst>
                <a:ext uri="{BEBA8EAE-BF5A-486C-A8C5-ECC9F3942E4B}">
                  <a14:imgProps xmlns:a14="http://schemas.microsoft.com/office/drawing/2010/main">
                    <a14:imgLayer r:embed="rId14">
                      <a14:imgEffect>
                        <a14:artisticWatercolorSponge/>
                      </a14:imgEffect>
                    </a14:imgLayer>
                  </a14:imgProps>
                </a:ext>
                <a:ext uri="{28A0092B-C50C-407E-A947-70E740481C1C}">
                  <a14:useLocalDpi xmlns:a14="http://schemas.microsoft.com/office/drawing/2010/main" val="0"/>
                </a:ext>
              </a:extLst>
            </a:blip>
            <a:srcRect/>
            <a:stretch>
              <a:fillRect/>
            </a:stretch>
          </p:blipFill>
          <p:spPr bwMode="auto">
            <a:xfrm>
              <a:off x="3915688" y="429935"/>
              <a:ext cx="3091435" cy="4881221"/>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87" name="Picture 86" hidden="1"/>
            <p:cNvPicPr>
              <a:picLocks noChangeAspect="1"/>
            </p:cNvPicPr>
            <p:nvPr/>
          </p:nvPicPr>
          <p:blipFill rotWithShape="1">
            <a:blip r:embed="rId15">
              <a:duotone>
                <a:prstClr val="black"/>
                <a:schemeClr val="accent2">
                  <a:tint val="45000"/>
                  <a:satMod val="400000"/>
                </a:schemeClr>
              </a:duotone>
              <a:extLst>
                <a:ext uri="{BEBA8EAE-BF5A-486C-A8C5-ECC9F3942E4B}">
                  <a14:imgProps xmlns:a14="http://schemas.microsoft.com/office/drawing/2010/main">
                    <a14:imgLayer r:embed="rId16">
                      <a14:imgEffect>
                        <a14:artisticWatercolorSponge/>
                      </a14:imgEffect>
                    </a14:imgLayer>
                  </a14:imgProps>
                </a:ext>
                <a:ext uri="{28A0092B-C50C-407E-A947-70E740481C1C}">
                  <a14:useLocalDpi xmlns:a14="http://schemas.microsoft.com/office/drawing/2010/main" val="0"/>
                </a:ext>
              </a:extLst>
            </a:blip>
            <a:srcRect b="35656"/>
            <a:stretch/>
          </p:blipFill>
          <p:spPr>
            <a:xfrm>
              <a:off x="3816536" y="1214824"/>
              <a:ext cx="4547495" cy="7127518"/>
            </a:xfrm>
            <a:prstGeom prst="rect">
              <a:avLst/>
            </a:prstGeom>
            <a:effectLst>
              <a:reflection blurRad="6350" stA="50000" endA="300" endPos="55000" dir="5400000" sy="-100000" algn="bl" rotWithShape="0"/>
            </a:effectLst>
          </p:spPr>
        </p:pic>
      </p:grpSp>
      <p:grpSp>
        <p:nvGrpSpPr>
          <p:cNvPr id="7" name="Group 6"/>
          <p:cNvGrpSpPr/>
          <p:nvPr/>
        </p:nvGrpSpPr>
        <p:grpSpPr>
          <a:xfrm>
            <a:off x="7262325" y="2788854"/>
            <a:ext cx="4631770" cy="1469155"/>
            <a:chOff x="7252800" y="2475535"/>
            <a:chExt cx="4631770" cy="1469155"/>
          </a:xfrm>
        </p:grpSpPr>
        <p:pic>
          <p:nvPicPr>
            <p:cNvPr id="8206" name="Picture 14" descr="Image result for icon banners" hidden="1"/>
            <p:cNvPicPr>
              <a:picLocks noChangeAspect="1" noChangeArrowheads="1"/>
            </p:cNvPicPr>
            <p:nvPr/>
          </p:nvPicPr>
          <p:blipFill>
            <a:blip r:embed="rId17">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52800" y="2475535"/>
              <a:ext cx="830279" cy="1469155"/>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14" descr="Image result for icon banners" hidden="1"/>
            <p:cNvPicPr>
              <a:picLocks noChangeAspect="1" noChangeArrowheads="1"/>
            </p:cNvPicPr>
            <p:nvPr/>
          </p:nvPicPr>
          <p:blipFill>
            <a:blip r:embed="rId17">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054291" y="2475535"/>
              <a:ext cx="830279" cy="1469155"/>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4" descr="Image result for icon banners" hidden="1"/>
            <p:cNvPicPr>
              <a:picLocks noChangeAspect="1" noChangeArrowheads="1"/>
            </p:cNvPicPr>
            <p:nvPr/>
          </p:nvPicPr>
          <p:blipFill>
            <a:blip r:embed="rId17">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203173" y="2475535"/>
              <a:ext cx="830279" cy="1469155"/>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14" descr="Image result for icon banners" hidden="1"/>
            <p:cNvPicPr>
              <a:picLocks noChangeAspect="1" noChangeArrowheads="1"/>
            </p:cNvPicPr>
            <p:nvPr/>
          </p:nvPicPr>
          <p:blipFill>
            <a:blip r:embed="rId17">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153546" y="2475535"/>
              <a:ext cx="830279" cy="1469155"/>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14" descr="Image result for icon banners" hidden="1"/>
            <p:cNvPicPr>
              <a:picLocks noChangeAspect="1" noChangeArrowheads="1"/>
            </p:cNvPicPr>
            <p:nvPr/>
          </p:nvPicPr>
          <p:blipFill>
            <a:blip r:embed="rId17">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03919" y="2475535"/>
              <a:ext cx="830279" cy="1469155"/>
            </a:xfrm>
            <a:prstGeom prst="rect">
              <a:avLst/>
            </a:prstGeom>
            <a:noFill/>
            <a:extLst>
              <a:ext uri="{909E8E84-426E-40DD-AFC4-6F175D3DCCD1}">
                <a14:hiddenFill xmlns:a14="http://schemas.microsoft.com/office/drawing/2010/main">
                  <a:solidFill>
                    <a:srgbClr val="FFFFFF"/>
                  </a:solidFill>
                </a14:hiddenFill>
              </a:ext>
            </a:extLst>
          </p:spPr>
        </p:pic>
      </p:grpSp>
      <p:sp>
        <p:nvSpPr>
          <p:cNvPr id="99" name="TORN PAPER rectangle"/>
          <p:cNvSpPr/>
          <p:nvPr/>
        </p:nvSpPr>
        <p:spPr>
          <a:xfrm>
            <a:off x="4345825" y="1806916"/>
            <a:ext cx="7881010" cy="3180868"/>
          </a:xfrm>
          <a:prstGeom prst="rect">
            <a:avLst/>
          </a:prstGeom>
          <a:blipFill dpi="0" rotWithShape="1">
            <a:blip r:embed="rId18">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sp>
        <p:nvSpPr>
          <p:cNvPr id="16" name="coverup rectangle"/>
          <p:cNvSpPr/>
          <p:nvPr/>
        </p:nvSpPr>
        <p:spPr>
          <a:xfrm>
            <a:off x="6175600" y="2167398"/>
            <a:ext cx="6042526" cy="2004110"/>
          </a:xfrm>
          <a:prstGeom prst="rect">
            <a:avLst/>
          </a:prstGeom>
          <a:solidFill>
            <a:srgbClr val="F0F2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sp>
        <p:nvSpPr>
          <p:cNvPr id="115" name="Rectangle 114"/>
          <p:cNvSpPr/>
          <p:nvPr/>
        </p:nvSpPr>
        <p:spPr>
          <a:xfrm>
            <a:off x="7086600" y="2071647"/>
            <a:ext cx="5075770" cy="39853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1285F"/>
                </a:solidFill>
                <a:effectLst/>
                <a:uLnTx/>
                <a:uFillTx/>
                <a:latin typeface="Adobe Clean SemiCondensed" panose="020B0503020404020204" pitchFamily="34" charset="0"/>
                <a:ea typeface="+mn-ea"/>
                <a:cs typeface="+mn-cs"/>
              </a:rPr>
              <a:t>Adobe Products Owned or Purchased</a:t>
            </a:r>
          </a:p>
        </p:txBody>
      </p:sp>
      <p:pic>
        <p:nvPicPr>
          <p:cNvPr id="1028" name="Woman" descr="Image result for financial advisor transparent"/>
          <p:cNvPicPr>
            <a:picLocks noChangeAspect="1" noChangeArrowheads="1"/>
          </p:cNvPicPr>
          <p:nvPr/>
        </p:nvPicPr>
        <p:blipFill rotWithShape="1">
          <a:blip r:embed="rId19">
            <a:extLst>
              <a:ext uri="{28A0092B-C50C-407E-A947-70E740481C1C}">
                <a14:useLocalDpi xmlns:a14="http://schemas.microsoft.com/office/drawing/2010/main" val="0"/>
              </a:ext>
            </a:extLst>
          </a:blip>
          <a:srcRect b="53613"/>
          <a:stretch/>
        </p:blipFill>
        <p:spPr bwMode="auto">
          <a:xfrm>
            <a:off x="3814242" y="1699630"/>
            <a:ext cx="4237223" cy="5137072"/>
          </a:xfrm>
          <a:prstGeom prst="rect">
            <a:avLst/>
          </a:prstGeom>
          <a:noFill/>
          <a:effectLst>
            <a:glow rad="101600">
              <a:schemeClr val="tx1">
                <a:alpha val="60000"/>
              </a:schemeClr>
            </a:glow>
          </a:effectLst>
          <a:extLst>
            <a:ext uri="{909E8E84-426E-40DD-AFC4-6F175D3DCCD1}">
              <a14:hiddenFill xmlns:a14="http://schemas.microsoft.com/office/drawing/2010/main">
                <a:solidFill>
                  <a:srgbClr val="FFFFFF"/>
                </a:solidFill>
              </a14:hiddenFill>
            </a:ext>
          </a:extLst>
        </p:spPr>
      </p:pic>
      <p:pic>
        <p:nvPicPr>
          <p:cNvPr id="143" name="Picture 22" descr="Related imag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59527" y="1067238"/>
            <a:ext cx="1169862" cy="961727"/>
          </a:xfrm>
          <a:prstGeom prst="rect">
            <a:avLst/>
          </a:prstGeom>
          <a:noFill/>
          <a:extLst>
            <a:ext uri="{909E8E84-426E-40DD-AFC4-6F175D3DCCD1}">
              <a14:hiddenFill xmlns:a14="http://schemas.microsoft.com/office/drawing/2010/main">
                <a:solidFill>
                  <a:srgbClr val="FFFFFF"/>
                </a:solidFill>
              </a14:hiddenFill>
            </a:ext>
          </a:extLst>
        </p:spPr>
      </p:pic>
      <p:pic>
        <p:nvPicPr>
          <p:cNvPr id="41" name="goals icon" descr="Playbook"/>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38910" y="2458323"/>
            <a:ext cx="640375" cy="640375"/>
          </a:xfrm>
          <a:prstGeom prst="rect">
            <a:avLst/>
          </a:prstGeom>
          <a:effectLst>
            <a:outerShdw blurRad="76200" dir="13500000" sy="23000" kx="1200000" algn="br" rotWithShape="0">
              <a:prstClr val="black">
                <a:alpha val="20000"/>
              </a:prstClr>
            </a:outerShdw>
          </a:effectLst>
          <a:scene3d>
            <a:camera prst="isometricOffAxis1Right"/>
            <a:lightRig rig="threePt" dir="t"/>
          </a:scene3d>
        </p:spPr>
      </p:pic>
      <p:pic>
        <p:nvPicPr>
          <p:cNvPr id="43" name="pie chart icon" descr="Pie chart"/>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2441895" y="2450753"/>
            <a:ext cx="624263" cy="624263"/>
          </a:xfrm>
          <a:prstGeom prst="rect">
            <a:avLst/>
          </a:prstGeom>
          <a:effectLst>
            <a:outerShdw blurRad="76200" dir="13500000" sy="23000" kx="1200000" algn="br" rotWithShape="0">
              <a:prstClr val="black">
                <a:alpha val="20000"/>
              </a:prstClr>
            </a:outerShdw>
          </a:effectLst>
          <a:scene3d>
            <a:camera prst="isometricOffAxis1Right"/>
            <a:lightRig rig="threePt" dir="t"/>
          </a:scene3d>
        </p:spPr>
      </p:pic>
      <p:sp>
        <p:nvSpPr>
          <p:cNvPr id="9219" name="Flowchart: Sequential Access Storage 9218" hidden="1"/>
          <p:cNvSpPr/>
          <p:nvPr/>
        </p:nvSpPr>
        <p:spPr>
          <a:xfrm rot="10800000">
            <a:off x="4666170" y="3588686"/>
            <a:ext cx="3057270" cy="3106335"/>
          </a:xfrm>
          <a:prstGeom prst="flowChartMagneticTape">
            <a:avLst/>
          </a:prstGeom>
          <a:solidFill>
            <a:srgbClr val="87D1F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sp>
        <p:nvSpPr>
          <p:cNvPr id="9216" name="Oval 9215" hidden="1"/>
          <p:cNvSpPr/>
          <p:nvPr/>
        </p:nvSpPr>
        <p:spPr>
          <a:xfrm>
            <a:off x="4444705" y="3749032"/>
            <a:ext cx="3511222" cy="29459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25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rPr>
              <a:t>Advertising is not </a:t>
            </a:r>
            <a:br>
              <a:rPr kumimoji="0" lang="en-US" sz="11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rPr>
            </a:br>
            <a:r>
              <a:rPr kumimoji="0" lang="en-US" sz="11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rPr>
              <a:t>tied to marketing data.  Working </a:t>
            </a:r>
            <a:br>
              <a:rPr kumimoji="0" lang="en-US" sz="11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rPr>
            </a:br>
            <a:r>
              <a:rPr kumimoji="0" lang="en-US" sz="11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rPr>
              <a:t>with in house marketers, media managers, and analysts  to centralize ad buying and make ad buying more sophisticated using detailed audience profiles.</a:t>
            </a:r>
          </a:p>
          <a:p>
            <a:pPr marL="0" marR="0" lvl="0" indent="0" algn="l" defTabSz="914400" rtl="0" eaLnBrk="1" fontAlgn="auto" latinLnBrk="0" hangingPunct="1">
              <a:lnSpc>
                <a:spcPts val="125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endParaRPr>
          </a:p>
          <a:p>
            <a:pPr marL="0" marR="0" lvl="0" indent="0" algn="l" defTabSz="914400" rtl="0" eaLnBrk="1" fontAlgn="auto" latinLnBrk="0" hangingPunct="1">
              <a:lnSpc>
                <a:spcPts val="125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rPr>
              <a:t>Multiple lines of business are new and are yet to be integrated.</a:t>
            </a:r>
          </a:p>
          <a:p>
            <a:pPr marL="0" marR="0" lvl="0" indent="0" algn="l" defTabSz="914400" rtl="0" eaLnBrk="1" fontAlgn="auto" latinLnBrk="0" hangingPunct="1">
              <a:lnSpc>
                <a:spcPts val="125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endParaRPr>
          </a:p>
          <a:p>
            <a:pPr marL="0" marR="0" lvl="0" indent="0" algn="l" defTabSz="914400" rtl="0" eaLnBrk="1" fontAlgn="auto" latinLnBrk="0" hangingPunct="1">
              <a:lnSpc>
                <a:spcPts val="125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rPr>
              <a:t>Business model changed from High </a:t>
            </a:r>
            <a:br>
              <a:rPr kumimoji="0" lang="en-US" sz="11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rPr>
            </a:br>
            <a:r>
              <a:rPr kumimoji="0" lang="en-US" sz="11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rPr>
              <a:t>Value accounts to Acquisition of </a:t>
            </a:r>
            <a:br>
              <a:rPr kumimoji="0" lang="en-US" sz="11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rPr>
            </a:br>
            <a:r>
              <a:rPr kumimoji="0" lang="en-US" sz="11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rPr>
              <a:t>new accounts.</a:t>
            </a:r>
          </a:p>
        </p:txBody>
      </p:sp>
      <p:sp>
        <p:nvSpPr>
          <p:cNvPr id="178" name="Rectangle 177"/>
          <p:cNvSpPr/>
          <p:nvPr/>
        </p:nvSpPr>
        <p:spPr>
          <a:xfrm>
            <a:off x="6932349" y="8571320"/>
            <a:ext cx="1950812" cy="12860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B1D5C"/>
              </a:solidFill>
              <a:effectLst/>
              <a:uLnTx/>
              <a:uFillTx/>
              <a:latin typeface="Adobe Clean Light" panose="020B0303020404020204" pitchFamily="34" charset="0"/>
              <a:ea typeface="+mn-ea"/>
              <a:cs typeface="+mn-cs"/>
            </a:endParaRPr>
          </a:p>
        </p:txBody>
      </p:sp>
      <p:sp>
        <p:nvSpPr>
          <p:cNvPr id="72" name="TextBox 71"/>
          <p:cNvSpPr txBox="1"/>
          <p:nvPr/>
        </p:nvSpPr>
        <p:spPr>
          <a:xfrm>
            <a:off x="11053200" y="3169903"/>
            <a:ext cx="1023480" cy="207749"/>
          </a:xfrm>
          <a:prstGeom prst="rect">
            <a:avLst/>
          </a:prstGeom>
          <a:noFill/>
        </p:spPr>
        <p:txBody>
          <a:bodyPr wrap="square" lIns="0" rIns="0" rtlCol="0" anchor="ctr">
            <a:spAutoFit/>
          </a:bodyPr>
          <a:lstStyle/>
          <a:p>
            <a:pPr marL="0" marR="0" lvl="0" indent="0" algn="ctr" defTabSz="914400" rtl="0" eaLnBrk="1" fontAlgn="auto" latinLnBrk="0" hangingPunct="1">
              <a:lnSpc>
                <a:spcPts val="900"/>
              </a:lnSpc>
              <a:spcBef>
                <a:spcPts val="0"/>
              </a:spcBef>
              <a:spcAft>
                <a:spcPts val="0"/>
              </a:spcAft>
              <a:buClrTx/>
              <a:buSzTx/>
              <a:buFontTx/>
              <a:buNone/>
              <a:tabLst/>
              <a:defRPr/>
            </a:pPr>
            <a:r>
              <a:rPr kumimoji="0" lang="en-US" sz="800" b="1" i="0" u="none" strike="noStrike" kern="1200" cap="none" spc="-30" normalizeH="0" baseline="0" noProof="0" dirty="0">
                <a:ln>
                  <a:noFill/>
                </a:ln>
                <a:solidFill>
                  <a:srgbClr val="000000"/>
                </a:solidFill>
                <a:effectLst/>
                <a:uLnTx/>
                <a:uFillTx/>
                <a:latin typeface="Adobe Clean Light" panose="020B0303020404020204" pitchFamily="34" charset="0"/>
                <a:ea typeface="+mn-ea"/>
                <a:cs typeface="+mn-cs"/>
              </a:rPr>
              <a:t>AEM</a:t>
            </a:r>
          </a:p>
        </p:txBody>
      </p:sp>
      <p:sp>
        <p:nvSpPr>
          <p:cNvPr id="76" name="TextBox 75"/>
          <p:cNvSpPr txBox="1"/>
          <p:nvPr/>
        </p:nvSpPr>
        <p:spPr>
          <a:xfrm>
            <a:off x="7159569" y="3169903"/>
            <a:ext cx="1023480" cy="207749"/>
          </a:xfrm>
          <a:prstGeom prst="rect">
            <a:avLst/>
          </a:prstGeom>
          <a:noFill/>
        </p:spPr>
        <p:txBody>
          <a:bodyPr wrap="square" lIns="0" rIns="0" rtlCol="0" anchor="ctr">
            <a:spAutoFit/>
          </a:bodyPr>
          <a:lstStyle/>
          <a:p>
            <a:pPr marL="0" marR="0" lvl="0" indent="0" algn="ctr" defTabSz="914400" rtl="0" eaLnBrk="1" fontAlgn="auto" latinLnBrk="0" hangingPunct="1">
              <a:lnSpc>
                <a:spcPts val="900"/>
              </a:lnSpc>
              <a:spcBef>
                <a:spcPts val="0"/>
              </a:spcBef>
              <a:spcAft>
                <a:spcPts val="0"/>
              </a:spcAft>
              <a:buClrTx/>
              <a:buSzTx/>
              <a:buFontTx/>
              <a:buNone/>
              <a:tabLst/>
              <a:defRPr/>
            </a:pPr>
            <a:r>
              <a:rPr kumimoji="0" lang="en-US" sz="800" b="1" i="0" u="none" strike="noStrike" kern="1200" cap="none" spc="-30" normalizeH="0" baseline="0" noProof="0" dirty="0">
                <a:ln>
                  <a:noFill/>
                </a:ln>
                <a:solidFill>
                  <a:srgbClr val="000000"/>
                </a:solidFill>
                <a:effectLst/>
                <a:uLnTx/>
                <a:uFillTx/>
                <a:latin typeface="Adobe Clean Light" panose="020B0303020404020204" pitchFamily="34" charset="0"/>
                <a:ea typeface="+mn-ea"/>
                <a:cs typeface="+mn-cs"/>
              </a:rPr>
              <a:t>CAMPAIGN STANDARD</a:t>
            </a:r>
          </a:p>
        </p:txBody>
      </p:sp>
      <p:sp>
        <p:nvSpPr>
          <p:cNvPr id="77" name="TextBox 76"/>
          <p:cNvSpPr txBox="1"/>
          <p:nvPr/>
        </p:nvSpPr>
        <p:spPr>
          <a:xfrm>
            <a:off x="8457446" y="3169903"/>
            <a:ext cx="1023480" cy="207749"/>
          </a:xfrm>
          <a:prstGeom prst="rect">
            <a:avLst/>
          </a:prstGeom>
          <a:noFill/>
        </p:spPr>
        <p:txBody>
          <a:bodyPr wrap="square" lIns="0" rIns="0" rtlCol="0" anchor="ctr">
            <a:spAutoFit/>
          </a:bodyPr>
          <a:lstStyle/>
          <a:p>
            <a:pPr marL="0" marR="0" lvl="0" indent="0" algn="ctr" defTabSz="914400" rtl="0" eaLnBrk="1" fontAlgn="auto" latinLnBrk="0" hangingPunct="1">
              <a:lnSpc>
                <a:spcPts val="900"/>
              </a:lnSpc>
              <a:spcBef>
                <a:spcPts val="0"/>
              </a:spcBef>
              <a:spcAft>
                <a:spcPts val="0"/>
              </a:spcAft>
              <a:buClrTx/>
              <a:buSzTx/>
              <a:buFontTx/>
              <a:buNone/>
              <a:tabLst/>
              <a:defRPr/>
            </a:pPr>
            <a:r>
              <a:rPr kumimoji="0" lang="en-US" sz="800" b="1" i="0" u="none" strike="noStrike" kern="1200" cap="none" spc="-30" normalizeH="0" baseline="0" noProof="0" dirty="0">
                <a:ln>
                  <a:noFill/>
                </a:ln>
                <a:solidFill>
                  <a:srgbClr val="000000"/>
                </a:solidFill>
                <a:effectLst/>
                <a:uLnTx/>
                <a:uFillTx/>
                <a:latin typeface="Adobe Clean Light" panose="020B0303020404020204" pitchFamily="34" charset="0"/>
                <a:ea typeface="+mn-ea"/>
                <a:cs typeface="+mn-cs"/>
              </a:rPr>
              <a:t>ANALYTICS STANDARD</a:t>
            </a:r>
          </a:p>
        </p:txBody>
      </p:sp>
      <p:sp>
        <p:nvSpPr>
          <p:cNvPr id="78" name="TextBox 77"/>
          <p:cNvSpPr txBox="1"/>
          <p:nvPr/>
        </p:nvSpPr>
        <p:spPr>
          <a:xfrm>
            <a:off x="9755323" y="3169903"/>
            <a:ext cx="1023480" cy="207749"/>
          </a:xfrm>
          <a:prstGeom prst="rect">
            <a:avLst/>
          </a:prstGeom>
          <a:noFill/>
        </p:spPr>
        <p:txBody>
          <a:bodyPr wrap="square" lIns="0" rIns="0" rtlCol="0" anchor="ctr">
            <a:spAutoFit/>
          </a:bodyPr>
          <a:lstStyle/>
          <a:p>
            <a:pPr marL="0" marR="0" lvl="0" indent="0" algn="ctr" defTabSz="914400" rtl="0" eaLnBrk="1" fontAlgn="auto" latinLnBrk="0" hangingPunct="1">
              <a:lnSpc>
                <a:spcPts val="900"/>
              </a:lnSpc>
              <a:spcBef>
                <a:spcPts val="0"/>
              </a:spcBef>
              <a:spcAft>
                <a:spcPts val="0"/>
              </a:spcAft>
              <a:buClrTx/>
              <a:buSzTx/>
              <a:buFontTx/>
              <a:buNone/>
              <a:tabLst/>
              <a:defRPr/>
            </a:pPr>
            <a:r>
              <a:rPr kumimoji="0" lang="en-US" sz="800" b="1" i="0" u="none" strike="noStrike" kern="1200" cap="none" spc="-30" normalizeH="0" baseline="0" noProof="0" dirty="0">
                <a:ln>
                  <a:noFill/>
                </a:ln>
                <a:solidFill>
                  <a:srgbClr val="000000"/>
                </a:solidFill>
                <a:effectLst/>
                <a:uLnTx/>
                <a:uFillTx/>
                <a:latin typeface="Adobe Clean Light" panose="020B0303020404020204" pitchFamily="34" charset="0"/>
                <a:ea typeface="+mn-ea"/>
                <a:cs typeface="+mn-cs"/>
              </a:rPr>
              <a:t>TARGET PREMIUM</a:t>
            </a:r>
          </a:p>
        </p:txBody>
      </p:sp>
      <p:pic>
        <p:nvPicPr>
          <p:cNvPr id="79" name="Picture 78"/>
          <p:cNvPicPr>
            <a:picLocks noChangeAspect="1"/>
          </p:cNvPicPr>
          <p:nvPr/>
        </p:nvPicPr>
        <p:blipFill>
          <a:blip r:embed="rId25"/>
          <a:stretch>
            <a:fillRect/>
          </a:stretch>
        </p:blipFill>
        <p:spPr>
          <a:xfrm>
            <a:off x="11236920" y="2449062"/>
            <a:ext cx="649224" cy="649224"/>
          </a:xfrm>
          <a:prstGeom prst="rect">
            <a:avLst/>
          </a:prstGeom>
          <a:effectLst>
            <a:outerShdw blurRad="76200" dir="13500000" sy="23000" kx="1200000" algn="br" rotWithShape="0">
              <a:prstClr val="black">
                <a:alpha val="20000"/>
              </a:prstClr>
            </a:outerShdw>
          </a:effectLst>
        </p:spPr>
      </p:pic>
      <p:pic>
        <p:nvPicPr>
          <p:cNvPr id="80" name="Picture 79"/>
          <p:cNvPicPr>
            <a:picLocks noChangeAspect="1"/>
          </p:cNvPicPr>
          <p:nvPr/>
        </p:nvPicPr>
        <p:blipFill>
          <a:blip r:embed="rId26"/>
          <a:stretch>
            <a:fillRect/>
          </a:stretch>
        </p:blipFill>
        <p:spPr>
          <a:xfrm>
            <a:off x="7346646" y="2433913"/>
            <a:ext cx="694231" cy="679522"/>
          </a:xfrm>
          <a:prstGeom prst="rect">
            <a:avLst/>
          </a:prstGeom>
          <a:effectLst>
            <a:outerShdw blurRad="76200" dir="13500000" sy="23000" kx="1200000" algn="br" rotWithShape="0">
              <a:prstClr val="black">
                <a:alpha val="20000"/>
              </a:prstClr>
            </a:outerShdw>
          </a:effectLst>
        </p:spPr>
      </p:pic>
      <p:pic>
        <p:nvPicPr>
          <p:cNvPr id="81" name="Picture 80"/>
          <p:cNvPicPr>
            <a:picLocks noChangeAspect="1"/>
          </p:cNvPicPr>
          <p:nvPr/>
        </p:nvPicPr>
        <p:blipFill>
          <a:blip r:embed="rId27"/>
          <a:stretch>
            <a:fillRect/>
          </a:stretch>
        </p:blipFill>
        <p:spPr>
          <a:xfrm>
            <a:off x="8656279" y="2456835"/>
            <a:ext cx="640080" cy="633679"/>
          </a:xfrm>
          <a:prstGeom prst="rect">
            <a:avLst/>
          </a:prstGeom>
          <a:effectLst>
            <a:outerShdw blurRad="76200" dir="13500000" sy="23000" kx="1200000" algn="br" rotWithShape="0">
              <a:prstClr val="black">
                <a:alpha val="20000"/>
              </a:prstClr>
            </a:outerShdw>
          </a:effectLst>
        </p:spPr>
      </p:pic>
      <p:pic>
        <p:nvPicPr>
          <p:cNvPr id="82" name="Picture 81"/>
          <p:cNvPicPr>
            <a:picLocks noChangeAspect="1"/>
          </p:cNvPicPr>
          <p:nvPr/>
        </p:nvPicPr>
        <p:blipFill>
          <a:blip r:embed="rId28"/>
          <a:stretch>
            <a:fillRect/>
          </a:stretch>
        </p:blipFill>
        <p:spPr>
          <a:xfrm>
            <a:off x="9922561" y="2432518"/>
            <a:ext cx="694231" cy="682312"/>
          </a:xfrm>
          <a:prstGeom prst="rect">
            <a:avLst/>
          </a:prstGeom>
          <a:effectLst>
            <a:outerShdw blurRad="76200" dir="13500000" sy="23000" kx="1200000" algn="br" rotWithShape="0">
              <a:prstClr val="black">
                <a:alpha val="20000"/>
              </a:prstClr>
            </a:outerShdw>
          </a:effectLst>
        </p:spPr>
      </p:pic>
      <p:sp>
        <p:nvSpPr>
          <p:cNvPr id="102" name="Speech Bubble: Rectangle 82"/>
          <p:cNvSpPr/>
          <p:nvPr/>
        </p:nvSpPr>
        <p:spPr>
          <a:xfrm>
            <a:off x="-252491" y="11484625"/>
            <a:ext cx="5839047" cy="464637"/>
          </a:xfrm>
          <a:custGeom>
            <a:avLst/>
            <a:gdLst>
              <a:gd name="connsiteX0" fmla="*/ 0 w 3454882"/>
              <a:gd name="connsiteY0" fmla="*/ 0 h 2489734"/>
              <a:gd name="connsiteX1" fmla="*/ 3454882 w 3454882"/>
              <a:gd name="connsiteY1" fmla="*/ 0 h 2489734"/>
              <a:gd name="connsiteX2" fmla="*/ 3454882 w 3454882"/>
              <a:gd name="connsiteY2" fmla="*/ 2489734 h 2489734"/>
              <a:gd name="connsiteX3" fmla="*/ 0 w 3454882"/>
              <a:gd name="connsiteY3" fmla="*/ 2489734 h 2489734"/>
              <a:gd name="connsiteX4" fmla="*/ 0 w 3454882"/>
              <a:gd name="connsiteY4" fmla="*/ 0 h 2489734"/>
              <a:gd name="connsiteX0" fmla="*/ 0 w 3454882"/>
              <a:gd name="connsiteY0" fmla="*/ 0 h 2489734"/>
              <a:gd name="connsiteX1" fmla="*/ 3454882 w 3454882"/>
              <a:gd name="connsiteY1" fmla="*/ 0 h 2489734"/>
              <a:gd name="connsiteX2" fmla="*/ 3454882 w 3454882"/>
              <a:gd name="connsiteY2" fmla="*/ 2489734 h 2489734"/>
              <a:gd name="connsiteX3" fmla="*/ 777923 w 3454882"/>
              <a:gd name="connsiteY3" fmla="*/ 2476086 h 2489734"/>
              <a:gd name="connsiteX4" fmla="*/ 0 w 3454882"/>
              <a:gd name="connsiteY4" fmla="*/ 0 h 248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4882" h="2489734">
                <a:moveTo>
                  <a:pt x="0" y="0"/>
                </a:moveTo>
                <a:lnTo>
                  <a:pt x="3454882" y="0"/>
                </a:lnTo>
                <a:lnTo>
                  <a:pt x="3454882" y="2489734"/>
                </a:lnTo>
                <a:lnTo>
                  <a:pt x="777923" y="2476086"/>
                </a:lnTo>
                <a:lnTo>
                  <a:pt x="0" y="0"/>
                </a:lnTo>
                <a:close/>
              </a:path>
            </a:pathLst>
          </a:cu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tIns="182880" rIns="182880" rtlCol="0" anchor="t"/>
          <a:lstStyle/>
          <a:p>
            <a:pPr marL="0" marR="0" lvl="0" indent="0" algn="ctr" defTabSz="914400" rtl="0" eaLnBrk="1" fontAlgn="auto" latinLnBrk="0" hangingPunct="1">
              <a:lnSpc>
                <a:spcPts val="125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dobe Clean SemiCondensed" panose="020B0503020404020204" pitchFamily="34" charset="0"/>
                <a:ea typeface="+mn-ea"/>
                <a:cs typeface="+mn-cs"/>
              </a:rPr>
              <a:t>Content, Risks, and Issues</a:t>
            </a:r>
            <a:endParaRPr kumimoji="0" lang="en-US" sz="1100" b="1" i="0" u="none" strike="noStrike" kern="1200" cap="none" spc="0" normalizeH="0" baseline="0" noProof="0" dirty="0">
              <a:ln>
                <a:noFill/>
              </a:ln>
              <a:solidFill>
                <a:prstClr val="white"/>
              </a:solidFill>
              <a:effectLst/>
              <a:uLnTx/>
              <a:uFillTx/>
              <a:latin typeface="Adobe Clean SemiCondensed" panose="020B0503020404020204" pitchFamily="34" charset="0"/>
              <a:ea typeface="+mn-ea"/>
              <a:cs typeface="+mn-cs"/>
            </a:endParaRPr>
          </a:p>
        </p:txBody>
      </p:sp>
      <p:sp>
        <p:nvSpPr>
          <p:cNvPr id="105" name="Speech Bubble: Rectangle 104"/>
          <p:cNvSpPr/>
          <p:nvPr/>
        </p:nvSpPr>
        <p:spPr>
          <a:xfrm>
            <a:off x="9636362" y="4270058"/>
            <a:ext cx="2423618" cy="2441661"/>
          </a:xfrm>
          <a:prstGeom prst="wedgeRectCallout">
            <a:avLst>
              <a:gd name="adj1" fmla="val -56553"/>
              <a:gd name="adj2" fmla="val -21194"/>
            </a:avLst>
          </a:prstGeom>
          <a:solidFill>
            <a:srgbClr val="5B1D5C"/>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182880" tIns="320040" rIns="91440" rtlCol="0" anchor="t"/>
          <a:lstStyle/>
          <a:p>
            <a:pPr marL="0" marR="0" lvl="0" indent="0" algn="l" defTabSz="914400" rtl="0" eaLnBrk="1" fontAlgn="auto" latinLnBrk="0" hangingPunct="1">
              <a:lnSpc>
                <a:spcPts val="125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dobe Clean SemiCondensed" panose="020B0503020404020204" pitchFamily="34" charset="0"/>
                <a:ea typeface="+mn-ea"/>
                <a:cs typeface="+mn-cs"/>
              </a:rPr>
              <a:t>Solve For:</a:t>
            </a:r>
            <a:endParaRPr kumimoji="0" lang="en-US" sz="11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endParaRPr>
          </a:p>
          <a:p>
            <a:pPr marL="0" marR="0" lvl="0" indent="0" algn="l" defTabSz="914400" rtl="0" eaLnBrk="1" fontAlgn="auto" latinLnBrk="0" hangingPunct="1">
              <a:lnSpc>
                <a:spcPts val="125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rPr>
              <a:t>Need to improve insight across channels.  Currently no Confidence in campaign execution and validation.  No Cross Sell in place, products exist in Silos.</a:t>
            </a:r>
          </a:p>
          <a:p>
            <a:pPr marL="0" marR="0" lvl="0" indent="0" algn="l" defTabSz="914400" rtl="0" eaLnBrk="1" fontAlgn="auto" latinLnBrk="0" hangingPunct="1">
              <a:lnSpc>
                <a:spcPts val="125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endParaRPr>
          </a:p>
          <a:p>
            <a:pPr marL="0" marR="0" lvl="0" indent="0" algn="l" defTabSz="914400" rtl="0" eaLnBrk="1" fontAlgn="auto" latinLnBrk="0" hangingPunct="1">
              <a:lnSpc>
                <a:spcPts val="125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rPr>
              <a:t>Needs an audience strategy:  Where/how to achieve segments for personalized emails using current tools.</a:t>
            </a:r>
          </a:p>
        </p:txBody>
      </p:sp>
      <p:grpSp>
        <p:nvGrpSpPr>
          <p:cNvPr id="20" name="Content wrap"/>
          <p:cNvGrpSpPr/>
          <p:nvPr/>
        </p:nvGrpSpPr>
        <p:grpSpPr>
          <a:xfrm>
            <a:off x="5581904" y="3881310"/>
            <a:ext cx="6473309" cy="2705007"/>
            <a:chOff x="5581904" y="3881310"/>
            <a:chExt cx="6473309" cy="2705007"/>
          </a:xfrm>
          <a:effectLst>
            <a:outerShdw blurRad="50800" dist="38100" dir="2700000" algn="tl" rotWithShape="0">
              <a:prstClr val="black">
                <a:alpha val="40000"/>
              </a:prstClr>
            </a:outerShdw>
          </a:effectLst>
        </p:grpSpPr>
        <p:sp>
          <p:nvSpPr>
            <p:cNvPr id="84" name="Flowchart: Manual Input 83"/>
            <p:cNvSpPr/>
            <p:nvPr/>
          </p:nvSpPr>
          <p:spPr>
            <a:xfrm rot="16200000">
              <a:off x="5194867" y="4268909"/>
              <a:ext cx="2704445" cy="193037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3172 h 11172"/>
                <a:gd name="connsiteX1" fmla="*/ 10000 w 10000"/>
                <a:gd name="connsiteY1" fmla="*/ 0 h 11172"/>
                <a:gd name="connsiteX2" fmla="*/ 10000 w 10000"/>
                <a:gd name="connsiteY2" fmla="*/ 11172 h 11172"/>
                <a:gd name="connsiteX3" fmla="*/ 0 w 10000"/>
                <a:gd name="connsiteY3" fmla="*/ 11172 h 11172"/>
                <a:gd name="connsiteX4" fmla="*/ 0 w 10000"/>
                <a:gd name="connsiteY4" fmla="*/ 3172 h 11172"/>
                <a:gd name="connsiteX0" fmla="*/ 0 w 10040"/>
                <a:gd name="connsiteY0" fmla="*/ 3172 h 11172"/>
                <a:gd name="connsiteX1" fmla="*/ 10000 w 10040"/>
                <a:gd name="connsiteY1" fmla="*/ 0 h 11172"/>
                <a:gd name="connsiteX2" fmla="*/ 10040 w 10040"/>
                <a:gd name="connsiteY2" fmla="*/ 6609 h 11172"/>
                <a:gd name="connsiteX3" fmla="*/ 0 w 10040"/>
                <a:gd name="connsiteY3" fmla="*/ 11172 h 11172"/>
                <a:gd name="connsiteX4" fmla="*/ 0 w 10040"/>
                <a:gd name="connsiteY4" fmla="*/ 3172 h 11172"/>
                <a:gd name="connsiteX0" fmla="*/ 0 w 10040"/>
                <a:gd name="connsiteY0" fmla="*/ 3196 h 11196"/>
                <a:gd name="connsiteX1" fmla="*/ 10031 w 10040"/>
                <a:gd name="connsiteY1" fmla="*/ 0 h 11196"/>
                <a:gd name="connsiteX2" fmla="*/ 10040 w 10040"/>
                <a:gd name="connsiteY2" fmla="*/ 6633 h 11196"/>
                <a:gd name="connsiteX3" fmla="*/ 0 w 10040"/>
                <a:gd name="connsiteY3" fmla="*/ 11196 h 11196"/>
                <a:gd name="connsiteX4" fmla="*/ 0 w 10040"/>
                <a:gd name="connsiteY4" fmla="*/ 3196 h 11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0" h="11196">
                  <a:moveTo>
                    <a:pt x="0" y="3196"/>
                  </a:moveTo>
                  <a:lnTo>
                    <a:pt x="10031" y="0"/>
                  </a:lnTo>
                  <a:cubicBezTo>
                    <a:pt x="10044" y="2203"/>
                    <a:pt x="10027" y="4430"/>
                    <a:pt x="10040" y="6633"/>
                  </a:cubicBezTo>
                  <a:lnTo>
                    <a:pt x="0" y="11196"/>
                  </a:lnTo>
                  <a:lnTo>
                    <a:pt x="0" y="3196"/>
                  </a:lnTo>
                  <a:close/>
                </a:path>
              </a:pathLst>
            </a:custGeom>
            <a:solidFill>
              <a:srgbClr val="87D1F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sp>
          <p:nvSpPr>
            <p:cNvPr id="98" name="Flowchart: Manual Input 83"/>
            <p:cNvSpPr/>
            <p:nvPr/>
          </p:nvSpPr>
          <p:spPr>
            <a:xfrm>
              <a:off x="11135822" y="3906375"/>
              <a:ext cx="919391" cy="695485"/>
            </a:xfrm>
            <a:prstGeom prst="notchedRightArrow">
              <a:avLst/>
            </a:prstGeom>
            <a:solidFill>
              <a:srgbClr val="87D1F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sp>
          <p:nvSpPr>
            <p:cNvPr id="11" name="Parallelogram 10"/>
            <p:cNvSpPr/>
            <p:nvPr/>
          </p:nvSpPr>
          <p:spPr>
            <a:xfrm>
              <a:off x="5980992" y="3881310"/>
              <a:ext cx="882692" cy="557784"/>
            </a:xfrm>
            <a:prstGeom prst="parallelogram">
              <a:avLst/>
            </a:prstGeom>
            <a:solidFill>
              <a:srgbClr val="87D1F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sp>
          <p:nvSpPr>
            <p:cNvPr id="9" name="Rectangle 8"/>
            <p:cNvSpPr/>
            <p:nvPr/>
          </p:nvSpPr>
          <p:spPr>
            <a:xfrm>
              <a:off x="6693042" y="4081098"/>
              <a:ext cx="4992288" cy="356961"/>
            </a:xfrm>
            <a:prstGeom prst="rect">
              <a:avLst/>
            </a:prstGeom>
            <a:solidFill>
              <a:srgbClr val="87D1F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grpSp>
          <p:nvGrpSpPr>
            <p:cNvPr id="15" name="Group 14"/>
            <p:cNvGrpSpPr/>
            <p:nvPr/>
          </p:nvGrpSpPr>
          <p:grpSpPr>
            <a:xfrm>
              <a:off x="5839534" y="3894697"/>
              <a:ext cx="561787" cy="658991"/>
              <a:chOff x="5839534" y="3894697"/>
              <a:chExt cx="561787" cy="658991"/>
            </a:xfrm>
          </p:grpSpPr>
          <p:sp>
            <p:nvSpPr>
              <p:cNvPr id="106" name="Rectangle 105"/>
              <p:cNvSpPr/>
              <p:nvPr/>
            </p:nvSpPr>
            <p:spPr>
              <a:xfrm>
                <a:off x="5839534" y="3902239"/>
                <a:ext cx="291720" cy="651449"/>
              </a:xfrm>
              <a:prstGeom prst="rect">
                <a:avLst/>
              </a:prstGeom>
              <a:solidFill>
                <a:srgbClr val="87D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sp>
            <p:nvSpPr>
              <p:cNvPr id="108" name="Rectangle 107"/>
              <p:cNvSpPr/>
              <p:nvPr/>
            </p:nvSpPr>
            <p:spPr>
              <a:xfrm>
                <a:off x="5972283" y="3894697"/>
                <a:ext cx="429038" cy="344438"/>
              </a:xfrm>
              <a:prstGeom prst="rect">
                <a:avLst/>
              </a:prstGeom>
              <a:solidFill>
                <a:srgbClr val="87D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grpSp>
        <p:sp>
          <p:nvSpPr>
            <p:cNvPr id="13" name="Rectangle 12"/>
            <p:cNvSpPr/>
            <p:nvPr/>
          </p:nvSpPr>
          <p:spPr>
            <a:xfrm>
              <a:off x="11226859" y="4092884"/>
              <a:ext cx="512343" cy="338328"/>
            </a:xfrm>
            <a:prstGeom prst="rect">
              <a:avLst/>
            </a:prstGeom>
            <a:solidFill>
              <a:srgbClr val="87D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sp>
          <p:nvSpPr>
            <p:cNvPr id="111" name="Rectangle 110"/>
            <p:cNvSpPr/>
            <p:nvPr/>
          </p:nvSpPr>
          <p:spPr>
            <a:xfrm>
              <a:off x="6376453" y="4027982"/>
              <a:ext cx="429038" cy="402705"/>
            </a:xfrm>
            <a:prstGeom prst="rect">
              <a:avLst/>
            </a:prstGeom>
            <a:solidFill>
              <a:srgbClr val="87D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grpSp>
      <p:sp>
        <p:nvSpPr>
          <p:cNvPr id="114" name="Speech Bubble: Rectangle 113"/>
          <p:cNvSpPr/>
          <p:nvPr/>
        </p:nvSpPr>
        <p:spPr>
          <a:xfrm>
            <a:off x="6141442" y="4267259"/>
            <a:ext cx="3497217" cy="2443469"/>
          </a:xfrm>
          <a:prstGeom prst="wedgeRectCallout">
            <a:avLst>
              <a:gd name="adj1" fmla="val -32816"/>
              <a:gd name="adj2" fmla="val -50000"/>
            </a:avLst>
          </a:prstGeom>
          <a:solidFill>
            <a:srgbClr val="E0E0E0"/>
          </a:solidFill>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182880" tIns="320040" rIns="137160" rtlCol="0" anchor="t"/>
          <a:lstStyle/>
          <a:p>
            <a:pPr marL="0" marR="0" lvl="0" indent="0" algn="l" defTabSz="914400" rtl="0" eaLnBrk="1" fontAlgn="auto" latinLnBrk="0" hangingPunct="1">
              <a:lnSpc>
                <a:spcPts val="125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1285F"/>
                </a:solidFill>
                <a:effectLst/>
                <a:uLnTx/>
                <a:uFillTx/>
                <a:latin typeface="Adobe Clean SemiCondensed" panose="020B0503020404020204" pitchFamily="34" charset="0"/>
                <a:ea typeface="+mn-ea"/>
                <a:cs typeface="+mn-cs"/>
              </a:rPr>
              <a:t>Current Context Passed Along from Sales:</a:t>
            </a:r>
            <a:endParaRPr kumimoji="0" lang="en-US" sz="1100" b="1" i="0" u="none" strike="noStrike" kern="1200" cap="none" spc="0" normalizeH="0" baseline="0" noProof="0" dirty="0">
              <a:ln>
                <a:noFill/>
              </a:ln>
              <a:solidFill>
                <a:srgbClr val="61285F"/>
              </a:solidFill>
              <a:effectLst/>
              <a:uLnTx/>
              <a:uFillTx/>
              <a:latin typeface="Adobe Clean SemiCondensed" panose="020B0503020404020204" pitchFamily="34" charset="0"/>
              <a:ea typeface="+mn-ea"/>
              <a:cs typeface="+mn-cs"/>
            </a:endParaRPr>
          </a:p>
          <a:p>
            <a:pPr marL="0" marR="0" lvl="0" indent="0" algn="l" defTabSz="914400" rtl="0" eaLnBrk="1" fontAlgn="auto" latinLnBrk="0" hangingPunct="1">
              <a:lnSpc>
                <a:spcPts val="1250"/>
              </a:lnSpc>
              <a:spcBef>
                <a:spcPts val="0"/>
              </a:spcBef>
              <a:spcAft>
                <a:spcPts val="0"/>
              </a:spcAft>
              <a:buClrTx/>
              <a:buSzTx/>
              <a:buFontTx/>
              <a:buNone/>
              <a:tabLst/>
              <a:defRPr/>
            </a:pPr>
            <a:r>
              <a:rPr kumimoji="0" lang="en-US" sz="1000" b="0" i="0" u="none" strike="noStrike" kern="1200" cap="none" spc="-50" normalizeH="0" baseline="0" noProof="0" dirty="0">
                <a:ln>
                  <a:noFill/>
                </a:ln>
                <a:solidFill>
                  <a:srgbClr val="000000"/>
                </a:solidFill>
                <a:effectLst/>
                <a:uLnTx/>
                <a:uFillTx/>
                <a:latin typeface="Adobe Clean Light" panose="020B0303020404020204" pitchFamily="34" charset="0"/>
                <a:ea typeface="+mn-ea"/>
                <a:cs typeface="+mn-cs"/>
              </a:rPr>
              <a:t>Advertising is not tied to marketing data.  Working with in house marketers, media managers, and analysts  to centralize ad buying  and make ad buying more sophisticated using detailed audience profiles.</a:t>
            </a:r>
          </a:p>
          <a:p>
            <a:pPr marL="0" marR="0" lvl="0" indent="0" algn="l" defTabSz="914400" rtl="0" eaLnBrk="1" fontAlgn="auto" latinLnBrk="0" hangingPunct="1">
              <a:lnSpc>
                <a:spcPts val="1250"/>
              </a:lnSpc>
              <a:spcBef>
                <a:spcPts val="0"/>
              </a:spcBef>
              <a:spcAft>
                <a:spcPts val="0"/>
              </a:spcAft>
              <a:buClrTx/>
              <a:buSzTx/>
              <a:buFontTx/>
              <a:buNone/>
              <a:tabLst/>
              <a:defRPr/>
            </a:pPr>
            <a:endParaRPr kumimoji="0" lang="en-US" sz="1000" b="0" i="0" u="none" strike="noStrike" kern="1200" cap="none" spc="-50" normalizeH="0" baseline="0" noProof="0" dirty="0">
              <a:ln>
                <a:noFill/>
              </a:ln>
              <a:solidFill>
                <a:srgbClr val="000000"/>
              </a:solidFill>
              <a:effectLst/>
              <a:uLnTx/>
              <a:uFillTx/>
              <a:latin typeface="Adobe Clean Light" panose="020B0303020404020204" pitchFamily="34" charset="0"/>
              <a:ea typeface="+mn-ea"/>
              <a:cs typeface="+mn-cs"/>
            </a:endParaRPr>
          </a:p>
          <a:p>
            <a:pPr marL="0" marR="0" lvl="0" indent="0" algn="l" defTabSz="914400" rtl="0" eaLnBrk="1" fontAlgn="auto" latinLnBrk="0" hangingPunct="1">
              <a:lnSpc>
                <a:spcPts val="1250"/>
              </a:lnSpc>
              <a:spcBef>
                <a:spcPts val="0"/>
              </a:spcBef>
              <a:spcAft>
                <a:spcPts val="0"/>
              </a:spcAft>
              <a:buClrTx/>
              <a:buSzTx/>
              <a:buFontTx/>
              <a:buNone/>
              <a:tabLst/>
              <a:defRPr/>
            </a:pPr>
            <a:r>
              <a:rPr kumimoji="0" lang="en-US" sz="1000" b="0" i="0" u="none" strike="noStrike" kern="1200" cap="none" spc="-50" normalizeH="0" baseline="0" noProof="0" dirty="0">
                <a:ln>
                  <a:noFill/>
                </a:ln>
                <a:solidFill>
                  <a:srgbClr val="000000"/>
                </a:solidFill>
                <a:effectLst/>
                <a:uLnTx/>
                <a:uFillTx/>
                <a:latin typeface="Adobe Clean Light" panose="020B0303020404020204" pitchFamily="34" charset="0"/>
                <a:ea typeface="+mn-ea"/>
                <a:cs typeface="+mn-cs"/>
              </a:rPr>
              <a:t>Multiple lines of business are new and are yet to be integrated.</a:t>
            </a:r>
          </a:p>
          <a:p>
            <a:pPr marL="0" marR="0" lvl="0" indent="0" algn="l" defTabSz="914400" rtl="0" eaLnBrk="1" fontAlgn="auto" latinLnBrk="0" hangingPunct="1">
              <a:lnSpc>
                <a:spcPts val="1250"/>
              </a:lnSpc>
              <a:spcBef>
                <a:spcPts val="0"/>
              </a:spcBef>
              <a:spcAft>
                <a:spcPts val="0"/>
              </a:spcAft>
              <a:buClrTx/>
              <a:buSzTx/>
              <a:buFontTx/>
              <a:buNone/>
              <a:tabLst/>
              <a:defRPr/>
            </a:pPr>
            <a:endParaRPr kumimoji="0" lang="en-US" sz="1000" b="0" i="0" u="none" strike="noStrike" kern="1200" cap="none" spc="-50" normalizeH="0" baseline="0" noProof="0" dirty="0">
              <a:ln>
                <a:noFill/>
              </a:ln>
              <a:solidFill>
                <a:srgbClr val="000000"/>
              </a:solidFill>
              <a:effectLst/>
              <a:uLnTx/>
              <a:uFillTx/>
              <a:latin typeface="Adobe Clean Light" panose="020B0303020404020204" pitchFamily="34" charset="0"/>
              <a:ea typeface="+mn-ea"/>
              <a:cs typeface="+mn-cs"/>
            </a:endParaRPr>
          </a:p>
          <a:p>
            <a:pPr marL="0" marR="0" lvl="0" indent="0" algn="l" defTabSz="914400" rtl="0" eaLnBrk="1" fontAlgn="auto" latinLnBrk="0" hangingPunct="1">
              <a:lnSpc>
                <a:spcPts val="1250"/>
              </a:lnSpc>
              <a:spcBef>
                <a:spcPts val="0"/>
              </a:spcBef>
              <a:spcAft>
                <a:spcPts val="0"/>
              </a:spcAft>
              <a:buClrTx/>
              <a:buSzTx/>
              <a:buFontTx/>
              <a:buNone/>
              <a:tabLst/>
              <a:defRPr/>
            </a:pPr>
            <a:r>
              <a:rPr kumimoji="0" lang="en-US" sz="1000" b="0" i="0" u="none" strike="noStrike" kern="1200" cap="none" spc="-50" normalizeH="0" baseline="0" noProof="0" dirty="0">
                <a:ln>
                  <a:noFill/>
                </a:ln>
                <a:solidFill>
                  <a:srgbClr val="000000"/>
                </a:solidFill>
                <a:effectLst/>
                <a:uLnTx/>
                <a:uFillTx/>
                <a:latin typeface="Adobe Clean Light" panose="020B0303020404020204" pitchFamily="34" charset="0"/>
                <a:ea typeface="+mn-ea"/>
                <a:cs typeface="+mn-cs"/>
              </a:rPr>
              <a:t>Business model changed from High Value accounts to Acquisition of new accounts.</a:t>
            </a:r>
          </a:p>
        </p:txBody>
      </p:sp>
      <p:sp>
        <p:nvSpPr>
          <p:cNvPr id="21" name="Rectangle 20"/>
          <p:cNvSpPr/>
          <p:nvPr/>
        </p:nvSpPr>
        <p:spPr>
          <a:xfrm>
            <a:off x="6094423" y="4186723"/>
            <a:ext cx="3724744" cy="243569"/>
          </a:xfrm>
          <a:prstGeom prst="rect">
            <a:avLst/>
          </a:prstGeom>
          <a:solidFill>
            <a:srgbClr val="87D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pic>
        <p:nvPicPr>
          <p:cNvPr id="15366" name="Picture 6" descr="Related image"/>
          <p:cNvPicPr>
            <a:picLocks noChangeAspect="1" noChangeArrowheads="1"/>
          </p:cNvPicPr>
          <p:nvPr/>
        </p:nvPicPr>
        <p:blipFill rotWithShape="1">
          <a:blip r:embed="rId29">
            <a:duotone>
              <a:schemeClr val="accent2">
                <a:shade val="45000"/>
                <a:satMod val="135000"/>
              </a:schemeClr>
              <a:prstClr val="white"/>
            </a:duotone>
            <a:extLst>
              <a:ext uri="{28A0092B-C50C-407E-A947-70E740481C1C}">
                <a14:useLocalDpi xmlns:a14="http://schemas.microsoft.com/office/drawing/2010/main" val="0"/>
              </a:ext>
            </a:extLst>
          </a:blip>
          <a:srcRect t="-1" b="33078"/>
          <a:stretch/>
        </p:blipFill>
        <p:spPr bwMode="auto">
          <a:xfrm rot="21336944">
            <a:off x="5262705" y="3017739"/>
            <a:ext cx="1677795" cy="1401303"/>
          </a:xfrm>
          <a:prstGeom prst="rect">
            <a:avLst/>
          </a:prstGeom>
          <a:noFill/>
          <a:effectLst>
            <a:glow rad="63500">
              <a:srgbClr val="722C74">
                <a:alpha val="60000"/>
              </a:srgbClr>
            </a:glow>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0" name="Content title"/>
          <p:cNvSpPr/>
          <p:nvPr/>
        </p:nvSpPr>
        <p:spPr>
          <a:xfrm>
            <a:off x="5962680" y="4112473"/>
            <a:ext cx="3479802" cy="456735"/>
          </a:xfrm>
          <a:prstGeom prst="wedgeRectCallout">
            <a:avLst>
              <a:gd name="adj1" fmla="val -32816"/>
              <a:gd name="adj2"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182880" rtlCol="0" anchor="t"/>
          <a:lstStyle/>
          <a:p>
            <a:pPr marL="0" marR="0" lvl="0" indent="0" algn="l" defTabSz="914400" rtl="0" eaLnBrk="1" fontAlgn="auto" latinLnBrk="0" hangingPunct="1">
              <a:lnSpc>
                <a:spcPts val="125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1285F"/>
                </a:solidFill>
                <a:effectLst/>
                <a:uLnTx/>
                <a:uFillTx/>
                <a:latin typeface="Adobe Clean SemiCondensed" panose="020B0503020404020204" pitchFamily="34" charset="0"/>
                <a:ea typeface="+mn-ea"/>
                <a:cs typeface="+mn-cs"/>
              </a:rPr>
              <a:t>Content, Risks, and Issues:</a:t>
            </a:r>
          </a:p>
        </p:txBody>
      </p:sp>
      <p:cxnSp>
        <p:nvCxnSpPr>
          <p:cNvPr id="27" name="Straight Connector 26"/>
          <p:cNvCxnSpPr>
            <a:cxnSpLocks/>
          </p:cNvCxnSpPr>
          <p:nvPr/>
        </p:nvCxnSpPr>
        <p:spPr>
          <a:xfrm flipH="1">
            <a:off x="6147203" y="4440191"/>
            <a:ext cx="5486400" cy="0"/>
          </a:xfrm>
          <a:prstGeom prst="line">
            <a:avLst/>
          </a:prstGeom>
          <a:ln w="28575">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5362" name="Picture 2" descr="Image result for icon risks transparent purple"/>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5041960" y="3552394"/>
            <a:ext cx="1073624" cy="1073624"/>
          </a:xfrm>
          <a:prstGeom prst="rect">
            <a:avLst/>
          </a:prstGeom>
          <a:noFill/>
          <a:effectLst>
            <a:glow rad="127000">
              <a:srgbClr val="722C74">
                <a:alpha val="60000"/>
              </a:srgbClr>
            </a:glow>
          </a:effectLst>
          <a:extLst>
            <a:ext uri="{909E8E84-426E-40DD-AFC4-6F175D3DCCD1}">
              <a14:hiddenFill xmlns:a14="http://schemas.microsoft.com/office/drawing/2010/main">
                <a:solidFill>
                  <a:srgbClr val="FFFFFF"/>
                </a:solidFill>
              </a14:hiddenFill>
            </a:ext>
          </a:extLst>
        </p:spPr>
      </p:pic>
      <p:grpSp>
        <p:nvGrpSpPr>
          <p:cNvPr id="83" name="Systems / Data Available"/>
          <p:cNvGrpSpPr/>
          <p:nvPr/>
        </p:nvGrpSpPr>
        <p:grpSpPr>
          <a:xfrm>
            <a:off x="6175601" y="940722"/>
            <a:ext cx="5830339" cy="1050143"/>
            <a:chOff x="6175601" y="978822"/>
            <a:chExt cx="5830339" cy="1050143"/>
          </a:xfrm>
        </p:grpSpPr>
        <p:sp>
          <p:nvSpPr>
            <p:cNvPr id="91" name="Rectangle 90"/>
            <p:cNvSpPr/>
            <p:nvPr/>
          </p:nvSpPr>
          <p:spPr>
            <a:xfrm>
              <a:off x="6175601" y="990007"/>
              <a:ext cx="2325250" cy="103895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1285F"/>
                  </a:solidFill>
                  <a:effectLst/>
                  <a:uLnTx/>
                  <a:uFillTx/>
                  <a:latin typeface="Adobe Clean SemiCondensed" panose="020B0503020404020204" pitchFamily="34" charset="0"/>
                  <a:ea typeface="+mn-ea"/>
                  <a:cs typeface="+mn-cs"/>
                </a:rPr>
                <a:t>Systems / Data Available</a:t>
              </a:r>
            </a:p>
            <a:p>
              <a:pPr marL="171450" marR="0" lvl="0" indent="-171450" algn="l" defTabSz="914400" rtl="0" eaLnBrk="1" fontAlgn="auto" latinLnBrk="0" hangingPunct="1">
                <a:lnSpc>
                  <a:spcPts val="14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Onsite Activity</a:t>
              </a:r>
            </a:p>
            <a:p>
              <a:pPr marL="171450" marR="0" lvl="0" indent="-171450" algn="l" defTabSz="914400" rtl="0" eaLnBrk="1" fontAlgn="auto" latinLnBrk="0" hangingPunct="1">
                <a:lnSpc>
                  <a:spcPts val="14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3rd Party Data</a:t>
              </a:r>
            </a:p>
            <a:p>
              <a:pPr marL="171450" marR="0" lvl="0" indent="-171450" algn="l" defTabSz="914400" rtl="0" eaLnBrk="1" fontAlgn="auto" latinLnBrk="0" hangingPunct="1">
                <a:lnSpc>
                  <a:spcPts val="14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CRM Data</a:t>
              </a:r>
            </a:p>
          </p:txBody>
        </p:sp>
        <p:sp>
          <p:nvSpPr>
            <p:cNvPr id="93" name="Rectangle 92"/>
            <p:cNvSpPr/>
            <p:nvPr/>
          </p:nvSpPr>
          <p:spPr>
            <a:xfrm>
              <a:off x="10739744" y="978822"/>
              <a:ext cx="1266196" cy="973028"/>
            </a:xfrm>
            <a:prstGeom prst="rect">
              <a:avLst/>
            </a:prstGeom>
            <a:blipFill dpi="0" rotWithShape="1">
              <a:blip r:embed="rId10">
                <a:alphaModFix amt="15000"/>
                <a:biLevel thresh="5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grpSp>
      <p:sp>
        <p:nvSpPr>
          <p:cNvPr id="97" name="Rectangle 96"/>
          <p:cNvSpPr/>
          <p:nvPr/>
        </p:nvSpPr>
        <p:spPr>
          <a:xfrm>
            <a:off x="7726018" y="1195871"/>
            <a:ext cx="1848275" cy="6030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rtlCol="0" anchor="t"/>
          <a:lstStyle/>
          <a:p>
            <a:pPr marL="171450" marR="0" lvl="0" indent="-171450" algn="l" defTabSz="914400" rtl="0" eaLnBrk="1" fontAlgn="auto" latinLnBrk="0" hangingPunct="1">
              <a:lnSpc>
                <a:spcPts val="14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Predictive &amp; Modeled</a:t>
            </a:r>
          </a:p>
          <a:p>
            <a:pPr marL="171450" marR="0" lvl="0" indent="-171450" algn="l" defTabSz="914400" rtl="0" eaLnBrk="1" fontAlgn="auto" latinLnBrk="0" hangingPunct="1">
              <a:lnSpc>
                <a:spcPts val="14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Display Impressions</a:t>
            </a:r>
          </a:p>
        </p:txBody>
      </p:sp>
      <p:sp>
        <p:nvSpPr>
          <p:cNvPr id="100" name="Rectangle 99"/>
          <p:cNvSpPr/>
          <p:nvPr/>
        </p:nvSpPr>
        <p:spPr>
          <a:xfrm>
            <a:off x="9715125" y="1193298"/>
            <a:ext cx="1848275" cy="6030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rtlCol="0" anchor="t"/>
          <a:lstStyle/>
          <a:p>
            <a:pPr marL="171450" marR="0" lvl="0" indent="-171450" algn="l" defTabSz="914400" rtl="0" eaLnBrk="1" fontAlgn="auto" latinLnBrk="0" hangingPunct="1">
              <a:lnSpc>
                <a:spcPts val="14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Mobile</a:t>
            </a:r>
          </a:p>
          <a:p>
            <a:pPr marL="171450" marR="0" lvl="0" indent="-171450" algn="l" defTabSz="914400" rtl="0" eaLnBrk="1" fontAlgn="auto" latinLnBrk="0" hangingPunct="1">
              <a:lnSpc>
                <a:spcPts val="14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IP Addresses</a:t>
            </a:r>
          </a:p>
        </p:txBody>
      </p:sp>
      <p:sp>
        <p:nvSpPr>
          <p:cNvPr id="101" name="Rectangle 100"/>
          <p:cNvSpPr/>
          <p:nvPr/>
        </p:nvSpPr>
        <p:spPr>
          <a:xfrm>
            <a:off x="7086600" y="3429000"/>
            <a:ext cx="5027774" cy="7536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rIns="2743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1285F"/>
                </a:solidFill>
                <a:effectLst/>
                <a:uLnTx/>
                <a:uFillTx/>
                <a:latin typeface="Adobe Clean SemiCondensed" panose="020B0503020404020204" pitchFamily="34" charset="0"/>
                <a:ea typeface="+mn-ea"/>
                <a:cs typeface="+mn-cs"/>
              </a:rPr>
              <a:t>Other Technology Used in Enterprise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Storefront and TradeKing.</a:t>
            </a:r>
            <a:endParaRPr kumimoji="0" lang="en-US" sz="1800" b="0" i="0" u="none" strike="noStrike" kern="1200" cap="none" spc="0" normalizeH="0" baseline="0" noProof="0" dirty="0">
              <a:ln>
                <a:noFill/>
              </a:ln>
              <a:solidFill>
                <a:srgbClr val="61285F"/>
              </a:solidFill>
              <a:effectLst/>
              <a:uLnTx/>
              <a:uFillTx/>
              <a:latin typeface="Adobe Clean"/>
              <a:ea typeface="+mn-ea"/>
              <a:cs typeface="+mn-cs"/>
            </a:endParaRPr>
          </a:p>
        </p:txBody>
      </p:sp>
    </p:spTree>
    <p:custDataLst>
      <p:tags r:id="rId1"/>
    </p:custDataLst>
    <p:extLst>
      <p:ext uri="{BB962C8B-B14F-4D97-AF65-F5344CB8AC3E}">
        <p14:creationId xmlns:p14="http://schemas.microsoft.com/office/powerpoint/2010/main" val="171925621"/>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drop shadow"/>
          <p:cNvSpPr/>
          <p:nvPr/>
        </p:nvSpPr>
        <p:spPr>
          <a:xfrm>
            <a:off x="0" y="774275"/>
            <a:ext cx="12188825" cy="4876293"/>
          </a:xfrm>
          <a:prstGeom prst="rect">
            <a:avLst/>
          </a:prstGeom>
          <a:blipFill dpi="0" rotWithShape="1">
            <a:blip r:embed="rId4">
              <a:alphaModFix amt="40000"/>
            </a:blip>
            <a:srcRect/>
            <a:stretch>
              <a:fillRect/>
            </a:stretch>
          </a:blip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top borde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147" y="5666660"/>
            <a:ext cx="14221326" cy="647679"/>
          </a:xfrm>
          <a:prstGeom prst="rect">
            <a:avLst/>
          </a:prstGeom>
        </p:spPr>
      </p:pic>
      <p:pic>
        <p:nvPicPr>
          <p:cNvPr id="22" name="Picture 21" descr="audience-manager.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35627" y="7806890"/>
            <a:ext cx="612790" cy="612632"/>
          </a:xfrm>
          <a:prstGeom prst="rect">
            <a:avLst/>
          </a:prstGeom>
        </p:spPr>
      </p:pic>
      <p:pic>
        <p:nvPicPr>
          <p:cNvPr id="23" name="Picture 22" descr="target.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30584" y="6055488"/>
            <a:ext cx="602849" cy="602691"/>
          </a:xfrm>
          <a:prstGeom prst="rect">
            <a:avLst/>
          </a:prstGeom>
        </p:spPr>
      </p:pic>
      <p:pic>
        <p:nvPicPr>
          <p:cNvPr id="21" name="Picture 20" descr="campaign.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35738" y="6964124"/>
            <a:ext cx="613159" cy="613000"/>
          </a:xfrm>
          <a:prstGeom prst="rect">
            <a:avLst/>
          </a:prstGeom>
        </p:spPr>
      </p:pic>
      <p:pic>
        <p:nvPicPr>
          <p:cNvPr id="19" name="Picture 18" descr="analytics.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30584" y="5184942"/>
            <a:ext cx="602849" cy="602691"/>
          </a:xfrm>
          <a:prstGeom prst="rect">
            <a:avLst/>
          </a:prstGeom>
        </p:spPr>
      </p:pic>
      <p:sp>
        <p:nvSpPr>
          <p:cNvPr id="13" name="Rectangle 12"/>
          <p:cNvSpPr/>
          <p:nvPr/>
        </p:nvSpPr>
        <p:spPr>
          <a:xfrm>
            <a:off x="-10540740" y="5167685"/>
            <a:ext cx="10311502" cy="600008"/>
          </a:xfrm>
          <a:prstGeom prst="rect">
            <a:avLst/>
          </a:prstGeom>
        </p:spPr>
        <p:txBody>
          <a:bodyPr wrap="square">
            <a:spAutoFit/>
          </a:bodyPr>
          <a:lstStyle/>
          <a:p>
            <a:pPr defTabSz="914088">
              <a:defRPr/>
            </a:pPr>
            <a:r>
              <a:rPr lang="en-US" sz="1799" dirty="0">
                <a:solidFill>
                  <a:schemeClr val="bg1"/>
                </a:solidFill>
                <a:latin typeface="Adobe Clean Light" panose="020B0303020404020204" pitchFamily="34" charset="0"/>
              </a:rPr>
              <a:t>Adobe Analytics</a:t>
            </a:r>
          </a:p>
          <a:p>
            <a:pPr defTabSz="914088">
              <a:defRPr/>
            </a:pPr>
            <a:r>
              <a:rPr lang="en-US" sz="1500" dirty="0">
                <a:solidFill>
                  <a:schemeClr val="bg1"/>
                </a:solidFill>
                <a:latin typeface="Adobe Clean Light" panose="020B0303020404020204" pitchFamily="34" charset="0"/>
              </a:rPr>
              <a:t>Receive  &amp; understand the foundation for actionable customer intelligence </a:t>
            </a:r>
          </a:p>
        </p:txBody>
      </p:sp>
      <p:sp>
        <p:nvSpPr>
          <p:cNvPr id="16" name="Rectangle 15"/>
          <p:cNvSpPr/>
          <p:nvPr/>
        </p:nvSpPr>
        <p:spPr>
          <a:xfrm>
            <a:off x="-10553437" y="6951570"/>
            <a:ext cx="10311502" cy="600008"/>
          </a:xfrm>
          <a:prstGeom prst="rect">
            <a:avLst/>
          </a:prstGeom>
        </p:spPr>
        <p:txBody>
          <a:bodyPr wrap="square">
            <a:spAutoFit/>
          </a:bodyPr>
          <a:lstStyle/>
          <a:p>
            <a:pPr defTabSz="914088">
              <a:defRPr/>
            </a:pPr>
            <a:r>
              <a:rPr lang="en-US" sz="1799" dirty="0">
                <a:solidFill>
                  <a:schemeClr val="bg1"/>
                </a:solidFill>
                <a:latin typeface="Adobe Clean Light" panose="020B0303020404020204" pitchFamily="34" charset="0"/>
              </a:rPr>
              <a:t>Adobe Campaign</a:t>
            </a:r>
          </a:p>
          <a:p>
            <a:pPr defTabSz="914088">
              <a:defRPr/>
            </a:pPr>
            <a:r>
              <a:rPr lang="en-US" sz="1500" dirty="0">
                <a:solidFill>
                  <a:schemeClr val="bg1"/>
                </a:solidFill>
                <a:latin typeface="Adobe Clean Light" panose="020B0303020404020204" pitchFamily="34" charset="0"/>
              </a:rPr>
              <a:t>Email, messaging and user system to drive custom content</a:t>
            </a:r>
          </a:p>
        </p:txBody>
      </p:sp>
      <p:sp>
        <p:nvSpPr>
          <p:cNvPr id="18" name="Rectangle 17"/>
          <p:cNvSpPr/>
          <p:nvPr/>
        </p:nvSpPr>
        <p:spPr>
          <a:xfrm>
            <a:off x="-10566134" y="7843513"/>
            <a:ext cx="10311502" cy="600008"/>
          </a:xfrm>
          <a:prstGeom prst="rect">
            <a:avLst/>
          </a:prstGeom>
        </p:spPr>
        <p:txBody>
          <a:bodyPr wrap="square">
            <a:spAutoFit/>
          </a:bodyPr>
          <a:lstStyle/>
          <a:p>
            <a:pPr defTabSz="914088">
              <a:defRPr/>
            </a:pPr>
            <a:r>
              <a:rPr lang="en-US" sz="1799" dirty="0">
                <a:solidFill>
                  <a:schemeClr val="bg1"/>
                </a:solidFill>
                <a:latin typeface="Adobe Clean Light" panose="020B0303020404020204" pitchFamily="34" charset="0"/>
              </a:rPr>
              <a:t>Adobe Audience Manager</a:t>
            </a:r>
          </a:p>
          <a:p>
            <a:pPr defTabSz="914088">
              <a:defRPr/>
            </a:pPr>
            <a:r>
              <a:rPr lang="en-US" sz="1500" dirty="0">
                <a:solidFill>
                  <a:schemeClr val="bg1"/>
                </a:solidFill>
                <a:latin typeface="Adobe Clean Light" panose="020B0303020404020204" pitchFamily="34" charset="0"/>
              </a:rPr>
              <a:t>Compile a complete view of your audiences in a central location to leverage data at scale for on-site and off-site efforts</a:t>
            </a:r>
          </a:p>
        </p:txBody>
      </p:sp>
      <p:sp>
        <p:nvSpPr>
          <p:cNvPr id="29" name="Slide Number Placeholder 5"/>
          <p:cNvSpPr txBox="1">
            <a:spLocks/>
          </p:cNvSpPr>
          <p:nvPr/>
        </p:nvSpPr>
        <p:spPr>
          <a:xfrm>
            <a:off x="5738945" y="6629400"/>
            <a:ext cx="1015735" cy="168274"/>
          </a:xfrm>
          <a:prstGeom prst="rect">
            <a:avLst/>
          </a:prstGeom>
        </p:spPr>
        <p:txBody>
          <a:bodyPr vert="horz" lIns="108829" tIns="54414" rIns="108829" bIns="54414" rtlCol="0" anchor="ctr"/>
          <a:lstStyle>
            <a:defPPr>
              <a:defRPr lang="en-US"/>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0156F56-D5AE-4C6F-B826-C69D1BC521BB}" type="slidenum">
              <a:rPr lang="en-US" smtClean="0"/>
              <a:pPr algn="ctr"/>
              <a:t>18</a:t>
            </a:fld>
            <a:endParaRPr lang="en-US" dirty="0"/>
          </a:p>
        </p:txBody>
      </p:sp>
      <p:grpSp>
        <p:nvGrpSpPr>
          <p:cNvPr id="49" name="AAM"/>
          <p:cNvGrpSpPr/>
          <p:nvPr/>
        </p:nvGrpSpPr>
        <p:grpSpPr>
          <a:xfrm>
            <a:off x="9214940" y="1176804"/>
            <a:ext cx="2466107" cy="4912241"/>
            <a:chOff x="1073986" y="1020726"/>
            <a:chExt cx="2466107" cy="4912241"/>
          </a:xfrm>
          <a:effectLst>
            <a:outerShdw blurRad="50800" dist="50800" dir="5400000" algn="ctr" rotWithShape="0">
              <a:srgbClr val="000000">
                <a:alpha val="50000"/>
              </a:srgbClr>
            </a:outerShdw>
          </a:effectLst>
        </p:grpSpPr>
        <p:sp>
          <p:nvSpPr>
            <p:cNvPr id="50" name="Rectangle 49"/>
            <p:cNvSpPr/>
            <p:nvPr/>
          </p:nvSpPr>
          <p:spPr>
            <a:xfrm>
              <a:off x="1073986" y="1020726"/>
              <a:ext cx="2065142" cy="4912241"/>
            </a:xfrm>
            <a:prstGeom prst="rect">
              <a:avLst/>
            </a:prstGeom>
            <a:solidFill>
              <a:srgbClr val="0060A9">
                <a:alpha val="90000"/>
              </a:srgbClr>
            </a:solidFill>
            <a:ln>
              <a:noFill/>
            </a:ln>
            <a:effectLst>
              <a:reflection blurRad="6350" stA="50000" endA="300" endPos="20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2125963" y="4222202"/>
              <a:ext cx="1414130" cy="1414130"/>
            </a:xfrm>
            <a:prstGeom prst="ellipse">
              <a:avLst/>
            </a:prstGeom>
            <a:solidFill>
              <a:srgbClr val="0060A9">
                <a:alpha val="90000"/>
              </a:srgbClr>
            </a:solidFill>
            <a:ln>
              <a:noFill/>
            </a:ln>
            <a:effectLst>
              <a:outerShdw blurRad="889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p:cNvPicPr>
              <a:picLocks noChangeAspect="1"/>
            </p:cNvPicPr>
            <p:nvPr/>
          </p:nvPicPr>
          <p:blipFill>
            <a:blip r:embed="rId10"/>
            <a:stretch>
              <a:fillRect/>
            </a:stretch>
          </p:blipFill>
          <p:spPr>
            <a:xfrm>
              <a:off x="2268440" y="4385586"/>
              <a:ext cx="1127961" cy="1127961"/>
            </a:xfrm>
            <a:prstGeom prst="rect">
              <a:avLst/>
            </a:prstGeom>
            <a:effectLst>
              <a:glow rad="63500">
                <a:schemeClr val="bg1">
                  <a:alpha val="25000"/>
                </a:schemeClr>
              </a:glow>
              <a:softEdge rad="12700"/>
            </a:effectLst>
          </p:spPr>
        </p:pic>
        <p:sp>
          <p:nvSpPr>
            <p:cNvPr id="53" name="Rectangle 52"/>
            <p:cNvSpPr/>
            <p:nvPr/>
          </p:nvSpPr>
          <p:spPr>
            <a:xfrm>
              <a:off x="1170242" y="1142502"/>
              <a:ext cx="1837658" cy="2816156"/>
            </a:xfrm>
            <a:prstGeom prst="rect">
              <a:avLst/>
            </a:prstGeom>
          </p:spPr>
          <p:txBody>
            <a:bodyPr wrap="square">
              <a:spAutoFit/>
            </a:bodyPr>
            <a:lstStyle/>
            <a:p>
              <a:pPr defTabSz="914088">
                <a:defRPr/>
              </a:pPr>
              <a:r>
                <a:rPr lang="en-US" sz="2400" dirty="0">
                  <a:solidFill>
                    <a:schemeClr val="bg1"/>
                  </a:solidFill>
                  <a:latin typeface="Adobe Clean Light" panose="020B0303020404020204" pitchFamily="34" charset="0"/>
                </a:rPr>
                <a:t>Adobe Audience Manager</a:t>
              </a:r>
            </a:p>
            <a:p>
              <a:pPr defTabSz="914088">
                <a:defRPr/>
              </a:pPr>
              <a:endParaRPr lang="en-US" sz="1500" dirty="0">
                <a:solidFill>
                  <a:schemeClr val="bg1"/>
                </a:solidFill>
                <a:latin typeface="Adobe Clean Light" panose="020B0303020404020204" pitchFamily="34" charset="0"/>
              </a:endParaRPr>
            </a:p>
            <a:p>
              <a:pPr defTabSz="914088">
                <a:defRPr/>
              </a:pPr>
              <a:r>
                <a:rPr lang="en-US" sz="1500" dirty="0">
                  <a:solidFill>
                    <a:schemeClr val="bg1"/>
                  </a:solidFill>
                  <a:latin typeface="Adobe Clean Light" panose="020B0303020404020204" pitchFamily="34" charset="0"/>
                </a:rPr>
                <a:t>Compile a complete view of your audiences in a central location to leverage data at scale for on-site and off-site efforts</a:t>
              </a:r>
            </a:p>
          </p:txBody>
        </p:sp>
      </p:grpSp>
      <p:grpSp>
        <p:nvGrpSpPr>
          <p:cNvPr id="44" name="Campaign"/>
          <p:cNvGrpSpPr/>
          <p:nvPr/>
        </p:nvGrpSpPr>
        <p:grpSpPr>
          <a:xfrm>
            <a:off x="7149798" y="1176804"/>
            <a:ext cx="2466107" cy="4912241"/>
            <a:chOff x="1073986" y="1020726"/>
            <a:chExt cx="2466107" cy="4912241"/>
          </a:xfrm>
        </p:grpSpPr>
        <p:sp>
          <p:nvSpPr>
            <p:cNvPr id="45" name="Rectangle 44"/>
            <p:cNvSpPr/>
            <p:nvPr/>
          </p:nvSpPr>
          <p:spPr>
            <a:xfrm>
              <a:off x="1073986" y="1020726"/>
              <a:ext cx="2065142" cy="4912241"/>
            </a:xfrm>
            <a:prstGeom prst="rect">
              <a:avLst/>
            </a:prstGeom>
            <a:solidFill>
              <a:schemeClr val="accent1">
                <a:lumMod val="75000"/>
                <a:alpha val="90000"/>
              </a:schemeClr>
            </a:solidFill>
            <a:ln>
              <a:noFill/>
            </a:ln>
            <a:effectLst>
              <a:outerShdw blurRad="50800" dist="50800" dir="5400000" algn="ctr" rotWithShape="0">
                <a:srgbClr val="000000">
                  <a:alpha val="50000"/>
                </a:srgbClr>
              </a:outerShdw>
              <a:reflection blurRad="6350" stA="50000" endA="300" endPos="20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2125963" y="4222202"/>
              <a:ext cx="1414130" cy="1414130"/>
            </a:xfrm>
            <a:prstGeom prst="ellipse">
              <a:avLst/>
            </a:prstGeom>
            <a:solidFill>
              <a:schemeClr val="accent1">
                <a:lumMod val="75000"/>
                <a:alpha val="90000"/>
              </a:schemeClr>
            </a:solidFill>
            <a:ln>
              <a:noFill/>
            </a:ln>
            <a:effectLst>
              <a:outerShdw blurRad="889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p:cNvPicPr>
              <a:picLocks noChangeAspect="1"/>
            </p:cNvPicPr>
            <p:nvPr/>
          </p:nvPicPr>
          <p:blipFill>
            <a:blip r:embed="rId11"/>
            <a:stretch>
              <a:fillRect/>
            </a:stretch>
          </p:blipFill>
          <p:spPr>
            <a:xfrm>
              <a:off x="2268440" y="4385586"/>
              <a:ext cx="1127961" cy="1127961"/>
            </a:xfrm>
            <a:prstGeom prst="rect">
              <a:avLst/>
            </a:prstGeom>
            <a:effectLst>
              <a:glow rad="63500">
                <a:schemeClr val="bg1">
                  <a:alpha val="25000"/>
                </a:schemeClr>
              </a:glow>
              <a:softEdge rad="12700"/>
            </a:effectLst>
          </p:spPr>
        </p:pic>
        <p:sp>
          <p:nvSpPr>
            <p:cNvPr id="48" name="Rectangle 47"/>
            <p:cNvSpPr/>
            <p:nvPr/>
          </p:nvSpPr>
          <p:spPr>
            <a:xfrm>
              <a:off x="1170242" y="1142502"/>
              <a:ext cx="1837658" cy="2123658"/>
            </a:xfrm>
            <a:prstGeom prst="rect">
              <a:avLst/>
            </a:prstGeom>
          </p:spPr>
          <p:txBody>
            <a:bodyPr wrap="square">
              <a:spAutoFit/>
            </a:bodyPr>
            <a:lstStyle/>
            <a:p>
              <a:pPr defTabSz="914088">
                <a:defRPr/>
              </a:pPr>
              <a:r>
                <a:rPr lang="en-US" sz="2400" dirty="0">
                  <a:solidFill>
                    <a:schemeClr val="bg1"/>
                  </a:solidFill>
                  <a:latin typeface="Adobe Clean Light" panose="020B0303020404020204" pitchFamily="34" charset="0"/>
                </a:rPr>
                <a:t>Adobe Campaign</a:t>
              </a:r>
            </a:p>
            <a:p>
              <a:pPr defTabSz="914088">
                <a:defRPr/>
              </a:pPr>
              <a:endParaRPr lang="en-US" sz="2400" dirty="0">
                <a:solidFill>
                  <a:schemeClr val="bg1"/>
                </a:solidFill>
                <a:latin typeface="Adobe Clean Light" panose="020B0303020404020204" pitchFamily="34" charset="0"/>
              </a:endParaRPr>
            </a:p>
            <a:p>
              <a:pPr defTabSz="914088">
                <a:defRPr/>
              </a:pPr>
              <a:endParaRPr lang="en-US" sz="1500" dirty="0">
                <a:solidFill>
                  <a:schemeClr val="bg1"/>
                </a:solidFill>
                <a:latin typeface="Adobe Clean Light" panose="020B0303020404020204" pitchFamily="34" charset="0"/>
              </a:endParaRPr>
            </a:p>
            <a:p>
              <a:pPr defTabSz="914088">
                <a:defRPr/>
              </a:pPr>
              <a:r>
                <a:rPr lang="en-US" sz="1500" dirty="0">
                  <a:solidFill>
                    <a:schemeClr val="bg1"/>
                  </a:solidFill>
                  <a:latin typeface="Adobe Clean Light" panose="020B0303020404020204" pitchFamily="34" charset="0"/>
                </a:rPr>
                <a:t>Email, messaging and user system to drive custom content</a:t>
              </a:r>
            </a:p>
          </p:txBody>
        </p:sp>
      </p:grpSp>
      <p:grpSp>
        <p:nvGrpSpPr>
          <p:cNvPr id="15" name="Target"/>
          <p:cNvGrpSpPr/>
          <p:nvPr/>
        </p:nvGrpSpPr>
        <p:grpSpPr>
          <a:xfrm>
            <a:off x="5090306" y="1176804"/>
            <a:ext cx="2466107" cy="4912241"/>
            <a:chOff x="1073986" y="1020726"/>
            <a:chExt cx="2466107" cy="4912241"/>
          </a:xfrm>
          <a:effectLst>
            <a:outerShdw blurRad="50800" dist="50800" dir="5400000" algn="ctr" rotWithShape="0">
              <a:srgbClr val="000000">
                <a:alpha val="50000"/>
              </a:srgbClr>
            </a:outerShdw>
          </a:effectLst>
        </p:grpSpPr>
        <p:sp>
          <p:nvSpPr>
            <p:cNvPr id="4" name="Rectangle 3"/>
            <p:cNvSpPr/>
            <p:nvPr/>
          </p:nvSpPr>
          <p:spPr>
            <a:xfrm>
              <a:off x="1073986" y="1020726"/>
              <a:ext cx="2065142" cy="4912241"/>
            </a:xfrm>
            <a:prstGeom prst="rect">
              <a:avLst/>
            </a:prstGeom>
            <a:solidFill>
              <a:srgbClr val="009FDD">
                <a:alpha val="90000"/>
              </a:srgbClr>
            </a:solidFill>
            <a:ln>
              <a:noFill/>
            </a:ln>
            <a:effectLst>
              <a:reflection blurRad="6350" stA="50000" endA="300" endPos="20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125963" y="4222202"/>
              <a:ext cx="1414130" cy="1414130"/>
            </a:xfrm>
            <a:prstGeom prst="ellipse">
              <a:avLst/>
            </a:prstGeom>
            <a:solidFill>
              <a:srgbClr val="009FDD">
                <a:alpha val="90000"/>
              </a:srgbClr>
            </a:solidFill>
            <a:ln>
              <a:noFill/>
            </a:ln>
            <a:effectLst>
              <a:outerShdw blurRad="889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12"/>
            <a:stretch>
              <a:fillRect/>
            </a:stretch>
          </p:blipFill>
          <p:spPr>
            <a:xfrm>
              <a:off x="2262972" y="4389894"/>
              <a:ext cx="1138897" cy="1119344"/>
            </a:xfrm>
            <a:prstGeom prst="rect">
              <a:avLst/>
            </a:prstGeom>
            <a:effectLst>
              <a:glow rad="63500">
                <a:schemeClr val="bg1">
                  <a:alpha val="25000"/>
                </a:schemeClr>
              </a:glow>
              <a:softEdge rad="12700"/>
            </a:effectLst>
          </p:spPr>
        </p:pic>
        <p:sp>
          <p:nvSpPr>
            <p:cNvPr id="5" name="Rectangle 4"/>
            <p:cNvSpPr/>
            <p:nvPr/>
          </p:nvSpPr>
          <p:spPr>
            <a:xfrm>
              <a:off x="1170242" y="1142502"/>
              <a:ext cx="1837658" cy="2354491"/>
            </a:xfrm>
            <a:prstGeom prst="rect">
              <a:avLst/>
            </a:prstGeom>
          </p:spPr>
          <p:txBody>
            <a:bodyPr wrap="square">
              <a:spAutoFit/>
            </a:bodyPr>
            <a:lstStyle/>
            <a:p>
              <a:pPr defTabSz="914088">
                <a:defRPr/>
              </a:pPr>
              <a:r>
                <a:rPr lang="en-US" sz="2400" dirty="0">
                  <a:solidFill>
                    <a:schemeClr val="bg1"/>
                  </a:solidFill>
                  <a:latin typeface="Adobe Clean Light" panose="020B0303020404020204" pitchFamily="34" charset="0"/>
                </a:rPr>
                <a:t>Adobe </a:t>
              </a:r>
              <a:br>
                <a:rPr lang="en-US" sz="2400" dirty="0">
                  <a:solidFill>
                    <a:schemeClr val="bg1"/>
                  </a:solidFill>
                  <a:latin typeface="Adobe Clean Light" panose="020B0303020404020204" pitchFamily="34" charset="0"/>
                </a:rPr>
              </a:br>
              <a:r>
                <a:rPr lang="en-US" sz="2400" dirty="0">
                  <a:solidFill>
                    <a:schemeClr val="bg1"/>
                  </a:solidFill>
                  <a:latin typeface="Adobe Clean Light" panose="020B0303020404020204" pitchFamily="34" charset="0"/>
                </a:rPr>
                <a:t>Target</a:t>
              </a:r>
            </a:p>
            <a:p>
              <a:pPr defTabSz="914088">
                <a:defRPr/>
              </a:pPr>
              <a:endParaRPr lang="en-US" sz="2400" dirty="0">
                <a:solidFill>
                  <a:schemeClr val="bg1"/>
                </a:solidFill>
                <a:latin typeface="Adobe Clean Light" panose="020B0303020404020204" pitchFamily="34" charset="0"/>
              </a:endParaRPr>
            </a:p>
            <a:p>
              <a:pPr defTabSz="914088">
                <a:defRPr/>
              </a:pPr>
              <a:endParaRPr lang="en-US" sz="1500" dirty="0">
                <a:solidFill>
                  <a:schemeClr val="bg1"/>
                </a:solidFill>
                <a:latin typeface="Adobe Clean Light" panose="020B0303020404020204" pitchFamily="34" charset="0"/>
              </a:endParaRPr>
            </a:p>
            <a:p>
              <a:pPr defTabSz="914088">
                <a:defRPr/>
              </a:pPr>
              <a:r>
                <a:rPr lang="en-US" sz="1500" dirty="0">
                  <a:solidFill>
                    <a:schemeClr val="bg1"/>
                  </a:solidFill>
                  <a:latin typeface="Adobe Clean Light" panose="020B0303020404020204" pitchFamily="34" charset="0"/>
                </a:rPr>
                <a:t>Create and provide optimized and personalized experiences</a:t>
              </a:r>
            </a:p>
          </p:txBody>
        </p:sp>
      </p:grpSp>
      <p:grpSp>
        <p:nvGrpSpPr>
          <p:cNvPr id="34" name="Analytics"/>
          <p:cNvGrpSpPr/>
          <p:nvPr/>
        </p:nvGrpSpPr>
        <p:grpSpPr>
          <a:xfrm>
            <a:off x="3025164" y="1175576"/>
            <a:ext cx="2466107" cy="4912241"/>
            <a:chOff x="1073986" y="1020726"/>
            <a:chExt cx="2466107" cy="4912241"/>
          </a:xfrm>
          <a:effectLst>
            <a:outerShdw blurRad="50800" dist="50800" dir="5400000" algn="ctr" rotWithShape="0">
              <a:srgbClr val="000000">
                <a:alpha val="50000"/>
              </a:srgbClr>
            </a:outerShdw>
          </a:effectLst>
        </p:grpSpPr>
        <p:sp>
          <p:nvSpPr>
            <p:cNvPr id="35" name="Rectangle 34"/>
            <p:cNvSpPr/>
            <p:nvPr/>
          </p:nvSpPr>
          <p:spPr>
            <a:xfrm>
              <a:off x="1073986" y="1020726"/>
              <a:ext cx="2065142" cy="4912241"/>
            </a:xfrm>
            <a:prstGeom prst="rect">
              <a:avLst/>
            </a:prstGeom>
            <a:solidFill>
              <a:srgbClr val="3E3FA2">
                <a:alpha val="90000"/>
              </a:srgbClr>
            </a:solidFill>
            <a:ln>
              <a:noFill/>
            </a:ln>
            <a:effectLst>
              <a:reflection blurRad="6350" stA="50000" endA="300" endPos="20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2125963" y="4222202"/>
              <a:ext cx="1414130" cy="1414130"/>
            </a:xfrm>
            <a:prstGeom prst="ellipse">
              <a:avLst/>
            </a:prstGeom>
            <a:solidFill>
              <a:srgbClr val="3E3FA2">
                <a:alpha val="90000"/>
              </a:srgbClr>
            </a:solidFill>
            <a:ln>
              <a:noFill/>
            </a:ln>
            <a:effectLst>
              <a:outerShdw blurRad="889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p:cNvPicPr>
              <a:picLocks noChangeAspect="1"/>
            </p:cNvPicPr>
            <p:nvPr/>
          </p:nvPicPr>
          <p:blipFill>
            <a:blip r:embed="rId13"/>
            <a:stretch>
              <a:fillRect/>
            </a:stretch>
          </p:blipFill>
          <p:spPr>
            <a:xfrm>
              <a:off x="2268440" y="4385586"/>
              <a:ext cx="1127961" cy="1127961"/>
            </a:xfrm>
            <a:prstGeom prst="rect">
              <a:avLst/>
            </a:prstGeom>
            <a:effectLst>
              <a:glow rad="63500">
                <a:schemeClr val="bg1">
                  <a:alpha val="25000"/>
                </a:schemeClr>
              </a:glow>
              <a:softEdge rad="12700"/>
            </a:effectLst>
          </p:spPr>
        </p:pic>
        <p:sp>
          <p:nvSpPr>
            <p:cNvPr id="38" name="Rectangle 37"/>
            <p:cNvSpPr/>
            <p:nvPr/>
          </p:nvSpPr>
          <p:spPr>
            <a:xfrm>
              <a:off x="1170242" y="1142502"/>
              <a:ext cx="1837658" cy="2585323"/>
            </a:xfrm>
            <a:prstGeom prst="rect">
              <a:avLst/>
            </a:prstGeom>
          </p:spPr>
          <p:txBody>
            <a:bodyPr wrap="square">
              <a:spAutoFit/>
            </a:bodyPr>
            <a:lstStyle/>
            <a:p>
              <a:pPr defTabSz="914088">
                <a:defRPr/>
              </a:pPr>
              <a:r>
                <a:rPr lang="en-US" sz="2400" dirty="0">
                  <a:solidFill>
                    <a:schemeClr val="bg1"/>
                  </a:solidFill>
                  <a:latin typeface="Adobe Clean Light" panose="020B0303020404020204" pitchFamily="34" charset="0"/>
                </a:rPr>
                <a:t>Adobe Analytics</a:t>
              </a:r>
            </a:p>
            <a:p>
              <a:pPr defTabSz="914088">
                <a:defRPr/>
              </a:pPr>
              <a:endParaRPr lang="en-US" sz="2400" dirty="0">
                <a:solidFill>
                  <a:schemeClr val="bg1"/>
                </a:solidFill>
                <a:latin typeface="Adobe Clean Light" panose="020B0303020404020204" pitchFamily="34" charset="0"/>
              </a:endParaRPr>
            </a:p>
            <a:p>
              <a:pPr defTabSz="914088">
                <a:defRPr/>
              </a:pPr>
              <a:endParaRPr lang="en-US" sz="1500" dirty="0">
                <a:solidFill>
                  <a:schemeClr val="bg1"/>
                </a:solidFill>
                <a:latin typeface="Adobe Clean Light" panose="020B0303020404020204" pitchFamily="34" charset="0"/>
              </a:endParaRPr>
            </a:p>
            <a:p>
              <a:pPr defTabSz="914088">
                <a:defRPr/>
              </a:pPr>
              <a:r>
                <a:rPr lang="en-US" sz="1500" dirty="0">
                  <a:solidFill>
                    <a:schemeClr val="bg1"/>
                  </a:solidFill>
                  <a:latin typeface="Adobe Clean Light" panose="020B0303020404020204" pitchFamily="34" charset="0"/>
                </a:rPr>
                <a:t>Receive  &amp; understand the foundation for actionable customer intelligence </a:t>
              </a:r>
            </a:p>
          </p:txBody>
        </p:sp>
      </p:grpSp>
      <p:grpSp>
        <p:nvGrpSpPr>
          <p:cNvPr id="39" name="AEM"/>
          <p:cNvGrpSpPr/>
          <p:nvPr/>
        </p:nvGrpSpPr>
        <p:grpSpPr>
          <a:xfrm>
            <a:off x="961684" y="1173126"/>
            <a:ext cx="2466107" cy="4912241"/>
            <a:chOff x="1073986" y="1020726"/>
            <a:chExt cx="2466107" cy="4912241"/>
          </a:xfrm>
        </p:grpSpPr>
        <p:sp>
          <p:nvSpPr>
            <p:cNvPr id="40" name="Rectangle 39"/>
            <p:cNvSpPr/>
            <p:nvPr/>
          </p:nvSpPr>
          <p:spPr>
            <a:xfrm>
              <a:off x="1073986" y="1020726"/>
              <a:ext cx="2065142" cy="4912241"/>
            </a:xfrm>
            <a:prstGeom prst="rect">
              <a:avLst/>
            </a:prstGeom>
            <a:solidFill>
              <a:srgbClr val="EE843C">
                <a:alpha val="90000"/>
              </a:srgbClr>
            </a:solidFill>
            <a:ln>
              <a:noFill/>
            </a:ln>
            <a:effectLst>
              <a:outerShdw blurRad="50800" dist="50800" dir="5400000" algn="ctr" rotWithShape="0">
                <a:srgbClr val="000000">
                  <a:alpha val="50000"/>
                </a:srgbClr>
              </a:outerShdw>
              <a:reflection blurRad="6350" stA="50000" endA="300" endPos="20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p:cNvSpPr/>
            <p:nvPr/>
          </p:nvSpPr>
          <p:spPr>
            <a:xfrm>
              <a:off x="2125963" y="4222202"/>
              <a:ext cx="1414130" cy="1414130"/>
            </a:xfrm>
            <a:prstGeom prst="ellipse">
              <a:avLst/>
            </a:prstGeom>
            <a:solidFill>
              <a:srgbClr val="EE843C">
                <a:alpha val="90000"/>
              </a:srgbClr>
            </a:solidFill>
            <a:ln>
              <a:noFill/>
            </a:ln>
            <a:effectLst>
              <a:outerShdw blurRad="889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p:cNvPicPr>
              <a:picLocks noChangeAspect="1"/>
            </p:cNvPicPr>
            <p:nvPr/>
          </p:nvPicPr>
          <p:blipFill>
            <a:blip r:embed="rId14"/>
            <a:stretch>
              <a:fillRect/>
            </a:stretch>
          </p:blipFill>
          <p:spPr>
            <a:xfrm>
              <a:off x="2262972" y="4385870"/>
              <a:ext cx="1138897" cy="1127392"/>
            </a:xfrm>
            <a:prstGeom prst="rect">
              <a:avLst/>
            </a:prstGeom>
            <a:effectLst>
              <a:glow rad="63500">
                <a:schemeClr val="bg1">
                  <a:alpha val="25000"/>
                </a:schemeClr>
              </a:glow>
              <a:softEdge rad="12700"/>
            </a:effectLst>
          </p:spPr>
        </p:pic>
        <p:sp>
          <p:nvSpPr>
            <p:cNvPr id="43" name="Rectangle 42"/>
            <p:cNvSpPr/>
            <p:nvPr/>
          </p:nvSpPr>
          <p:spPr>
            <a:xfrm>
              <a:off x="1170242" y="1142502"/>
              <a:ext cx="1837658" cy="2354491"/>
            </a:xfrm>
            <a:prstGeom prst="rect">
              <a:avLst/>
            </a:prstGeom>
          </p:spPr>
          <p:txBody>
            <a:bodyPr wrap="square">
              <a:spAutoFit/>
            </a:bodyPr>
            <a:lstStyle/>
            <a:p>
              <a:pPr defTabSz="914088">
                <a:defRPr/>
              </a:pPr>
              <a:r>
                <a:rPr lang="en-US" sz="2400" dirty="0">
                  <a:solidFill>
                    <a:schemeClr val="bg1"/>
                  </a:solidFill>
                  <a:latin typeface="Adobe Clean Light" panose="020B0303020404020204" pitchFamily="34" charset="0"/>
                </a:rPr>
                <a:t>Adobe Experience Manager</a:t>
              </a:r>
            </a:p>
            <a:p>
              <a:pPr defTabSz="914088">
                <a:defRPr/>
              </a:pPr>
              <a:endParaRPr lang="en-US" sz="1500" dirty="0">
                <a:solidFill>
                  <a:schemeClr val="bg1"/>
                </a:solidFill>
                <a:latin typeface="Adobe Clean Light" panose="020B0303020404020204" pitchFamily="34" charset="0"/>
              </a:endParaRPr>
            </a:p>
            <a:p>
              <a:pPr defTabSz="914088">
                <a:defRPr/>
              </a:pPr>
              <a:r>
                <a:rPr lang="en-US" sz="1500" dirty="0">
                  <a:solidFill>
                    <a:schemeClr val="bg1"/>
                  </a:solidFill>
                  <a:latin typeface="Adobe Clean Light" panose="020B0303020404020204" pitchFamily="34" charset="0"/>
                </a:rPr>
                <a:t>Content management system that hosts and manages digital experiences</a:t>
              </a:r>
            </a:p>
          </p:txBody>
        </p:sp>
      </p:grpSp>
      <p:grpSp>
        <p:nvGrpSpPr>
          <p:cNvPr id="9" name="Group 8"/>
          <p:cNvGrpSpPr/>
          <p:nvPr/>
        </p:nvGrpSpPr>
        <p:grpSpPr>
          <a:xfrm>
            <a:off x="0" y="0"/>
            <a:ext cx="12196388" cy="777240"/>
            <a:chOff x="0" y="880122"/>
            <a:chExt cx="12199565" cy="931025"/>
          </a:xfrm>
        </p:grpSpPr>
        <p:sp>
          <p:nvSpPr>
            <p:cNvPr id="10" name="Rectangle 9"/>
            <p:cNvSpPr/>
            <p:nvPr/>
          </p:nvSpPr>
          <p:spPr>
            <a:xfrm>
              <a:off x="0" y="880122"/>
              <a:ext cx="12199565" cy="931025"/>
            </a:xfrm>
            <a:prstGeom prst="rect">
              <a:avLst/>
            </a:prstGeom>
            <a:gradFill flip="none" rotWithShape="1">
              <a:gsLst>
                <a:gs pos="100000">
                  <a:srgbClr val="00A4E4"/>
                </a:gs>
                <a:gs pos="0">
                  <a:srgbClr val="00A4E4">
                    <a:alpha val="0"/>
                  </a:srgbClr>
                </a:gs>
              </a:gsLst>
              <a:lin ang="108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endParaRPr lang="en-US" sz="1799">
                <a:solidFill>
                  <a:prstClr val="white"/>
                </a:solidFill>
              </a:endParaRPr>
            </a:p>
          </p:txBody>
        </p:sp>
        <p:sp>
          <p:nvSpPr>
            <p:cNvPr id="11" name="Rectangle 10"/>
            <p:cNvSpPr/>
            <p:nvPr/>
          </p:nvSpPr>
          <p:spPr>
            <a:xfrm>
              <a:off x="1018139" y="1061340"/>
              <a:ext cx="5031918" cy="553010"/>
            </a:xfrm>
            <a:prstGeom prst="rect">
              <a:avLst/>
            </a:prstGeom>
          </p:spPr>
          <p:txBody>
            <a:bodyPr wrap="none" anchor="ctr">
              <a:spAutoFit/>
            </a:bodyPr>
            <a:lstStyle/>
            <a:p>
              <a:r>
                <a:rPr lang="en-US" sz="2400" dirty="0">
                  <a:solidFill>
                    <a:prstClr val="white"/>
                  </a:solidFill>
                </a:rPr>
                <a:t>Key Solutions in the Digital Foundation</a:t>
              </a:r>
            </a:p>
          </p:txBody>
        </p:sp>
      </p:grpSp>
      <p:pic>
        <p:nvPicPr>
          <p:cNvPr id="12" name="Picture 11"/>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440599" y="71754"/>
            <a:ext cx="525101" cy="576247"/>
          </a:xfrm>
          <a:prstGeom prst="rect">
            <a:avLst/>
          </a:prstGeom>
        </p:spPr>
      </p:pic>
    </p:spTree>
    <p:custDataLst>
      <p:tags r:id="rId1"/>
    </p:custDataLst>
    <p:extLst>
      <p:ext uri="{BB962C8B-B14F-4D97-AF65-F5344CB8AC3E}">
        <p14:creationId xmlns:p14="http://schemas.microsoft.com/office/powerpoint/2010/main" val="16515379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5495" y="619163"/>
            <a:ext cx="10877836" cy="5609613"/>
          </a:xfrm>
          <a:prstGeom prst="rect">
            <a:avLst/>
          </a:prstGeom>
        </p:spPr>
      </p:pic>
      <p:sp>
        <p:nvSpPr>
          <p:cNvPr id="3" name="Text Placeholder 2"/>
          <p:cNvSpPr>
            <a:spLocks noGrp="1"/>
          </p:cNvSpPr>
          <p:nvPr>
            <p:ph type="body" sz="quarter" idx="10"/>
          </p:nvPr>
        </p:nvSpPr>
        <p:spPr>
          <a:xfrm>
            <a:off x="4920343" y="843096"/>
            <a:ext cx="6787920" cy="514082"/>
          </a:xfrm>
        </p:spPr>
        <p:txBody>
          <a:bodyPr/>
          <a:lstStyle/>
          <a:p>
            <a:r>
              <a:rPr lang="en-US" dirty="0">
                <a:solidFill>
                  <a:schemeClr val="tx1"/>
                </a:solidFill>
              </a:rPr>
              <a:t>What is </a:t>
            </a:r>
            <a:r>
              <a:rPr lang="en-US" dirty="0" err="1">
                <a:solidFill>
                  <a:schemeClr val="tx1"/>
                </a:solidFill>
              </a:rPr>
              <a:t>BrandSights</a:t>
            </a:r>
            <a:r>
              <a:rPr lang="en-US" dirty="0">
                <a:solidFill>
                  <a:schemeClr val="tx1"/>
                </a:solidFill>
              </a:rPr>
              <a:t>?</a:t>
            </a:r>
          </a:p>
        </p:txBody>
      </p:sp>
      <p:sp>
        <p:nvSpPr>
          <p:cNvPr id="2" name="Slide Number Placeholder 1"/>
          <p:cNvSpPr>
            <a:spLocks noGrp="1"/>
          </p:cNvSpPr>
          <p:nvPr>
            <p:ph type="sldNum" sz="quarter" idx="4"/>
          </p:nvPr>
        </p:nvSpPr>
        <p:spPr/>
        <p:txBody>
          <a:bodyPr/>
          <a:lstStyle/>
          <a:p>
            <a:pPr defTabSz="514076"/>
            <a:r>
              <a:rPr lang="en-US">
                <a:solidFill>
                  <a:prstClr val="white"/>
                </a:solidFill>
              </a:rPr>
              <a:t> Page </a:t>
            </a:r>
            <a:fld id="{886D8D3F-55AC-44C1-B5E6-6A665EDA3C6E}" type="slidenum">
              <a:rPr lang="en-US" b="1">
                <a:solidFill>
                  <a:prstClr val="white"/>
                </a:solidFill>
              </a:rPr>
              <a:pPr defTabSz="514076"/>
              <a:t>19</a:t>
            </a:fld>
            <a:r>
              <a:rPr lang="en-US">
                <a:solidFill>
                  <a:prstClr val="white"/>
                </a:solidFill>
              </a:rPr>
              <a:t> of </a:t>
            </a:r>
            <a:r>
              <a:rPr lang="en-US" b="1">
                <a:solidFill>
                  <a:prstClr val="white"/>
                </a:solidFill>
              </a:rPr>
              <a:t>20</a:t>
            </a:r>
            <a:endParaRPr lang="en-US" b="1" dirty="0">
              <a:solidFill>
                <a:prstClr val="white"/>
              </a:solidFill>
            </a:endParaRPr>
          </a:p>
        </p:txBody>
      </p:sp>
      <p:sp>
        <p:nvSpPr>
          <p:cNvPr id="4" name="Text Placeholder 2"/>
          <p:cNvSpPr txBox="1">
            <a:spLocks/>
          </p:cNvSpPr>
          <p:nvPr/>
        </p:nvSpPr>
        <p:spPr>
          <a:xfrm>
            <a:off x="4920343" y="1538186"/>
            <a:ext cx="6300817" cy="2395141"/>
          </a:xfrm>
          <a:prstGeom prst="rect">
            <a:avLst/>
          </a:prstGeom>
        </p:spPr>
        <p:txBody>
          <a:bodyPr/>
          <a:lstStyle>
            <a:lvl1pPr marL="0" indent="0" algn="l" defTabSz="725576" rtl="0" eaLnBrk="1" latinLnBrk="0" hangingPunct="1">
              <a:lnSpc>
                <a:spcPct val="90000"/>
              </a:lnSpc>
              <a:spcBef>
                <a:spcPts val="794"/>
              </a:spcBef>
              <a:buFont typeface="Arial" panose="020B0604020202020204" pitchFamily="34" charset="0"/>
              <a:buNone/>
              <a:defRPr sz="2400" kern="1200">
                <a:solidFill>
                  <a:schemeClr val="bg1"/>
                </a:solidFill>
                <a:latin typeface="Adobe Clean Light" panose="020B0303020404020204" pitchFamily="34" charset="0"/>
                <a:ea typeface="+mn-ea"/>
                <a:cs typeface="+mn-cs"/>
              </a:defRPr>
            </a:lvl1pPr>
            <a:lvl2pPr marL="362788" indent="0" algn="l" defTabSz="725576" rtl="0" eaLnBrk="1" latinLnBrk="0" hangingPunct="1">
              <a:lnSpc>
                <a:spcPct val="90000"/>
              </a:lnSpc>
              <a:spcBef>
                <a:spcPts val="397"/>
              </a:spcBef>
              <a:buFont typeface="Arial" panose="020B0604020202020204" pitchFamily="34" charset="0"/>
              <a:buNone/>
              <a:defRPr sz="2000" b="0" i="0" u="none" kern="1200">
                <a:solidFill>
                  <a:schemeClr val="bg1"/>
                </a:solidFill>
                <a:latin typeface="Adobe Clean Light" panose="020B0303020404020204" pitchFamily="34" charset="0"/>
                <a:ea typeface="+mn-ea"/>
                <a:cs typeface="+mn-cs"/>
              </a:defRPr>
            </a:lvl2pPr>
            <a:lvl3pPr marL="725577" indent="0" algn="l" defTabSz="725576" rtl="0" eaLnBrk="1" latinLnBrk="0" hangingPunct="1">
              <a:lnSpc>
                <a:spcPct val="90000"/>
              </a:lnSpc>
              <a:spcBef>
                <a:spcPts val="397"/>
              </a:spcBef>
              <a:buFont typeface="Arial" panose="020B0604020202020204" pitchFamily="34" charset="0"/>
              <a:buNone/>
              <a:defRPr sz="1800" kern="1200">
                <a:solidFill>
                  <a:schemeClr val="bg1"/>
                </a:solidFill>
                <a:latin typeface="Adobe Clean Light" panose="020B0303020404020204" pitchFamily="34" charset="0"/>
                <a:ea typeface="+mn-ea"/>
                <a:cs typeface="+mn-cs"/>
              </a:defRPr>
            </a:lvl3pPr>
            <a:lvl4pPr marL="1088365" indent="0" algn="l" defTabSz="725576" rtl="0" eaLnBrk="1" latinLnBrk="0" hangingPunct="1">
              <a:lnSpc>
                <a:spcPct val="90000"/>
              </a:lnSpc>
              <a:spcBef>
                <a:spcPts val="397"/>
              </a:spcBef>
              <a:buFont typeface="Arial" panose="020B0604020202020204" pitchFamily="34" charset="0"/>
              <a:buNone/>
              <a:defRPr sz="1600" kern="1200">
                <a:solidFill>
                  <a:schemeClr val="bg1"/>
                </a:solidFill>
                <a:latin typeface="Adobe Clean Light" panose="020B0303020404020204" pitchFamily="34" charset="0"/>
                <a:ea typeface="+mn-ea"/>
                <a:cs typeface="+mn-cs"/>
              </a:defRPr>
            </a:lvl4pPr>
            <a:lvl5pPr marL="1451153" indent="0" algn="l" defTabSz="725576" rtl="0" eaLnBrk="1" latinLnBrk="0" hangingPunct="1">
              <a:lnSpc>
                <a:spcPct val="90000"/>
              </a:lnSpc>
              <a:spcBef>
                <a:spcPts val="397"/>
              </a:spcBef>
              <a:buFont typeface="Arial" panose="020B0604020202020204" pitchFamily="34" charset="0"/>
              <a:buNone/>
              <a:defRPr sz="1200" kern="1200">
                <a:solidFill>
                  <a:schemeClr val="bg1"/>
                </a:solidFill>
                <a:latin typeface="Adobe Clean Light" panose="020B0303020404020204" pitchFamily="34" charset="0"/>
                <a:ea typeface="+mn-ea"/>
                <a:cs typeface="+mn-cs"/>
              </a:defRPr>
            </a:lvl5pPr>
            <a:lvl6pPr marL="1995335"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6pPr>
            <a:lvl7pPr marL="2358123"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7pPr>
            <a:lvl8pPr marL="2720912"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8pPr>
            <a:lvl9pPr marL="3083700"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9pPr>
          </a:lstStyle>
          <a:p>
            <a:pPr defTabSz="815838">
              <a:spcBef>
                <a:spcPts val="893"/>
              </a:spcBef>
            </a:pPr>
            <a:r>
              <a:rPr lang="en-US" sz="1349" dirty="0">
                <a:solidFill>
                  <a:prstClr val="black"/>
                </a:solidFill>
              </a:rPr>
              <a:t>Gather insights by </a:t>
            </a:r>
            <a:r>
              <a:rPr lang="en-US" sz="1349" b="1" dirty="0">
                <a:solidFill>
                  <a:prstClr val="black"/>
                </a:solidFill>
              </a:rPr>
              <a:t>audience</a:t>
            </a:r>
            <a:r>
              <a:rPr lang="en-US" sz="1349" dirty="0">
                <a:solidFill>
                  <a:prstClr val="black"/>
                </a:solidFill>
              </a:rPr>
              <a:t>,</a:t>
            </a:r>
            <a:r>
              <a:rPr lang="en-US" sz="1349" b="1" dirty="0">
                <a:solidFill>
                  <a:prstClr val="black"/>
                </a:solidFill>
              </a:rPr>
              <a:t> geography </a:t>
            </a:r>
            <a:r>
              <a:rPr lang="en-US" sz="1349" dirty="0">
                <a:solidFill>
                  <a:prstClr val="black"/>
                </a:solidFill>
              </a:rPr>
              <a:t>and </a:t>
            </a:r>
            <a:r>
              <a:rPr lang="en-US" sz="1349" b="1" dirty="0">
                <a:solidFill>
                  <a:prstClr val="black"/>
                </a:solidFill>
              </a:rPr>
              <a:t>site</a:t>
            </a:r>
            <a:r>
              <a:rPr lang="en-US" sz="1349" dirty="0">
                <a:solidFill>
                  <a:prstClr val="black"/>
                </a:solidFill>
              </a:rPr>
              <a:t> to drive brand impact in real-time. Pay only for the cost of media to run the surveys.</a:t>
            </a:r>
          </a:p>
          <a:p>
            <a:pPr defTabSz="815838">
              <a:spcBef>
                <a:spcPts val="893"/>
              </a:spcBef>
            </a:pPr>
            <a:r>
              <a:rPr lang="en-US" sz="1349" dirty="0" err="1">
                <a:solidFill>
                  <a:prstClr val="black"/>
                </a:solidFill>
              </a:rPr>
              <a:t>BrandSights</a:t>
            </a:r>
            <a:r>
              <a:rPr lang="en-US" sz="1349" dirty="0">
                <a:solidFill>
                  <a:prstClr val="black"/>
                </a:solidFill>
              </a:rPr>
              <a:t> allows Platform users to create custom branded surveys and deploy them with any video campaign. For the first time, brand marketers can measure brand awareness, favorability and purchase intent using a targetable survey tool integrated into a media buying platform. </a:t>
            </a:r>
          </a:p>
        </p:txBody>
      </p:sp>
      <p:sp>
        <p:nvSpPr>
          <p:cNvPr id="6" name="Rectangle 5" hidden="1"/>
          <p:cNvSpPr/>
          <p:nvPr/>
        </p:nvSpPr>
        <p:spPr>
          <a:xfrm>
            <a:off x="655494" y="629309"/>
            <a:ext cx="400984" cy="5592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076"/>
            <a:endParaRPr lang="en-US" sz="2024">
              <a:solidFill>
                <a:prstClr val="white"/>
              </a:solidFill>
              <a:latin typeface="Calibri" panose="020F0502020204030204"/>
            </a:endParaRPr>
          </a:p>
        </p:txBody>
      </p:sp>
      <p:sp>
        <p:nvSpPr>
          <p:cNvPr id="21" name="Rectangle 20" hidden="1"/>
          <p:cNvSpPr/>
          <p:nvPr/>
        </p:nvSpPr>
        <p:spPr>
          <a:xfrm>
            <a:off x="11132347" y="628076"/>
            <a:ext cx="400984" cy="5592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076"/>
            <a:endParaRPr lang="en-US" sz="2024">
              <a:solidFill>
                <a:prstClr val="white"/>
              </a:solidFill>
              <a:latin typeface="Calibri" panose="020F0502020204030204"/>
            </a:endParaRPr>
          </a:p>
        </p:txBody>
      </p:sp>
      <p:sp>
        <p:nvSpPr>
          <p:cNvPr id="22" name="Rectangle 21" hidden="1"/>
          <p:cNvSpPr/>
          <p:nvPr/>
        </p:nvSpPr>
        <p:spPr>
          <a:xfrm rot="5400000">
            <a:off x="5935048" y="-4251388"/>
            <a:ext cx="318731" cy="100758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076"/>
            <a:endParaRPr lang="en-US" sz="2024">
              <a:solidFill>
                <a:prstClr val="white"/>
              </a:solidFill>
              <a:latin typeface="Calibri" panose="020F0502020204030204"/>
            </a:endParaRPr>
          </a:p>
        </p:txBody>
      </p:sp>
      <p:sp>
        <p:nvSpPr>
          <p:cNvPr id="23" name="Rectangle 22" hidden="1"/>
          <p:cNvSpPr/>
          <p:nvPr/>
        </p:nvSpPr>
        <p:spPr>
          <a:xfrm rot="5400000">
            <a:off x="5935047" y="1036312"/>
            <a:ext cx="318731" cy="100758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076"/>
            <a:endParaRPr lang="en-US" sz="2024">
              <a:solidFill>
                <a:prstClr val="white"/>
              </a:solidFill>
              <a:latin typeface="Calibri" panose="020F0502020204030204"/>
            </a:endParaRPr>
          </a:p>
        </p:txBody>
      </p:sp>
      <p:pic>
        <p:nvPicPr>
          <p:cNvPr id="24" name="Picture 2" descr="Image result for adobe log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6855" y="1"/>
            <a:ext cx="417692" cy="69985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Isosceles Triangle 12"/>
          <p:cNvSpPr/>
          <p:nvPr/>
        </p:nvSpPr>
        <p:spPr>
          <a:xfrm>
            <a:off x="3418297" y="421861"/>
            <a:ext cx="228870" cy="197302"/>
          </a:xfrm>
          <a:prstGeom prst="triangle">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076"/>
            <a:endParaRPr lang="en-US" sz="2024">
              <a:solidFill>
                <a:prstClr val="white"/>
              </a:solidFill>
              <a:latin typeface="Calibri" panose="020F0502020204030204"/>
            </a:endParaRPr>
          </a:p>
        </p:txBody>
      </p:sp>
      <p:sp>
        <p:nvSpPr>
          <p:cNvPr id="14" name="Menu Item 1"/>
          <p:cNvSpPr/>
          <p:nvPr/>
        </p:nvSpPr>
        <p:spPr>
          <a:xfrm>
            <a:off x="3069646" y="129994"/>
            <a:ext cx="1850696" cy="3642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076"/>
            <a:r>
              <a:rPr lang="en-US" sz="1462" dirty="0">
                <a:solidFill>
                  <a:srgbClr val="FFC000"/>
                </a:solidFill>
                <a:latin typeface="Adobe Clean" panose="020B0503020404020204" pitchFamily="34" charset="0"/>
              </a:rPr>
              <a:t>Overview</a:t>
            </a:r>
          </a:p>
        </p:txBody>
      </p:sp>
      <p:sp>
        <p:nvSpPr>
          <p:cNvPr id="26" name="Thought Bubble: Cloud 25"/>
          <p:cNvSpPr/>
          <p:nvPr/>
        </p:nvSpPr>
        <p:spPr>
          <a:xfrm>
            <a:off x="3972154" y="3565410"/>
            <a:ext cx="3881521" cy="1948538"/>
          </a:xfrm>
          <a:prstGeom prst="cloudCallout">
            <a:avLst>
              <a:gd name="adj1" fmla="val 58563"/>
              <a:gd name="adj2" fmla="val -29966"/>
            </a:avLst>
          </a:prstGeom>
          <a:solidFill>
            <a:srgbClr val="FF0000"/>
          </a:solidFill>
          <a:ln>
            <a:solidFill>
              <a:schemeClr val="bg2">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076"/>
            <a:endParaRPr lang="en-US" sz="2024">
              <a:solidFill>
                <a:prstClr val="white"/>
              </a:solidFill>
              <a:latin typeface="Calibri" panose="020F0502020204030204"/>
            </a:endParaRPr>
          </a:p>
        </p:txBody>
      </p:sp>
      <p:pic>
        <p:nvPicPr>
          <p:cNvPr id="9" name="Picture 8"/>
          <p:cNvPicPr>
            <a:picLocks noChangeAspect="1"/>
          </p:cNvPicPr>
          <p:nvPr/>
        </p:nvPicPr>
        <p:blipFill>
          <a:blip r:embed="rId5" cstate="screen">
            <a:lum bright="70000" contrast="-70000"/>
            <a:extLst>
              <a:ext uri="{28A0092B-C50C-407E-A947-70E740481C1C}">
                <a14:useLocalDpi xmlns:a14="http://schemas.microsoft.com/office/drawing/2010/main"/>
              </a:ext>
            </a:extLst>
          </a:blip>
          <a:stretch>
            <a:fillRect/>
          </a:stretch>
        </p:blipFill>
        <p:spPr>
          <a:xfrm>
            <a:off x="4563756" y="4137569"/>
            <a:ext cx="722440" cy="722440"/>
          </a:xfrm>
          <a:prstGeom prst="rect">
            <a:avLst/>
          </a:prstGeom>
        </p:spPr>
      </p:pic>
      <p:pic>
        <p:nvPicPr>
          <p:cNvPr id="18" name="Picture 17"/>
          <p:cNvPicPr>
            <a:picLocks noChangeAspect="1"/>
          </p:cNvPicPr>
          <p:nvPr/>
        </p:nvPicPr>
        <p:blipFill>
          <a:blip r:embed="rId6" cstate="screen">
            <a:lum bright="70000" contrast="-70000"/>
            <a:extLst>
              <a:ext uri="{BEBA8EAE-BF5A-486C-A8C5-ECC9F3942E4B}">
                <a14:imgProps xmlns:a14="http://schemas.microsoft.com/office/drawing/2010/main">
                  <a14:imgLayer r:embed="rId7">
                    <a14:imgEffect>
                      <a14:artisticPencilSketch/>
                    </a14:imgEffect>
                  </a14:imgLayer>
                </a14:imgProps>
              </a:ext>
              <a:ext uri="{28A0092B-C50C-407E-A947-70E740481C1C}">
                <a14:useLocalDpi xmlns:a14="http://schemas.microsoft.com/office/drawing/2010/main"/>
              </a:ext>
            </a:extLst>
          </a:blip>
          <a:stretch>
            <a:fillRect/>
          </a:stretch>
        </p:blipFill>
        <p:spPr>
          <a:xfrm>
            <a:off x="6472757" y="4153785"/>
            <a:ext cx="683666" cy="683666"/>
          </a:xfrm>
          <a:prstGeom prst="rect">
            <a:avLst/>
          </a:prstGeom>
        </p:spPr>
      </p:pic>
      <p:pic>
        <p:nvPicPr>
          <p:cNvPr id="20" name="Picture 19"/>
          <p:cNvPicPr>
            <a:picLocks noChangeAspect="1"/>
          </p:cNvPicPr>
          <p:nvPr/>
        </p:nvPicPr>
        <p:blipFill>
          <a:blip r:embed="rId8"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413141" y="3991368"/>
            <a:ext cx="884193" cy="884193"/>
          </a:xfrm>
          <a:prstGeom prst="rect">
            <a:avLst/>
          </a:prstGeom>
        </p:spPr>
      </p:pic>
    </p:spTree>
    <p:custDataLst>
      <p:tags r:id="rId1"/>
    </p:custDataLst>
    <p:extLst>
      <p:ext uri="{BB962C8B-B14F-4D97-AF65-F5344CB8AC3E}">
        <p14:creationId xmlns:p14="http://schemas.microsoft.com/office/powerpoint/2010/main" val="258371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Picture 205"/>
          <p:cNvPicPr>
            <a:picLocks noChangeAspect="1"/>
          </p:cNvPicPr>
          <p:nvPr/>
        </p:nvPicPr>
        <p:blipFill rotWithShape="1">
          <a:blip r:embed="rId4">
            <a:extLst>
              <a:ext uri="{BEBA8EAE-BF5A-486C-A8C5-ECC9F3942E4B}">
                <a14:imgProps xmlns:a14="http://schemas.microsoft.com/office/drawing/2010/main">
                  <a14:imgLayer r:embed="rId5">
                    <a14:imgEffect>
                      <a14:artisticPaintStrokes/>
                    </a14:imgEffect>
                    <a14:imgEffect>
                      <a14:brightnessContrast bright="-12000"/>
                    </a14:imgEffect>
                  </a14:imgLayer>
                </a14:imgProps>
              </a:ext>
              <a:ext uri="{28A0092B-C50C-407E-A947-70E740481C1C}">
                <a14:useLocalDpi xmlns:a14="http://schemas.microsoft.com/office/drawing/2010/main" val="0"/>
              </a:ext>
            </a:extLst>
          </a:blip>
          <a:srcRect b="17837"/>
          <a:stretch/>
        </p:blipFill>
        <p:spPr>
          <a:xfrm flipH="1">
            <a:off x="2615260" y="313247"/>
            <a:ext cx="1616796" cy="1804064"/>
          </a:xfrm>
          <a:prstGeom prst="rect">
            <a:avLst/>
          </a:prstGeom>
          <a:effectLst>
            <a:reflection blurRad="6350" stA="50000" endA="300" endPos="55500" dist="50800" dir="5400000" sy="-100000" algn="bl" rotWithShape="0"/>
          </a:effectLst>
        </p:spPr>
      </p:pic>
      <p:pic>
        <p:nvPicPr>
          <p:cNvPr id="2077" name="Picture 2076"/>
          <p:cNvPicPr>
            <a:picLocks noChangeAspect="1"/>
          </p:cNvPicPr>
          <p:nvPr/>
        </p:nvPicPr>
        <p:blipFill>
          <a:blip r:embed="rId6">
            <a:extLst>
              <a:ext uri="{BEBA8EAE-BF5A-486C-A8C5-ECC9F3942E4B}">
                <a14:imgProps xmlns:a14="http://schemas.microsoft.com/office/drawing/2010/main">
                  <a14:imgLayer r:embed="rId7">
                    <a14:imgEffect>
                      <a14:artisticPaintBrush/>
                    </a14:imgEffect>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265500" y="206995"/>
            <a:ext cx="1918129" cy="2307315"/>
          </a:xfrm>
          <a:prstGeom prst="rect">
            <a:avLst/>
          </a:prstGeom>
        </p:spPr>
      </p:pic>
      <p:pic>
        <p:nvPicPr>
          <p:cNvPr id="2081" name="Picture 8" descr="Image result for woman executive transparent"/>
          <p:cNvPicPr>
            <a:picLocks noChangeAspect="1" noChangeArrowheads="1"/>
          </p:cNvPicPr>
          <p:nvPr/>
        </p:nvPicPr>
        <p:blipFill>
          <a:blip r:embed="rId8">
            <a:extLst>
              <a:ext uri="{BEBA8EAE-BF5A-486C-A8C5-ECC9F3942E4B}">
                <a14:imgProps xmlns:a14="http://schemas.microsoft.com/office/drawing/2010/main">
                  <a14:imgLayer r:embed="rId9">
                    <a14:imgEffect>
                      <a14:artisticWatercolorSponge/>
                    </a14:imgEffect>
                  </a14:imgLayer>
                </a14:imgProps>
              </a:ext>
              <a:ext uri="{28A0092B-C50C-407E-A947-70E740481C1C}">
                <a14:useLocalDpi xmlns:a14="http://schemas.microsoft.com/office/drawing/2010/main" val="0"/>
              </a:ext>
            </a:extLst>
          </a:blip>
          <a:srcRect/>
          <a:stretch>
            <a:fillRect/>
          </a:stretch>
        </p:blipFill>
        <p:spPr bwMode="auto">
          <a:xfrm>
            <a:off x="4030876" y="218239"/>
            <a:ext cx="1591977" cy="251364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2072" name="Picture 2071"/>
          <p:cNvPicPr>
            <a:picLocks noChangeAspect="1"/>
          </p:cNvPicPr>
          <p:nvPr/>
        </p:nvPicPr>
        <p:blipFill>
          <a:blip r:embed="rId10">
            <a:extLst>
              <a:ext uri="{BEBA8EAE-BF5A-486C-A8C5-ECC9F3942E4B}">
                <a14:imgProps xmlns:a14="http://schemas.microsoft.com/office/drawing/2010/main">
                  <a14:imgLayer r:embed="rId11">
                    <a14:imgEffect>
                      <a14:artisticPaintStrokes/>
                    </a14:imgEffect>
                  </a14:imgLayer>
                </a14:imgProps>
              </a:ext>
              <a:ext uri="{28A0092B-C50C-407E-A947-70E740481C1C}">
                <a14:useLocalDpi xmlns:a14="http://schemas.microsoft.com/office/drawing/2010/main" val="0"/>
              </a:ext>
            </a:extLst>
          </a:blip>
          <a:stretch>
            <a:fillRect/>
          </a:stretch>
        </p:blipFill>
        <p:spPr>
          <a:xfrm>
            <a:off x="6193198" y="169934"/>
            <a:ext cx="2377158" cy="2513898"/>
          </a:xfrm>
          <a:prstGeom prst="rect">
            <a:avLst/>
          </a:prstGeom>
        </p:spPr>
      </p:pic>
      <p:pic>
        <p:nvPicPr>
          <p:cNvPr id="2074" name="Picture 2073"/>
          <p:cNvPicPr>
            <a:picLocks noChangeAspect="1"/>
          </p:cNvPicPr>
          <p:nvPr/>
        </p:nvPicPr>
        <p:blipFill rotWithShape="1">
          <a:blip r:embed="rId12">
            <a:extLst>
              <a:ext uri="{BEBA8EAE-BF5A-486C-A8C5-ECC9F3942E4B}">
                <a14:imgProps xmlns:a14="http://schemas.microsoft.com/office/drawing/2010/main">
                  <a14:imgLayer r:embed="rId13">
                    <a14:imgEffect>
                      <a14:artisticWatercolorSponge/>
                    </a14:imgEffect>
                  </a14:imgLayer>
                </a14:imgProps>
              </a:ext>
              <a:ext uri="{28A0092B-C50C-407E-A947-70E740481C1C}">
                <a14:useLocalDpi xmlns:a14="http://schemas.microsoft.com/office/drawing/2010/main" val="0"/>
              </a:ext>
            </a:extLst>
          </a:blip>
          <a:srcRect b="35656"/>
          <a:stretch/>
        </p:blipFill>
        <p:spPr>
          <a:xfrm>
            <a:off x="4897952" y="90485"/>
            <a:ext cx="1900648" cy="2978980"/>
          </a:xfrm>
          <a:prstGeom prst="rect">
            <a:avLst/>
          </a:prstGeom>
          <a:effectLst>
            <a:reflection blurRad="6350" stA="50000" endA="300" endPos="55000" dir="5400000" sy="-100000" algn="bl" rotWithShape="0"/>
          </a:effectLst>
        </p:spPr>
      </p:pic>
      <p:pic>
        <p:nvPicPr>
          <p:cNvPr id="2070" name="top borde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852" y="1250798"/>
            <a:ext cx="12225675" cy="647679"/>
          </a:xfrm>
          <a:prstGeom prst="rect">
            <a:avLst/>
          </a:prstGeom>
        </p:spPr>
      </p:pic>
      <p:sp>
        <p:nvSpPr>
          <p:cNvPr id="2" name="Title 1"/>
          <p:cNvSpPr>
            <a:spLocks noGrp="1"/>
          </p:cNvSpPr>
          <p:nvPr>
            <p:ph type="title"/>
          </p:nvPr>
        </p:nvSpPr>
        <p:spPr/>
        <p:txBody>
          <a:bodyPr/>
          <a:lstStyle/>
          <a:p>
            <a:r>
              <a:rPr lang="en-US" dirty="0"/>
              <a:t>Welcome</a:t>
            </a:r>
          </a:p>
        </p:txBody>
      </p:sp>
      <p:sp>
        <p:nvSpPr>
          <p:cNvPr id="3" name="Slide Number Placeholder 2"/>
          <p:cNvSpPr>
            <a:spLocks noGrp="1"/>
          </p:cNvSpPr>
          <p:nvPr>
            <p:ph type="sldNum" sz="quarter" idx="12"/>
          </p:nvPr>
        </p:nvSpPr>
        <p:spPr/>
        <p:txBody>
          <a:bodyPr/>
          <a:lstStyle/>
          <a:p>
            <a:pPr algn="ctr"/>
            <a:fld id="{90156F56-D5AE-4C6F-B826-C69D1BC521BB}" type="slidenum">
              <a:rPr lang="en-US" smtClean="0"/>
              <a:pPr algn="ctr"/>
              <a:t>2</a:t>
            </a:fld>
            <a:endParaRPr lang="en-US" dirty="0"/>
          </a:p>
        </p:txBody>
      </p:sp>
      <p:pic>
        <p:nvPicPr>
          <p:cNvPr id="2050" name="Picture 2" descr="Image result for adobe color brandi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886251" y="4072793"/>
            <a:ext cx="3764695" cy="2487528"/>
          </a:xfrm>
          <a:prstGeom prst="rect">
            <a:avLst/>
          </a:prstGeom>
          <a:noFill/>
          <a:extLst>
            <a:ext uri="{909E8E84-426E-40DD-AFC4-6F175D3DCCD1}">
              <a14:hiddenFill xmlns:a14="http://schemas.microsoft.com/office/drawing/2010/main">
                <a:solidFill>
                  <a:srgbClr val="FFFFFF"/>
                </a:solidFill>
              </a14:hiddenFill>
            </a:ext>
          </a:extLst>
        </p:spPr>
      </p:pic>
      <p:pic>
        <p:nvPicPr>
          <p:cNvPr id="31" name="World Map"/>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6879" y="871969"/>
            <a:ext cx="11477426" cy="5453935"/>
          </a:xfrm>
          <a:prstGeom prst="rect">
            <a:avLst/>
          </a:prstGeom>
        </p:spPr>
      </p:pic>
      <p:pic>
        <p:nvPicPr>
          <p:cNvPr id="2069" name="Picture 2068"/>
          <p:cNvPicPr>
            <a:picLocks noChangeAspect="1"/>
          </p:cNvPicPr>
          <p:nvPr/>
        </p:nvPicPr>
        <p:blipFill rotWithShape="1">
          <a:blip r:embed="rId17">
            <a:extLst>
              <a:ext uri="{28A0092B-C50C-407E-A947-70E740481C1C}">
                <a14:useLocalDpi xmlns:a14="http://schemas.microsoft.com/office/drawing/2010/main" val="0"/>
              </a:ext>
            </a:extLst>
          </a:blip>
          <a:srcRect l="22618" t="25453" r="22632" b="15837"/>
          <a:stretch/>
        </p:blipFill>
        <p:spPr>
          <a:xfrm rot="472082">
            <a:off x="7004565" y="3586392"/>
            <a:ext cx="1577672" cy="1130109"/>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41" name="Picture 40" hidden="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111708" y="1256131"/>
            <a:ext cx="1184555" cy="1168103"/>
          </a:xfrm>
          <a:prstGeom prst="rect">
            <a:avLst/>
          </a:prstGeom>
        </p:spPr>
      </p:pic>
      <p:grpSp>
        <p:nvGrpSpPr>
          <p:cNvPr id="2067" name="2 photos on left"/>
          <p:cNvGrpSpPr/>
          <p:nvPr/>
        </p:nvGrpSpPr>
        <p:grpSpPr>
          <a:xfrm rot="21081728">
            <a:off x="345656" y="3591501"/>
            <a:ext cx="2219556" cy="1154460"/>
            <a:chOff x="5089049" y="1852948"/>
            <a:chExt cx="5230803" cy="2720705"/>
          </a:xfrm>
          <a:effectLst>
            <a:outerShdw blurRad="50800" dist="38100" dir="2700000" algn="tl" rotWithShape="0">
              <a:prstClr val="black">
                <a:alpha val="40000"/>
              </a:prstClr>
            </a:outerShdw>
          </a:effectLst>
        </p:grpSpPr>
        <p:pic>
          <p:nvPicPr>
            <p:cNvPr id="2065" name="Picture 2064"/>
            <p:cNvPicPr>
              <a:picLocks noChangeAspect="1"/>
            </p:cNvPicPr>
            <p:nvPr/>
          </p:nvPicPr>
          <p:blipFill rotWithShape="1">
            <a:blip r:embed="rId19" cstate="print">
              <a:extLst>
                <a:ext uri="{28A0092B-C50C-407E-A947-70E740481C1C}">
                  <a14:useLocalDpi xmlns:a14="http://schemas.microsoft.com/office/drawing/2010/main" val="0"/>
                </a:ext>
              </a:extLst>
            </a:blip>
            <a:srcRect l="31784" t="14480"/>
            <a:stretch/>
          </p:blipFill>
          <p:spPr>
            <a:xfrm>
              <a:off x="7071067" y="1852948"/>
              <a:ext cx="3248785" cy="2720705"/>
            </a:xfrm>
            <a:prstGeom prst="rect">
              <a:avLst/>
            </a:prstGeom>
            <a:ln w="635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063" name="Picture 2062"/>
            <p:cNvPicPr>
              <a:picLocks noChangeAspect="1"/>
            </p:cNvPicPr>
            <p:nvPr/>
          </p:nvPicPr>
          <p:blipFill rotWithShape="1">
            <a:blip r:embed="rId20" cstate="print">
              <a:extLst>
                <a:ext uri="{28A0092B-C50C-407E-A947-70E740481C1C}">
                  <a14:useLocalDpi xmlns:a14="http://schemas.microsoft.com/office/drawing/2010/main" val="0"/>
                </a:ext>
              </a:extLst>
            </a:blip>
            <a:srcRect l="18241" t="35883" r="17441"/>
            <a:stretch/>
          </p:blipFill>
          <p:spPr>
            <a:xfrm>
              <a:off x="5089049" y="2211890"/>
              <a:ext cx="3063135" cy="2039766"/>
            </a:xfrm>
            <a:prstGeom prst="rect">
              <a:avLst/>
            </a:prstGeom>
            <a:solidFill>
              <a:srgbClr val="FFFFFF">
                <a:shade val="85000"/>
              </a:srgbClr>
            </a:solidFill>
            <a:ln w="63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grpSp>
        <p:nvGrpSpPr>
          <p:cNvPr id="63" name="EMEA"/>
          <p:cNvGrpSpPr/>
          <p:nvPr/>
        </p:nvGrpSpPr>
        <p:grpSpPr>
          <a:xfrm>
            <a:off x="5586545" y="1382278"/>
            <a:ext cx="1590490" cy="1321828"/>
            <a:chOff x="5588001" y="1381745"/>
            <a:chExt cx="1466934" cy="1322172"/>
          </a:xfrm>
        </p:grpSpPr>
        <p:sp>
          <p:nvSpPr>
            <p:cNvPr id="59" name="Oval 58"/>
            <p:cNvSpPr/>
            <p:nvPr/>
          </p:nvSpPr>
          <p:spPr>
            <a:xfrm>
              <a:off x="6159246" y="1381745"/>
              <a:ext cx="895689" cy="895689"/>
            </a:xfrm>
            <a:prstGeom prst="ellipse">
              <a:avLst/>
            </a:prstGeom>
            <a:solidFill>
              <a:srgbClr val="2C8A3E">
                <a:alpha val="7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dobe Clean SemiCondensed" panose="020B0503020404020204" pitchFamily="34" charset="0"/>
                </a:rPr>
                <a:t>EMEA</a:t>
              </a:r>
            </a:p>
            <a:p>
              <a:pPr algn="ctr">
                <a:lnSpc>
                  <a:spcPts val="3999"/>
                </a:lnSpc>
              </a:pPr>
              <a:r>
                <a:rPr lang="en-US" sz="3599" dirty="0">
                  <a:latin typeface="Adobe Clean Light" panose="020B0303020404020204" pitchFamily="34" charset="0"/>
                </a:rPr>
                <a:t>15</a:t>
              </a:r>
            </a:p>
          </p:txBody>
        </p:sp>
        <p:pic>
          <p:nvPicPr>
            <p:cNvPr id="40" name="Pin: EMEA"/>
            <p:cNvPicPr>
              <a:picLocks noChangeAspect="1"/>
            </p:cNvPicPr>
            <p:nvPr/>
          </p:nvPicPr>
          <p:blipFill rotWithShape="1">
            <a:blip r:embed="rId21">
              <a:extLst>
                <a:ext uri="{28A0092B-C50C-407E-A947-70E740481C1C}">
                  <a14:useLocalDpi xmlns:a14="http://schemas.microsoft.com/office/drawing/2010/main" val="0"/>
                </a:ext>
              </a:extLst>
            </a:blip>
            <a:srcRect l="82195" b="66458"/>
            <a:stretch/>
          </p:blipFill>
          <p:spPr>
            <a:xfrm>
              <a:off x="5588001" y="1809141"/>
              <a:ext cx="1144463" cy="894776"/>
            </a:xfrm>
            <a:prstGeom prst="rect">
              <a:avLst/>
            </a:prstGeom>
          </p:spPr>
        </p:pic>
      </p:grpSp>
      <p:grpSp>
        <p:nvGrpSpPr>
          <p:cNvPr id="61" name="JAPAN"/>
          <p:cNvGrpSpPr/>
          <p:nvPr/>
        </p:nvGrpSpPr>
        <p:grpSpPr>
          <a:xfrm>
            <a:off x="9895185" y="1809563"/>
            <a:ext cx="1496646" cy="1247873"/>
            <a:chOff x="9897762" y="1809141"/>
            <a:chExt cx="1376743" cy="1248198"/>
          </a:xfrm>
        </p:grpSpPr>
        <p:sp>
          <p:nvSpPr>
            <p:cNvPr id="186" name="Japan Oval"/>
            <p:cNvSpPr/>
            <p:nvPr/>
          </p:nvSpPr>
          <p:spPr>
            <a:xfrm>
              <a:off x="10378816" y="2161650"/>
              <a:ext cx="895689" cy="895689"/>
            </a:xfrm>
            <a:prstGeom prst="ellipse">
              <a:avLst/>
            </a:prstGeom>
            <a:solidFill>
              <a:srgbClr val="951A55">
                <a:alpha val="6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dobe Clean SemiCondensed" panose="020B0503020404020204" pitchFamily="34" charset="0"/>
                </a:rPr>
                <a:t>JAPAN</a:t>
              </a:r>
            </a:p>
            <a:p>
              <a:pPr algn="ctr">
                <a:lnSpc>
                  <a:spcPts val="3999"/>
                </a:lnSpc>
              </a:pPr>
              <a:r>
                <a:rPr lang="en-US" sz="3599" dirty="0">
                  <a:latin typeface="Adobe Clean Light" panose="020B0303020404020204" pitchFamily="34" charset="0"/>
                </a:rPr>
                <a:t>4</a:t>
              </a:r>
            </a:p>
          </p:txBody>
        </p:sp>
        <p:pic>
          <p:nvPicPr>
            <p:cNvPr id="153" name="Pin: Japan"/>
            <p:cNvPicPr>
              <a:picLocks noChangeAspect="1"/>
            </p:cNvPicPr>
            <p:nvPr/>
          </p:nvPicPr>
          <p:blipFill rotWithShape="1">
            <a:blip r:embed="rId21">
              <a:extLst>
                <a:ext uri="{28A0092B-C50C-407E-A947-70E740481C1C}">
                  <a14:useLocalDpi xmlns:a14="http://schemas.microsoft.com/office/drawing/2010/main" val="0"/>
                </a:ext>
              </a:extLst>
            </a:blip>
            <a:srcRect l="16305" t="53209" r="69277"/>
            <a:stretch/>
          </p:blipFill>
          <p:spPr>
            <a:xfrm>
              <a:off x="9897762" y="1809141"/>
              <a:ext cx="926758" cy="1248198"/>
            </a:xfrm>
            <a:prstGeom prst="rect">
              <a:avLst/>
            </a:prstGeom>
          </p:spPr>
        </p:pic>
      </p:grpSp>
      <p:grpSp>
        <p:nvGrpSpPr>
          <p:cNvPr id="60" name="GDC"/>
          <p:cNvGrpSpPr/>
          <p:nvPr/>
        </p:nvGrpSpPr>
        <p:grpSpPr>
          <a:xfrm>
            <a:off x="8029798" y="2123544"/>
            <a:ext cx="1392179" cy="1150715"/>
            <a:chOff x="8031892" y="2123203"/>
            <a:chExt cx="1392542" cy="1151015"/>
          </a:xfrm>
        </p:grpSpPr>
        <p:sp>
          <p:nvSpPr>
            <p:cNvPr id="189" name="GDC Oval"/>
            <p:cNvSpPr/>
            <p:nvPr/>
          </p:nvSpPr>
          <p:spPr>
            <a:xfrm>
              <a:off x="8465076" y="2123203"/>
              <a:ext cx="959358" cy="895689"/>
            </a:xfrm>
            <a:prstGeom prst="ellipse">
              <a:avLst/>
            </a:prstGeom>
            <a:solidFill>
              <a:srgbClr val="4C2A73">
                <a:alpha val="6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dobe Clean SemiCondensed" panose="020B0503020404020204" pitchFamily="34" charset="0"/>
                </a:rPr>
                <a:t>GDC</a:t>
              </a:r>
            </a:p>
            <a:p>
              <a:pPr algn="ctr">
                <a:lnSpc>
                  <a:spcPts val="3999"/>
                </a:lnSpc>
              </a:pPr>
              <a:r>
                <a:rPr lang="en-US" sz="3599" dirty="0">
                  <a:latin typeface="Adobe Clean Light" panose="020B0303020404020204" pitchFamily="34" charset="0"/>
                </a:rPr>
                <a:t>15</a:t>
              </a:r>
            </a:p>
          </p:txBody>
        </p:sp>
        <p:pic>
          <p:nvPicPr>
            <p:cNvPr id="154" name="Pin: GDC (India)"/>
            <p:cNvPicPr>
              <a:picLocks noChangeAspect="1"/>
            </p:cNvPicPr>
            <p:nvPr/>
          </p:nvPicPr>
          <p:blipFill rotWithShape="1">
            <a:blip r:embed="rId21">
              <a:extLst>
                <a:ext uri="{28A0092B-C50C-407E-A947-70E740481C1C}">
                  <a14:useLocalDpi xmlns:a14="http://schemas.microsoft.com/office/drawing/2010/main" val="0"/>
                </a:ext>
              </a:extLst>
            </a:blip>
            <a:srcRect l="54507" t="70366" r="31459"/>
            <a:stretch/>
          </p:blipFill>
          <p:spPr>
            <a:xfrm>
              <a:off x="8031892" y="2483707"/>
              <a:ext cx="902043" cy="790511"/>
            </a:xfrm>
            <a:prstGeom prst="rect">
              <a:avLst/>
            </a:prstGeom>
          </p:spPr>
        </p:pic>
      </p:grpSp>
      <p:grpSp>
        <p:nvGrpSpPr>
          <p:cNvPr id="2048" name="SA"/>
          <p:cNvGrpSpPr/>
          <p:nvPr/>
        </p:nvGrpSpPr>
        <p:grpSpPr>
          <a:xfrm>
            <a:off x="1592163" y="2357439"/>
            <a:ext cx="1788724" cy="1032449"/>
            <a:chOff x="1592578" y="2357160"/>
            <a:chExt cx="1789190" cy="1032718"/>
          </a:xfrm>
        </p:grpSpPr>
        <p:sp>
          <p:nvSpPr>
            <p:cNvPr id="190" name="SA Oval"/>
            <p:cNvSpPr/>
            <p:nvPr/>
          </p:nvSpPr>
          <p:spPr>
            <a:xfrm>
              <a:off x="1592578" y="2494189"/>
              <a:ext cx="895689" cy="895689"/>
            </a:xfrm>
            <a:prstGeom prst="ellipse">
              <a:avLst/>
            </a:prstGeom>
            <a:solidFill>
              <a:srgbClr val="117C88">
                <a:alpha val="6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dobe Clean SemiCondensed" panose="020B0503020404020204" pitchFamily="34" charset="0"/>
                </a:rPr>
                <a:t>SA</a:t>
              </a:r>
            </a:p>
            <a:p>
              <a:pPr algn="ctr">
                <a:lnSpc>
                  <a:spcPts val="3999"/>
                </a:lnSpc>
              </a:pPr>
              <a:r>
                <a:rPr lang="en-US" sz="3599" dirty="0">
                  <a:latin typeface="Adobe Clean Light" panose="020B0303020404020204" pitchFamily="34" charset="0"/>
                </a:rPr>
                <a:t>5</a:t>
              </a:r>
            </a:p>
          </p:txBody>
        </p:sp>
        <p:pic>
          <p:nvPicPr>
            <p:cNvPr id="155" name="Pin: SA (Consulting)"/>
            <p:cNvPicPr>
              <a:picLocks noChangeAspect="1"/>
            </p:cNvPicPr>
            <p:nvPr/>
          </p:nvPicPr>
          <p:blipFill rotWithShape="1">
            <a:blip r:embed="rId21">
              <a:extLst>
                <a:ext uri="{28A0092B-C50C-407E-A947-70E740481C1C}">
                  <a14:useLocalDpi xmlns:a14="http://schemas.microsoft.com/office/drawing/2010/main" val="0"/>
                </a:ext>
              </a:extLst>
            </a:blip>
            <a:srcRect r="82312" b="69830"/>
            <a:stretch/>
          </p:blipFill>
          <p:spPr>
            <a:xfrm>
              <a:off x="2244872" y="2357160"/>
              <a:ext cx="1136896" cy="804815"/>
            </a:xfrm>
            <a:prstGeom prst="rect">
              <a:avLst/>
            </a:prstGeom>
          </p:spPr>
        </p:pic>
      </p:grpSp>
      <p:sp>
        <p:nvSpPr>
          <p:cNvPr id="44" name="bottom rectangle"/>
          <p:cNvSpPr/>
          <p:nvPr/>
        </p:nvSpPr>
        <p:spPr>
          <a:xfrm>
            <a:off x="-1" y="4920642"/>
            <a:ext cx="12188825" cy="1956394"/>
          </a:xfrm>
          <a:prstGeom prst="rect">
            <a:avLst/>
          </a:prstGeom>
          <a:solidFill>
            <a:schemeClr val="accent3">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grpSp>
        <p:nvGrpSpPr>
          <p:cNvPr id="2049" name="US"/>
          <p:cNvGrpSpPr/>
          <p:nvPr/>
        </p:nvGrpSpPr>
        <p:grpSpPr>
          <a:xfrm>
            <a:off x="1735669" y="1133898"/>
            <a:ext cx="1260061" cy="1335126"/>
            <a:chOff x="1736121" y="1133300"/>
            <a:chExt cx="1260389" cy="1335474"/>
          </a:xfrm>
        </p:grpSpPr>
        <p:sp>
          <p:nvSpPr>
            <p:cNvPr id="177" name="US Oval"/>
            <p:cNvSpPr/>
            <p:nvPr/>
          </p:nvSpPr>
          <p:spPr>
            <a:xfrm>
              <a:off x="1910563" y="1133300"/>
              <a:ext cx="974793" cy="895689"/>
            </a:xfrm>
            <a:prstGeom prst="ellipse">
              <a:avLst/>
            </a:prstGeom>
            <a:solidFill>
              <a:srgbClr val="4E2C75">
                <a:alpha val="5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dobe Clean SemiCondensed" panose="020B0503020404020204" pitchFamily="34" charset="0"/>
                </a:rPr>
                <a:t>US</a:t>
              </a:r>
            </a:p>
            <a:p>
              <a:pPr algn="ctr">
                <a:lnSpc>
                  <a:spcPts val="3999"/>
                </a:lnSpc>
              </a:pPr>
              <a:r>
                <a:rPr lang="en-US" sz="3599" dirty="0">
                  <a:latin typeface="Adobe Clean Light" panose="020B0303020404020204" pitchFamily="34" charset="0"/>
                </a:rPr>
                <a:t>15</a:t>
              </a:r>
            </a:p>
          </p:txBody>
        </p:sp>
        <p:pic>
          <p:nvPicPr>
            <p:cNvPr id="151" name="Pin: US (Commercial)"/>
            <p:cNvPicPr>
              <a:picLocks noChangeAspect="1"/>
            </p:cNvPicPr>
            <p:nvPr/>
          </p:nvPicPr>
          <p:blipFill rotWithShape="1">
            <a:blip r:embed="rId21">
              <a:extLst>
                <a:ext uri="{28A0092B-C50C-407E-A947-70E740481C1C}">
                  <a14:useLocalDpi xmlns:a14="http://schemas.microsoft.com/office/drawing/2010/main" val="0"/>
                </a:ext>
              </a:extLst>
            </a:blip>
            <a:srcRect l="55586" t="73870" r="24805"/>
            <a:stretch/>
          </p:blipFill>
          <p:spPr>
            <a:xfrm>
              <a:off x="1736121" y="1771741"/>
              <a:ext cx="1260389" cy="697033"/>
            </a:xfrm>
            <a:prstGeom prst="rect">
              <a:avLst/>
            </a:prstGeom>
          </p:spPr>
        </p:pic>
      </p:grpSp>
      <p:pic>
        <p:nvPicPr>
          <p:cNvPr id="42" name="bottom borde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8529" y="4264471"/>
            <a:ext cx="12170295" cy="660378"/>
          </a:xfrm>
          <a:prstGeom prst="rect">
            <a:avLst/>
          </a:prstGeom>
        </p:spPr>
      </p:pic>
      <p:sp>
        <p:nvSpPr>
          <p:cNvPr id="163" name="SPONSORSHIP"/>
          <p:cNvSpPr/>
          <p:nvPr/>
        </p:nvSpPr>
        <p:spPr>
          <a:xfrm>
            <a:off x="9089614" y="5036899"/>
            <a:ext cx="2537656" cy="1272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dirty="0">
                <a:latin typeface="Adobe Clean SemiCondensed" panose="020B0503020404020204" pitchFamily="34" charset="0"/>
              </a:rPr>
              <a:t>SPONSORSHIP</a:t>
            </a:r>
          </a:p>
          <a:p>
            <a:pPr lvl="2"/>
            <a:br>
              <a:rPr lang="en-US" sz="1050" dirty="0">
                <a:latin typeface="Adobe Clean Light" panose="020B0303020404020204" pitchFamily="34" charset="0"/>
              </a:rPr>
            </a:br>
            <a:r>
              <a:rPr lang="en-US" sz="1050" dirty="0">
                <a:latin typeface="Adobe Clean Light" panose="020B0303020404020204" pitchFamily="34" charset="0"/>
              </a:rPr>
              <a:t>Executive Sponsorship, Eric Hall &amp; Regional AGS Leadership … </a:t>
            </a:r>
          </a:p>
        </p:txBody>
      </p:sp>
      <p:grpSp>
        <p:nvGrpSpPr>
          <p:cNvPr id="56" name="Text box: Global Community"/>
          <p:cNvGrpSpPr/>
          <p:nvPr/>
        </p:nvGrpSpPr>
        <p:grpSpPr>
          <a:xfrm>
            <a:off x="343536" y="5036899"/>
            <a:ext cx="2554358" cy="1272414"/>
            <a:chOff x="343626" y="5037318"/>
            <a:chExt cx="2555023" cy="1272745"/>
          </a:xfrm>
        </p:grpSpPr>
        <p:sp>
          <p:nvSpPr>
            <p:cNvPr id="157" name="ADOBE GLOBAL COMMUNITY"/>
            <p:cNvSpPr/>
            <p:nvPr/>
          </p:nvSpPr>
          <p:spPr>
            <a:xfrm>
              <a:off x="360332" y="5037318"/>
              <a:ext cx="2538317" cy="12727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dirty="0">
                  <a:latin typeface="Adobe Clean SemiCondensed" panose="020B0503020404020204" pitchFamily="34" charset="0"/>
                </a:rPr>
                <a:t>ADOBE GLOBAL COMMUNITY</a:t>
              </a:r>
            </a:p>
            <a:p>
              <a:pPr lvl="2"/>
              <a:br>
                <a:rPr lang="en-US" sz="1050" dirty="0">
                  <a:latin typeface="Adobe Clean Light" panose="020B0303020404020204" pitchFamily="34" charset="0"/>
                </a:rPr>
              </a:br>
              <a:r>
                <a:rPr lang="en-US" sz="1050" dirty="0">
                  <a:latin typeface="Adobe Clean Light" panose="020B0303020404020204" pitchFamily="34" charset="0"/>
                </a:rPr>
                <a:t>The Adobe Global Community is comprised of 91 existing participants in their home offices</a:t>
              </a:r>
            </a:p>
          </p:txBody>
        </p:sp>
        <p:pic>
          <p:nvPicPr>
            <p:cNvPr id="45" name="Global Community Image"/>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43626" y="5407967"/>
              <a:ext cx="902096" cy="902096"/>
            </a:xfrm>
            <a:prstGeom prst="rect">
              <a:avLst/>
            </a:prstGeom>
          </p:spPr>
        </p:pic>
      </p:grpSp>
      <p:grpSp>
        <p:nvGrpSpPr>
          <p:cNvPr id="55" name="Text box: Investing in You"/>
          <p:cNvGrpSpPr/>
          <p:nvPr/>
        </p:nvGrpSpPr>
        <p:grpSpPr>
          <a:xfrm>
            <a:off x="6033385" y="5036900"/>
            <a:ext cx="2684093" cy="1522716"/>
            <a:chOff x="6034957" y="5037318"/>
            <a:chExt cx="2684792" cy="1523113"/>
          </a:xfrm>
        </p:grpSpPr>
        <p:sp>
          <p:nvSpPr>
            <p:cNvPr id="165" name="INVESTING IN YOU"/>
            <p:cNvSpPr/>
            <p:nvPr/>
          </p:nvSpPr>
          <p:spPr>
            <a:xfrm>
              <a:off x="6181432" y="5037318"/>
              <a:ext cx="2538317" cy="12727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dirty="0">
                  <a:latin typeface="Adobe Clean SemiCondensed" panose="020B0503020404020204" pitchFamily="34" charset="0"/>
                </a:rPr>
                <a:t>INVESTING IN YOU</a:t>
              </a:r>
            </a:p>
            <a:p>
              <a:pPr lvl="2"/>
              <a:br>
                <a:rPr lang="en-US" sz="1050" dirty="0">
                  <a:latin typeface="Adobe Clean Light" panose="020B0303020404020204" pitchFamily="34" charset="0"/>
                </a:rPr>
              </a:br>
              <a:r>
                <a:rPr lang="en-US" sz="1050" dirty="0">
                  <a:latin typeface="Adobe Clean Light" panose="020B0303020404020204" pitchFamily="34" charset="0"/>
                </a:rPr>
                <a:t>Your involvement reflects a huge investing in you …</a:t>
              </a:r>
            </a:p>
          </p:txBody>
        </p:sp>
        <p:grpSp>
          <p:nvGrpSpPr>
            <p:cNvPr id="54" name="&quot;You&quot; weeblos"/>
            <p:cNvGrpSpPr/>
            <p:nvPr/>
          </p:nvGrpSpPr>
          <p:grpSpPr>
            <a:xfrm>
              <a:off x="6034957" y="5386431"/>
              <a:ext cx="1180999" cy="1174000"/>
              <a:chOff x="6034957" y="5386431"/>
              <a:chExt cx="1180999" cy="1174000"/>
            </a:xfrm>
          </p:grpSpPr>
          <p:pic>
            <p:nvPicPr>
              <p:cNvPr id="167" name="Picture 166"/>
              <p:cNvPicPr>
                <a:picLocks noChangeAspect="1"/>
              </p:cNvPicPr>
              <p:nvPr/>
            </p:nvPicPr>
            <p:blipFill>
              <a:blip r:embed="rId2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034957" y="5394951"/>
                <a:ext cx="582630" cy="844813"/>
              </a:xfrm>
              <a:prstGeom prst="rect">
                <a:avLst/>
              </a:prstGeom>
            </p:spPr>
          </p:pic>
          <p:pic>
            <p:nvPicPr>
              <p:cNvPr id="166" name="Picture 165"/>
              <p:cNvPicPr>
                <a:picLocks noChangeAspect="1"/>
              </p:cNvPicPr>
              <p:nvPr/>
            </p:nvPicPr>
            <p:blipFill>
              <a:blip r:embed="rId2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6656937" y="5386431"/>
                <a:ext cx="559019" cy="810577"/>
              </a:xfrm>
              <a:prstGeom prst="rect">
                <a:avLst/>
              </a:prstGeom>
            </p:spPr>
          </p:pic>
          <p:pic>
            <p:nvPicPr>
              <p:cNvPr id="52" name="Picture 51"/>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260132" y="5407967"/>
                <a:ext cx="794803" cy="1152464"/>
              </a:xfrm>
              <a:prstGeom prst="rect">
                <a:avLst/>
              </a:prstGeom>
            </p:spPr>
          </p:pic>
        </p:grpSp>
      </p:grpSp>
      <p:grpSp>
        <p:nvGrpSpPr>
          <p:cNvPr id="57" name="Text box: Your Participation"/>
          <p:cNvGrpSpPr/>
          <p:nvPr/>
        </p:nvGrpSpPr>
        <p:grpSpPr>
          <a:xfrm>
            <a:off x="3229311" y="5036899"/>
            <a:ext cx="2445811" cy="1694069"/>
            <a:chOff x="3230153" y="5037318"/>
            <a:chExt cx="2446448" cy="1694510"/>
          </a:xfrm>
        </p:grpSpPr>
        <p:sp>
          <p:nvSpPr>
            <p:cNvPr id="164" name="YOUR PARTICIPATION"/>
            <p:cNvSpPr/>
            <p:nvPr/>
          </p:nvSpPr>
          <p:spPr>
            <a:xfrm>
              <a:off x="3270883" y="5037318"/>
              <a:ext cx="2405718" cy="12727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dirty="0">
                  <a:latin typeface="Adobe Clean SemiCondensed" panose="020B0503020404020204" pitchFamily="34" charset="0"/>
                </a:rPr>
                <a:t>YOUR PARTICIPATION</a:t>
              </a:r>
            </a:p>
            <a:p>
              <a:pPr lvl="3"/>
              <a:br>
                <a:rPr lang="en-US" sz="1050" dirty="0">
                  <a:latin typeface="Adobe Clean Light" panose="020B0303020404020204" pitchFamily="34" charset="0"/>
                </a:rPr>
              </a:br>
              <a:r>
                <a:rPr lang="en-US" sz="1050" dirty="0">
                  <a:latin typeface="Adobe Clean Light" panose="020B0303020404020204" pitchFamily="34" charset="0"/>
                </a:rPr>
                <a:t>You have been nominated to participate in this elite program by your managers …</a:t>
              </a:r>
            </a:p>
          </p:txBody>
        </p:sp>
        <p:pic>
          <p:nvPicPr>
            <p:cNvPr id="53" name="Your Participation Image"/>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230153" y="5166786"/>
              <a:ext cx="1164238" cy="1565042"/>
            </a:xfrm>
            <a:prstGeom prst="rect">
              <a:avLst/>
            </a:prstGeom>
          </p:spPr>
        </p:pic>
      </p:grpSp>
      <p:pic>
        <p:nvPicPr>
          <p:cNvPr id="2052" name="Picture 4" descr="Image result for icon 3d sponso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8895960" y="5297271"/>
            <a:ext cx="1307416" cy="1307416"/>
          </a:xfrm>
          <a:prstGeom prst="rect">
            <a:avLst/>
          </a:prstGeom>
          <a:noFill/>
          <a:extLst>
            <a:ext uri="{909E8E84-426E-40DD-AFC4-6F175D3DCCD1}">
              <a14:hiddenFill xmlns:a14="http://schemas.microsoft.com/office/drawing/2010/main">
                <a:solidFill>
                  <a:srgbClr val="FFFFFF"/>
                </a:solidFill>
              </a14:hiddenFill>
            </a:ext>
          </a:extLst>
        </p:spPr>
      </p:pic>
      <p:pic>
        <p:nvPicPr>
          <p:cNvPr id="27" name="Adobe logo" descr="Image result"/>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278145" y="78456"/>
            <a:ext cx="1960860" cy="1960860"/>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grpSp>
        <p:nvGrpSpPr>
          <p:cNvPr id="62" name="APAC"/>
          <p:cNvGrpSpPr/>
          <p:nvPr/>
        </p:nvGrpSpPr>
        <p:grpSpPr>
          <a:xfrm>
            <a:off x="9303524" y="3255631"/>
            <a:ext cx="1396437" cy="985113"/>
            <a:chOff x="9305947" y="3255586"/>
            <a:chExt cx="1396801" cy="985370"/>
          </a:xfrm>
        </p:grpSpPr>
        <p:sp>
          <p:nvSpPr>
            <p:cNvPr id="188" name="APAC Oval"/>
            <p:cNvSpPr/>
            <p:nvPr/>
          </p:nvSpPr>
          <p:spPr>
            <a:xfrm>
              <a:off x="9775990" y="3345267"/>
              <a:ext cx="926758" cy="895689"/>
            </a:xfrm>
            <a:prstGeom prst="ellipse">
              <a:avLst/>
            </a:prstGeom>
            <a:solidFill>
              <a:srgbClr val="FBAD47">
                <a:alpha val="7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dobe Clean SemiCondensed" panose="020B0503020404020204" pitchFamily="34" charset="0"/>
                </a:rPr>
                <a:t>APAC</a:t>
              </a:r>
            </a:p>
            <a:p>
              <a:pPr algn="ctr">
                <a:lnSpc>
                  <a:spcPts val="3999"/>
                </a:lnSpc>
              </a:pPr>
              <a:r>
                <a:rPr lang="en-US" sz="3599" dirty="0">
                  <a:latin typeface="Adobe Clean Light" panose="020B0303020404020204" pitchFamily="34" charset="0"/>
                </a:rPr>
                <a:t>15</a:t>
              </a:r>
            </a:p>
          </p:txBody>
        </p:sp>
        <p:pic>
          <p:nvPicPr>
            <p:cNvPr id="150" name="Pin: APAC"/>
            <p:cNvPicPr>
              <a:picLocks noChangeAspect="1"/>
            </p:cNvPicPr>
            <p:nvPr/>
          </p:nvPicPr>
          <p:blipFill rotWithShape="1">
            <a:blip r:embed="rId21">
              <a:extLst>
                <a:ext uri="{28A0092B-C50C-407E-A947-70E740481C1C}">
                  <a14:useLocalDpi xmlns:a14="http://schemas.microsoft.com/office/drawing/2010/main" val="0"/>
                </a:ext>
              </a:extLst>
            </a:blip>
            <a:srcRect l="43139" t="37907" r="44173" b="30244"/>
            <a:stretch/>
          </p:blipFill>
          <p:spPr>
            <a:xfrm>
              <a:off x="9305947" y="3255586"/>
              <a:ext cx="815547" cy="849623"/>
            </a:xfrm>
            <a:prstGeom prst="rect">
              <a:avLst/>
            </a:prstGeom>
          </p:spPr>
        </p:pic>
      </p:grpSp>
      <p:grpSp>
        <p:nvGrpSpPr>
          <p:cNvPr id="2055" name="US - Public Sector"/>
          <p:cNvGrpSpPr/>
          <p:nvPr/>
        </p:nvGrpSpPr>
        <p:grpSpPr>
          <a:xfrm>
            <a:off x="2672708" y="1317311"/>
            <a:ext cx="1981695" cy="1623867"/>
            <a:chOff x="2673404" y="1316761"/>
            <a:chExt cx="1982211" cy="1624290"/>
          </a:xfrm>
        </p:grpSpPr>
        <p:grpSp>
          <p:nvGrpSpPr>
            <p:cNvPr id="2053" name="Group 2052"/>
            <p:cNvGrpSpPr/>
            <p:nvPr/>
          </p:nvGrpSpPr>
          <p:grpSpPr>
            <a:xfrm>
              <a:off x="2673404" y="1316761"/>
              <a:ext cx="1982211" cy="895689"/>
              <a:chOff x="2673404" y="1316761"/>
              <a:chExt cx="1982211" cy="895689"/>
            </a:xfrm>
          </p:grpSpPr>
          <p:sp>
            <p:nvSpPr>
              <p:cNvPr id="172" name="Oval 171"/>
              <p:cNvSpPr/>
              <p:nvPr/>
            </p:nvSpPr>
            <p:spPr>
              <a:xfrm>
                <a:off x="3209992" y="1316761"/>
                <a:ext cx="895689" cy="895689"/>
              </a:xfrm>
              <a:prstGeom prst="ellipse">
                <a:avLst/>
              </a:prstGeom>
              <a:solidFill>
                <a:srgbClr val="EA67A2">
                  <a:alpha val="7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dobe Clean SemiCondensed" panose="020B0503020404020204" pitchFamily="34" charset="0"/>
                  </a:rPr>
                  <a:t>US</a:t>
                </a:r>
              </a:p>
              <a:p>
                <a:pPr algn="ctr">
                  <a:lnSpc>
                    <a:spcPts val="3999"/>
                  </a:lnSpc>
                </a:pPr>
                <a:r>
                  <a:rPr lang="en-US" sz="3599" dirty="0">
                    <a:latin typeface="Adobe Clean Light" panose="020B0303020404020204" pitchFamily="34" charset="0"/>
                  </a:rPr>
                  <a:t>8</a:t>
                </a:r>
              </a:p>
            </p:txBody>
          </p:sp>
          <p:sp>
            <p:nvSpPr>
              <p:cNvPr id="2051" name="Rectangle 2050"/>
              <p:cNvSpPr/>
              <p:nvPr/>
            </p:nvSpPr>
            <p:spPr>
              <a:xfrm>
                <a:off x="2673404" y="1493834"/>
                <a:ext cx="1982211" cy="3235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latin typeface="Adobe Clean Light" panose="020B0303020404020204" pitchFamily="34" charset="0"/>
                  </a:rPr>
                  <a:t>PUBLIC SECTOR</a:t>
                </a:r>
              </a:p>
            </p:txBody>
          </p:sp>
        </p:grpSp>
        <p:pic>
          <p:nvPicPr>
            <p:cNvPr id="149" name="Pin: US Public Sector (Government)"/>
            <p:cNvPicPr>
              <a:picLocks noChangeAspect="1"/>
            </p:cNvPicPr>
            <p:nvPr/>
          </p:nvPicPr>
          <p:blipFill rotWithShape="1">
            <a:blip r:embed="rId21">
              <a:extLst>
                <a:ext uri="{28A0092B-C50C-407E-A947-70E740481C1C}">
                  <a14:useLocalDpi xmlns:a14="http://schemas.microsoft.com/office/drawing/2010/main" val="0"/>
                </a:ext>
              </a:extLst>
            </a:blip>
            <a:srcRect l="18517" t="63375" r="63604" b="-4487"/>
            <a:stretch/>
          </p:blipFill>
          <p:spPr>
            <a:xfrm>
              <a:off x="2953265" y="1844345"/>
              <a:ext cx="1149178" cy="1096706"/>
            </a:xfrm>
            <a:prstGeom prst="rect">
              <a:avLst/>
            </a:prstGeom>
          </p:spPr>
        </p:pic>
      </p:grpSp>
      <p:pic>
        <p:nvPicPr>
          <p:cNvPr id="201" name="Picture 4" descr="Image result for adobe logo"/>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1648481" y="6512247"/>
            <a:ext cx="284550" cy="2845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63003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5493" y="627783"/>
            <a:ext cx="10877838" cy="5605233"/>
          </a:xfrm>
          <a:prstGeom prst="rect">
            <a:avLst/>
          </a:prstGeom>
        </p:spPr>
      </p:pic>
      <p:pic>
        <p:nvPicPr>
          <p:cNvPr id="55" name="Picture 54" hidden="1"/>
          <p:cNvPicPr>
            <a:picLocks/>
          </p:cNvPicPr>
          <p:nvPr/>
        </p:nvPicPr>
        <p:blipFill rotWithShape="1">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655494" y="627784"/>
            <a:ext cx="10877838" cy="5613778"/>
          </a:xfrm>
          <a:prstGeom prst="rect">
            <a:avLst/>
          </a:prstGeom>
        </p:spPr>
      </p:pic>
      <p:pic>
        <p:nvPicPr>
          <p:cNvPr id="8" name="Picture 7" hidden="1"/>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514821" y="2117136"/>
            <a:ext cx="5841704" cy="4248055"/>
          </a:xfrm>
          <a:prstGeom prst="rect">
            <a:avLst/>
          </a:prstGeom>
          <a:effectLst>
            <a:glow rad="228600">
              <a:srgbClr val="D7D5CD">
                <a:alpha val="54000"/>
              </a:srgbClr>
            </a:glow>
          </a:effectLst>
        </p:spPr>
      </p:pic>
      <p:sp>
        <p:nvSpPr>
          <p:cNvPr id="2" name="Slide Number Placeholder 1"/>
          <p:cNvSpPr>
            <a:spLocks noGrp="1"/>
          </p:cNvSpPr>
          <p:nvPr>
            <p:ph type="sldNum" sz="quarter" idx="4"/>
          </p:nvPr>
        </p:nvSpPr>
        <p:spPr/>
        <p:txBody>
          <a:bodyPr/>
          <a:lstStyle/>
          <a:p>
            <a:pPr defTabSz="514076"/>
            <a:r>
              <a:rPr lang="en-US">
                <a:solidFill>
                  <a:prstClr val="white"/>
                </a:solidFill>
              </a:rPr>
              <a:t> Page </a:t>
            </a:r>
            <a:fld id="{886D8D3F-55AC-44C1-B5E6-6A665EDA3C6E}" type="slidenum">
              <a:rPr lang="en-US" b="1">
                <a:solidFill>
                  <a:prstClr val="white"/>
                </a:solidFill>
              </a:rPr>
              <a:pPr defTabSz="514076"/>
              <a:t>20</a:t>
            </a:fld>
            <a:r>
              <a:rPr lang="en-US">
                <a:solidFill>
                  <a:prstClr val="white"/>
                </a:solidFill>
              </a:rPr>
              <a:t> of </a:t>
            </a:r>
            <a:r>
              <a:rPr lang="en-US" b="1">
                <a:solidFill>
                  <a:prstClr val="white"/>
                </a:solidFill>
              </a:rPr>
              <a:t>20</a:t>
            </a:r>
            <a:endParaRPr lang="en-US" b="1" dirty="0">
              <a:solidFill>
                <a:prstClr val="white"/>
              </a:solidFill>
            </a:endParaRPr>
          </a:p>
        </p:txBody>
      </p:sp>
      <p:sp>
        <p:nvSpPr>
          <p:cNvPr id="6" name="Rectangle 5" hidden="1"/>
          <p:cNvSpPr/>
          <p:nvPr/>
        </p:nvSpPr>
        <p:spPr>
          <a:xfrm>
            <a:off x="655494" y="629309"/>
            <a:ext cx="400984" cy="5592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076"/>
            <a:endParaRPr lang="en-US" sz="2024">
              <a:solidFill>
                <a:prstClr val="white"/>
              </a:solidFill>
              <a:latin typeface="Calibri" panose="020F0502020204030204"/>
            </a:endParaRPr>
          </a:p>
        </p:txBody>
      </p:sp>
      <p:sp>
        <p:nvSpPr>
          <p:cNvPr id="21" name="Rectangle 20" hidden="1"/>
          <p:cNvSpPr/>
          <p:nvPr/>
        </p:nvSpPr>
        <p:spPr>
          <a:xfrm>
            <a:off x="11132347" y="628076"/>
            <a:ext cx="400984" cy="5592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076"/>
            <a:endParaRPr lang="en-US" sz="2024">
              <a:solidFill>
                <a:prstClr val="white"/>
              </a:solidFill>
              <a:latin typeface="Calibri" panose="020F0502020204030204"/>
            </a:endParaRPr>
          </a:p>
        </p:txBody>
      </p:sp>
      <p:sp>
        <p:nvSpPr>
          <p:cNvPr id="22" name="Rectangle 21" hidden="1"/>
          <p:cNvSpPr/>
          <p:nvPr/>
        </p:nvSpPr>
        <p:spPr>
          <a:xfrm rot="5400000">
            <a:off x="5935048" y="-4251388"/>
            <a:ext cx="318731" cy="100758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076"/>
            <a:endParaRPr lang="en-US" sz="2024">
              <a:solidFill>
                <a:prstClr val="white"/>
              </a:solidFill>
              <a:latin typeface="Calibri" panose="020F0502020204030204"/>
            </a:endParaRPr>
          </a:p>
        </p:txBody>
      </p:sp>
      <p:sp>
        <p:nvSpPr>
          <p:cNvPr id="23" name="Rectangle 22" hidden="1"/>
          <p:cNvSpPr/>
          <p:nvPr/>
        </p:nvSpPr>
        <p:spPr>
          <a:xfrm rot="5400000">
            <a:off x="5935047" y="1036312"/>
            <a:ext cx="318731" cy="100758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076"/>
            <a:endParaRPr lang="en-US" sz="2024">
              <a:solidFill>
                <a:prstClr val="white"/>
              </a:solidFill>
              <a:latin typeface="Calibri" panose="020F0502020204030204"/>
            </a:endParaRPr>
          </a:p>
        </p:txBody>
      </p:sp>
      <p:pic>
        <p:nvPicPr>
          <p:cNvPr id="24" name="Picture 2" descr="Image result for adobe logo"/>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26855" y="1"/>
            <a:ext cx="417692" cy="69985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 name="Text Placeholder 2"/>
          <p:cNvSpPr txBox="1">
            <a:spLocks/>
          </p:cNvSpPr>
          <p:nvPr/>
        </p:nvSpPr>
        <p:spPr>
          <a:xfrm>
            <a:off x="7508399" y="1538186"/>
            <a:ext cx="3584160" cy="2395141"/>
          </a:xfrm>
          <a:prstGeom prst="rect">
            <a:avLst/>
          </a:prstGeom>
        </p:spPr>
        <p:txBody>
          <a:bodyPr/>
          <a:lstStyle>
            <a:lvl1pPr marL="0" indent="0" algn="l" defTabSz="725576" rtl="0" eaLnBrk="1" latinLnBrk="0" hangingPunct="1">
              <a:lnSpc>
                <a:spcPct val="90000"/>
              </a:lnSpc>
              <a:spcBef>
                <a:spcPts val="794"/>
              </a:spcBef>
              <a:buFont typeface="Arial" panose="020B0604020202020204" pitchFamily="34" charset="0"/>
              <a:buNone/>
              <a:defRPr sz="2400" kern="1200">
                <a:solidFill>
                  <a:schemeClr val="bg1"/>
                </a:solidFill>
                <a:latin typeface="Adobe Clean Light" panose="020B0303020404020204" pitchFamily="34" charset="0"/>
                <a:ea typeface="+mn-ea"/>
                <a:cs typeface="+mn-cs"/>
              </a:defRPr>
            </a:lvl1pPr>
            <a:lvl2pPr marL="362788" indent="0" algn="l" defTabSz="725576" rtl="0" eaLnBrk="1" latinLnBrk="0" hangingPunct="1">
              <a:lnSpc>
                <a:spcPct val="90000"/>
              </a:lnSpc>
              <a:spcBef>
                <a:spcPts val="397"/>
              </a:spcBef>
              <a:buFont typeface="Arial" panose="020B0604020202020204" pitchFamily="34" charset="0"/>
              <a:buNone/>
              <a:defRPr sz="2000" b="0" i="0" u="none" kern="1200">
                <a:solidFill>
                  <a:schemeClr val="bg1"/>
                </a:solidFill>
                <a:latin typeface="Adobe Clean Light" panose="020B0303020404020204" pitchFamily="34" charset="0"/>
                <a:ea typeface="+mn-ea"/>
                <a:cs typeface="+mn-cs"/>
              </a:defRPr>
            </a:lvl2pPr>
            <a:lvl3pPr marL="725577" indent="0" algn="l" defTabSz="725576" rtl="0" eaLnBrk="1" latinLnBrk="0" hangingPunct="1">
              <a:lnSpc>
                <a:spcPct val="90000"/>
              </a:lnSpc>
              <a:spcBef>
                <a:spcPts val="397"/>
              </a:spcBef>
              <a:buFont typeface="Arial" panose="020B0604020202020204" pitchFamily="34" charset="0"/>
              <a:buNone/>
              <a:defRPr sz="1800" kern="1200">
                <a:solidFill>
                  <a:schemeClr val="bg1"/>
                </a:solidFill>
                <a:latin typeface="Adobe Clean Light" panose="020B0303020404020204" pitchFamily="34" charset="0"/>
                <a:ea typeface="+mn-ea"/>
                <a:cs typeface="+mn-cs"/>
              </a:defRPr>
            </a:lvl3pPr>
            <a:lvl4pPr marL="1088365" indent="0" algn="l" defTabSz="725576" rtl="0" eaLnBrk="1" latinLnBrk="0" hangingPunct="1">
              <a:lnSpc>
                <a:spcPct val="90000"/>
              </a:lnSpc>
              <a:spcBef>
                <a:spcPts val="397"/>
              </a:spcBef>
              <a:buFont typeface="Arial" panose="020B0604020202020204" pitchFamily="34" charset="0"/>
              <a:buNone/>
              <a:defRPr sz="1600" kern="1200">
                <a:solidFill>
                  <a:schemeClr val="bg1"/>
                </a:solidFill>
                <a:latin typeface="Adobe Clean Light" panose="020B0303020404020204" pitchFamily="34" charset="0"/>
                <a:ea typeface="+mn-ea"/>
                <a:cs typeface="+mn-cs"/>
              </a:defRPr>
            </a:lvl4pPr>
            <a:lvl5pPr marL="1451153" indent="0" algn="l" defTabSz="725576" rtl="0" eaLnBrk="1" latinLnBrk="0" hangingPunct="1">
              <a:lnSpc>
                <a:spcPct val="90000"/>
              </a:lnSpc>
              <a:spcBef>
                <a:spcPts val="397"/>
              </a:spcBef>
              <a:buFont typeface="Arial" panose="020B0604020202020204" pitchFamily="34" charset="0"/>
              <a:buNone/>
              <a:defRPr sz="1200" kern="1200">
                <a:solidFill>
                  <a:schemeClr val="bg1"/>
                </a:solidFill>
                <a:latin typeface="Adobe Clean Light" panose="020B0303020404020204" pitchFamily="34" charset="0"/>
                <a:ea typeface="+mn-ea"/>
                <a:cs typeface="+mn-cs"/>
              </a:defRPr>
            </a:lvl5pPr>
            <a:lvl6pPr marL="1995335"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6pPr>
            <a:lvl7pPr marL="2358123"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7pPr>
            <a:lvl8pPr marL="2720912"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8pPr>
            <a:lvl9pPr marL="3083700"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9pPr>
          </a:lstStyle>
          <a:p>
            <a:pPr defTabSz="815838">
              <a:spcBef>
                <a:spcPts val="893"/>
              </a:spcBef>
            </a:pPr>
            <a:endParaRPr lang="en-US" sz="1349" dirty="0">
              <a:solidFill>
                <a:prstClr val="black"/>
              </a:solidFill>
            </a:endParaRPr>
          </a:p>
        </p:txBody>
      </p:sp>
      <p:sp>
        <p:nvSpPr>
          <p:cNvPr id="16" name="Text Placeholder 2"/>
          <p:cNvSpPr txBox="1">
            <a:spLocks/>
          </p:cNvSpPr>
          <p:nvPr/>
        </p:nvSpPr>
        <p:spPr>
          <a:xfrm>
            <a:off x="943380" y="843096"/>
            <a:ext cx="6665753" cy="514082"/>
          </a:xfrm>
          <a:prstGeom prst="rect">
            <a:avLst/>
          </a:prstGeom>
        </p:spPr>
        <p:txBody>
          <a:bodyPr/>
          <a:lstStyle>
            <a:lvl1pPr marL="181394" indent="-181394" algn="l" defTabSz="725576" rtl="0" eaLnBrk="1" latinLnBrk="0" hangingPunct="1">
              <a:lnSpc>
                <a:spcPct val="90000"/>
              </a:lnSpc>
              <a:spcBef>
                <a:spcPts val="794"/>
              </a:spcBef>
              <a:buFont typeface="Arial" panose="020B0604020202020204" pitchFamily="34" charset="0"/>
              <a:buChar char="•"/>
              <a:defRPr sz="2222" kern="1200">
                <a:solidFill>
                  <a:schemeClr val="tx1"/>
                </a:solidFill>
                <a:latin typeface="+mn-lt"/>
                <a:ea typeface="+mn-ea"/>
                <a:cs typeface="+mn-cs"/>
              </a:defRPr>
            </a:lvl1pPr>
            <a:lvl2pPr marL="544182" indent="-181394" algn="l" defTabSz="725576" rtl="0" eaLnBrk="1" latinLnBrk="0" hangingPunct="1">
              <a:lnSpc>
                <a:spcPct val="90000"/>
              </a:lnSpc>
              <a:spcBef>
                <a:spcPts val="397"/>
              </a:spcBef>
              <a:buFont typeface="Arial" panose="020B0604020202020204" pitchFamily="34" charset="0"/>
              <a:buChar char="•"/>
              <a:defRPr sz="1904" b="0" i="0" u="none" kern="1200">
                <a:solidFill>
                  <a:schemeClr val="tx1"/>
                </a:solidFill>
                <a:latin typeface="+mn-lt"/>
                <a:ea typeface="+mn-ea"/>
                <a:cs typeface="+mn-cs"/>
              </a:defRPr>
            </a:lvl2pPr>
            <a:lvl3pPr marL="906971" indent="-181394" algn="l" defTabSz="725576" rtl="0" eaLnBrk="1" latinLnBrk="0" hangingPunct="1">
              <a:lnSpc>
                <a:spcPct val="90000"/>
              </a:lnSpc>
              <a:spcBef>
                <a:spcPts val="397"/>
              </a:spcBef>
              <a:buFont typeface="Arial" panose="020B0604020202020204" pitchFamily="34" charset="0"/>
              <a:buChar char="•"/>
              <a:defRPr sz="1587" kern="1200">
                <a:solidFill>
                  <a:schemeClr val="tx1"/>
                </a:solidFill>
                <a:latin typeface="+mn-lt"/>
                <a:ea typeface="+mn-ea"/>
                <a:cs typeface="+mn-cs"/>
              </a:defRPr>
            </a:lvl3pPr>
            <a:lvl4pPr marL="1269759"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4pPr>
            <a:lvl5pPr marL="1632547"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5pPr>
            <a:lvl6pPr marL="1995335"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6pPr>
            <a:lvl7pPr marL="2358123"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7pPr>
            <a:lvl8pPr marL="2720912"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8pPr>
            <a:lvl9pPr marL="3083700"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9pPr>
          </a:lstStyle>
          <a:p>
            <a:pPr marL="0" indent="0" defTabSz="815838">
              <a:spcBef>
                <a:spcPts val="893"/>
              </a:spcBef>
              <a:buNone/>
            </a:pPr>
            <a:r>
              <a:rPr lang="en-US" sz="2498" dirty="0">
                <a:solidFill>
                  <a:prstClr val="black"/>
                </a:solidFill>
                <a:latin typeface="Adobe Clean Light" panose="020B0303020404020204" pitchFamily="34" charset="0"/>
              </a:rPr>
              <a:t>Writing Survey Questions</a:t>
            </a:r>
          </a:p>
        </p:txBody>
      </p:sp>
      <p:sp>
        <p:nvSpPr>
          <p:cNvPr id="17" name="Text Placeholder 2"/>
          <p:cNvSpPr txBox="1">
            <a:spLocks/>
          </p:cNvSpPr>
          <p:nvPr/>
        </p:nvSpPr>
        <p:spPr>
          <a:xfrm>
            <a:off x="940901" y="1538186"/>
            <a:ext cx="3045440" cy="2395141"/>
          </a:xfrm>
          <a:prstGeom prst="rect">
            <a:avLst/>
          </a:prstGeom>
        </p:spPr>
        <p:txBody>
          <a:bodyPr/>
          <a:lstStyle>
            <a:lvl1pPr marL="0" indent="0" algn="l" defTabSz="725576" rtl="0" eaLnBrk="1" latinLnBrk="0" hangingPunct="1">
              <a:lnSpc>
                <a:spcPct val="90000"/>
              </a:lnSpc>
              <a:spcBef>
                <a:spcPts val="794"/>
              </a:spcBef>
              <a:buFont typeface="Arial" panose="020B0604020202020204" pitchFamily="34" charset="0"/>
              <a:buNone/>
              <a:defRPr sz="2400" kern="1200">
                <a:solidFill>
                  <a:schemeClr val="bg1"/>
                </a:solidFill>
                <a:latin typeface="Adobe Clean Light" panose="020B0303020404020204" pitchFamily="34" charset="0"/>
                <a:ea typeface="+mn-ea"/>
                <a:cs typeface="+mn-cs"/>
              </a:defRPr>
            </a:lvl1pPr>
            <a:lvl2pPr marL="362788" indent="0" algn="l" defTabSz="725576" rtl="0" eaLnBrk="1" latinLnBrk="0" hangingPunct="1">
              <a:lnSpc>
                <a:spcPct val="90000"/>
              </a:lnSpc>
              <a:spcBef>
                <a:spcPts val="397"/>
              </a:spcBef>
              <a:buFont typeface="Arial" panose="020B0604020202020204" pitchFamily="34" charset="0"/>
              <a:buNone/>
              <a:defRPr sz="2000" b="0" i="0" u="none" kern="1200">
                <a:solidFill>
                  <a:schemeClr val="bg1"/>
                </a:solidFill>
                <a:latin typeface="Adobe Clean Light" panose="020B0303020404020204" pitchFamily="34" charset="0"/>
                <a:ea typeface="+mn-ea"/>
                <a:cs typeface="+mn-cs"/>
              </a:defRPr>
            </a:lvl2pPr>
            <a:lvl3pPr marL="725577" indent="0" algn="l" defTabSz="725576" rtl="0" eaLnBrk="1" latinLnBrk="0" hangingPunct="1">
              <a:lnSpc>
                <a:spcPct val="90000"/>
              </a:lnSpc>
              <a:spcBef>
                <a:spcPts val="397"/>
              </a:spcBef>
              <a:buFont typeface="Arial" panose="020B0604020202020204" pitchFamily="34" charset="0"/>
              <a:buNone/>
              <a:defRPr sz="1800" kern="1200">
                <a:solidFill>
                  <a:schemeClr val="bg1"/>
                </a:solidFill>
                <a:latin typeface="Adobe Clean Light" panose="020B0303020404020204" pitchFamily="34" charset="0"/>
                <a:ea typeface="+mn-ea"/>
                <a:cs typeface="+mn-cs"/>
              </a:defRPr>
            </a:lvl3pPr>
            <a:lvl4pPr marL="1088365" indent="0" algn="l" defTabSz="725576" rtl="0" eaLnBrk="1" latinLnBrk="0" hangingPunct="1">
              <a:lnSpc>
                <a:spcPct val="90000"/>
              </a:lnSpc>
              <a:spcBef>
                <a:spcPts val="397"/>
              </a:spcBef>
              <a:buFont typeface="Arial" panose="020B0604020202020204" pitchFamily="34" charset="0"/>
              <a:buNone/>
              <a:defRPr sz="1600" kern="1200">
                <a:solidFill>
                  <a:schemeClr val="bg1"/>
                </a:solidFill>
                <a:latin typeface="Adobe Clean Light" panose="020B0303020404020204" pitchFamily="34" charset="0"/>
                <a:ea typeface="+mn-ea"/>
                <a:cs typeface="+mn-cs"/>
              </a:defRPr>
            </a:lvl4pPr>
            <a:lvl5pPr marL="1451153" indent="0" algn="l" defTabSz="725576" rtl="0" eaLnBrk="1" latinLnBrk="0" hangingPunct="1">
              <a:lnSpc>
                <a:spcPct val="90000"/>
              </a:lnSpc>
              <a:spcBef>
                <a:spcPts val="397"/>
              </a:spcBef>
              <a:buFont typeface="Arial" panose="020B0604020202020204" pitchFamily="34" charset="0"/>
              <a:buNone/>
              <a:defRPr sz="1200" kern="1200">
                <a:solidFill>
                  <a:schemeClr val="bg1"/>
                </a:solidFill>
                <a:latin typeface="Adobe Clean Light" panose="020B0303020404020204" pitchFamily="34" charset="0"/>
                <a:ea typeface="+mn-ea"/>
                <a:cs typeface="+mn-cs"/>
              </a:defRPr>
            </a:lvl5pPr>
            <a:lvl6pPr marL="1995335"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6pPr>
            <a:lvl7pPr marL="2358123"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7pPr>
            <a:lvl8pPr marL="2720912"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8pPr>
            <a:lvl9pPr marL="3083700"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9pPr>
          </a:lstStyle>
          <a:p>
            <a:pPr defTabSz="815838">
              <a:spcBef>
                <a:spcPts val="893"/>
              </a:spcBef>
            </a:pPr>
            <a:r>
              <a:rPr lang="en-US" sz="1349" dirty="0">
                <a:solidFill>
                  <a:prstClr val="black"/>
                </a:solidFill>
              </a:rPr>
              <a:t>When writing a survey question, follow these Best Practices:</a:t>
            </a:r>
          </a:p>
          <a:p>
            <a:pPr defTabSz="815838">
              <a:spcBef>
                <a:spcPts val="893"/>
              </a:spcBef>
            </a:pPr>
            <a:endParaRPr lang="en-US" sz="1349" dirty="0">
              <a:solidFill>
                <a:prstClr val="black"/>
              </a:solidFill>
            </a:endParaRPr>
          </a:p>
        </p:txBody>
      </p:sp>
      <p:sp>
        <p:nvSpPr>
          <p:cNvPr id="35" name="Text Placeholder 2"/>
          <p:cNvSpPr txBox="1">
            <a:spLocks/>
          </p:cNvSpPr>
          <p:nvPr/>
        </p:nvSpPr>
        <p:spPr>
          <a:xfrm>
            <a:off x="4489170" y="2415850"/>
            <a:ext cx="2056329" cy="1846650"/>
          </a:xfrm>
          <a:prstGeom prst="rect">
            <a:avLst/>
          </a:prstGeom>
        </p:spPr>
        <p:txBody>
          <a:bodyPr/>
          <a:lstStyle>
            <a:lvl1pPr marL="0" indent="0" algn="l" defTabSz="725576" rtl="0" eaLnBrk="1" latinLnBrk="0" hangingPunct="1">
              <a:lnSpc>
                <a:spcPct val="90000"/>
              </a:lnSpc>
              <a:spcBef>
                <a:spcPts val="794"/>
              </a:spcBef>
              <a:buFont typeface="Arial" panose="020B0604020202020204" pitchFamily="34" charset="0"/>
              <a:buNone/>
              <a:defRPr sz="2400" kern="1200">
                <a:solidFill>
                  <a:schemeClr val="bg1"/>
                </a:solidFill>
                <a:latin typeface="Adobe Clean Light" panose="020B0303020404020204" pitchFamily="34" charset="0"/>
                <a:ea typeface="+mn-ea"/>
                <a:cs typeface="+mn-cs"/>
              </a:defRPr>
            </a:lvl1pPr>
            <a:lvl2pPr marL="362788" indent="0" algn="l" defTabSz="725576" rtl="0" eaLnBrk="1" latinLnBrk="0" hangingPunct="1">
              <a:lnSpc>
                <a:spcPct val="90000"/>
              </a:lnSpc>
              <a:spcBef>
                <a:spcPts val="397"/>
              </a:spcBef>
              <a:buFont typeface="Arial" panose="020B0604020202020204" pitchFamily="34" charset="0"/>
              <a:buNone/>
              <a:defRPr sz="2000" b="0" i="0" u="none" kern="1200">
                <a:solidFill>
                  <a:schemeClr val="bg1"/>
                </a:solidFill>
                <a:latin typeface="Adobe Clean Light" panose="020B0303020404020204" pitchFamily="34" charset="0"/>
                <a:ea typeface="+mn-ea"/>
                <a:cs typeface="+mn-cs"/>
              </a:defRPr>
            </a:lvl2pPr>
            <a:lvl3pPr marL="725577" indent="0" algn="l" defTabSz="725576" rtl="0" eaLnBrk="1" latinLnBrk="0" hangingPunct="1">
              <a:lnSpc>
                <a:spcPct val="90000"/>
              </a:lnSpc>
              <a:spcBef>
                <a:spcPts val="397"/>
              </a:spcBef>
              <a:buFont typeface="Arial" panose="020B0604020202020204" pitchFamily="34" charset="0"/>
              <a:buNone/>
              <a:defRPr sz="1800" kern="1200">
                <a:solidFill>
                  <a:schemeClr val="bg1"/>
                </a:solidFill>
                <a:latin typeface="Adobe Clean Light" panose="020B0303020404020204" pitchFamily="34" charset="0"/>
                <a:ea typeface="+mn-ea"/>
                <a:cs typeface="+mn-cs"/>
              </a:defRPr>
            </a:lvl3pPr>
            <a:lvl4pPr marL="1088365" indent="0" algn="l" defTabSz="725576" rtl="0" eaLnBrk="1" latinLnBrk="0" hangingPunct="1">
              <a:lnSpc>
                <a:spcPct val="90000"/>
              </a:lnSpc>
              <a:spcBef>
                <a:spcPts val="397"/>
              </a:spcBef>
              <a:buFont typeface="Arial" panose="020B0604020202020204" pitchFamily="34" charset="0"/>
              <a:buNone/>
              <a:defRPr sz="1600" kern="1200">
                <a:solidFill>
                  <a:schemeClr val="bg1"/>
                </a:solidFill>
                <a:latin typeface="Adobe Clean Light" panose="020B0303020404020204" pitchFamily="34" charset="0"/>
                <a:ea typeface="+mn-ea"/>
                <a:cs typeface="+mn-cs"/>
              </a:defRPr>
            </a:lvl4pPr>
            <a:lvl5pPr marL="1451153" indent="0" algn="l" defTabSz="725576" rtl="0" eaLnBrk="1" latinLnBrk="0" hangingPunct="1">
              <a:lnSpc>
                <a:spcPct val="90000"/>
              </a:lnSpc>
              <a:spcBef>
                <a:spcPts val="397"/>
              </a:spcBef>
              <a:buFont typeface="Arial" panose="020B0604020202020204" pitchFamily="34" charset="0"/>
              <a:buNone/>
              <a:defRPr sz="1200" kern="1200">
                <a:solidFill>
                  <a:schemeClr val="bg1"/>
                </a:solidFill>
                <a:latin typeface="Adobe Clean Light" panose="020B0303020404020204" pitchFamily="34" charset="0"/>
                <a:ea typeface="+mn-ea"/>
                <a:cs typeface="+mn-cs"/>
              </a:defRPr>
            </a:lvl5pPr>
            <a:lvl6pPr marL="1995335"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6pPr>
            <a:lvl7pPr marL="2358123"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7pPr>
            <a:lvl8pPr marL="2720912"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8pPr>
            <a:lvl9pPr marL="3083700"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9pPr>
          </a:lstStyle>
          <a:p>
            <a:pPr defTabSz="815838">
              <a:spcBef>
                <a:spcPts val="893"/>
              </a:spcBef>
            </a:pPr>
            <a:r>
              <a:rPr lang="en-US" sz="1349" dirty="0">
                <a:solidFill>
                  <a:prstClr val="black"/>
                </a:solidFill>
              </a:rPr>
              <a:t>Whether or not your survey is related to an ongoing campaign, make sure you have defined KPIs for your research. This will not only help you write the best questions, but also to interpret the results down the road.</a:t>
            </a:r>
          </a:p>
        </p:txBody>
      </p:sp>
      <p:sp>
        <p:nvSpPr>
          <p:cNvPr id="36" name="Text Placeholder 2"/>
          <p:cNvSpPr txBox="1">
            <a:spLocks/>
          </p:cNvSpPr>
          <p:nvPr/>
        </p:nvSpPr>
        <p:spPr>
          <a:xfrm>
            <a:off x="6804083" y="2432930"/>
            <a:ext cx="2056329" cy="1877013"/>
          </a:xfrm>
          <a:prstGeom prst="rect">
            <a:avLst/>
          </a:prstGeom>
        </p:spPr>
        <p:txBody>
          <a:bodyPr/>
          <a:lstStyle>
            <a:lvl1pPr marL="0" indent="0" algn="l" defTabSz="725576" rtl="0" eaLnBrk="1" latinLnBrk="0" hangingPunct="1">
              <a:lnSpc>
                <a:spcPct val="90000"/>
              </a:lnSpc>
              <a:spcBef>
                <a:spcPts val="794"/>
              </a:spcBef>
              <a:buFont typeface="Arial" panose="020B0604020202020204" pitchFamily="34" charset="0"/>
              <a:buNone/>
              <a:defRPr sz="2400" kern="1200">
                <a:solidFill>
                  <a:schemeClr val="bg1"/>
                </a:solidFill>
                <a:latin typeface="Adobe Clean Light" panose="020B0303020404020204" pitchFamily="34" charset="0"/>
                <a:ea typeface="+mn-ea"/>
                <a:cs typeface="+mn-cs"/>
              </a:defRPr>
            </a:lvl1pPr>
            <a:lvl2pPr marL="362788" indent="0" algn="l" defTabSz="725576" rtl="0" eaLnBrk="1" latinLnBrk="0" hangingPunct="1">
              <a:lnSpc>
                <a:spcPct val="90000"/>
              </a:lnSpc>
              <a:spcBef>
                <a:spcPts val="397"/>
              </a:spcBef>
              <a:buFont typeface="Arial" panose="020B0604020202020204" pitchFamily="34" charset="0"/>
              <a:buNone/>
              <a:defRPr sz="2000" b="0" i="0" u="none" kern="1200">
                <a:solidFill>
                  <a:schemeClr val="bg1"/>
                </a:solidFill>
                <a:latin typeface="Adobe Clean Light" panose="020B0303020404020204" pitchFamily="34" charset="0"/>
                <a:ea typeface="+mn-ea"/>
                <a:cs typeface="+mn-cs"/>
              </a:defRPr>
            </a:lvl2pPr>
            <a:lvl3pPr marL="725577" indent="0" algn="l" defTabSz="725576" rtl="0" eaLnBrk="1" latinLnBrk="0" hangingPunct="1">
              <a:lnSpc>
                <a:spcPct val="90000"/>
              </a:lnSpc>
              <a:spcBef>
                <a:spcPts val="397"/>
              </a:spcBef>
              <a:buFont typeface="Arial" panose="020B0604020202020204" pitchFamily="34" charset="0"/>
              <a:buNone/>
              <a:defRPr sz="1800" kern="1200">
                <a:solidFill>
                  <a:schemeClr val="bg1"/>
                </a:solidFill>
                <a:latin typeface="Adobe Clean Light" panose="020B0303020404020204" pitchFamily="34" charset="0"/>
                <a:ea typeface="+mn-ea"/>
                <a:cs typeface="+mn-cs"/>
              </a:defRPr>
            </a:lvl3pPr>
            <a:lvl4pPr marL="1088365" indent="0" algn="l" defTabSz="725576" rtl="0" eaLnBrk="1" latinLnBrk="0" hangingPunct="1">
              <a:lnSpc>
                <a:spcPct val="90000"/>
              </a:lnSpc>
              <a:spcBef>
                <a:spcPts val="397"/>
              </a:spcBef>
              <a:buFont typeface="Arial" panose="020B0604020202020204" pitchFamily="34" charset="0"/>
              <a:buNone/>
              <a:defRPr sz="1600" kern="1200">
                <a:solidFill>
                  <a:schemeClr val="bg1"/>
                </a:solidFill>
                <a:latin typeface="Adobe Clean Light" panose="020B0303020404020204" pitchFamily="34" charset="0"/>
                <a:ea typeface="+mn-ea"/>
                <a:cs typeface="+mn-cs"/>
              </a:defRPr>
            </a:lvl4pPr>
            <a:lvl5pPr marL="1451153" indent="0" algn="l" defTabSz="725576" rtl="0" eaLnBrk="1" latinLnBrk="0" hangingPunct="1">
              <a:lnSpc>
                <a:spcPct val="90000"/>
              </a:lnSpc>
              <a:spcBef>
                <a:spcPts val="397"/>
              </a:spcBef>
              <a:buFont typeface="Arial" panose="020B0604020202020204" pitchFamily="34" charset="0"/>
              <a:buNone/>
              <a:defRPr sz="1200" kern="1200">
                <a:solidFill>
                  <a:schemeClr val="bg1"/>
                </a:solidFill>
                <a:latin typeface="Adobe Clean Light" panose="020B0303020404020204" pitchFamily="34" charset="0"/>
                <a:ea typeface="+mn-ea"/>
                <a:cs typeface="+mn-cs"/>
              </a:defRPr>
            </a:lvl5pPr>
            <a:lvl6pPr marL="1995335"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6pPr>
            <a:lvl7pPr marL="2358123"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7pPr>
            <a:lvl8pPr marL="2720912"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8pPr>
            <a:lvl9pPr marL="3083700"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9pPr>
          </a:lstStyle>
          <a:p>
            <a:pPr defTabSz="815838">
              <a:spcBef>
                <a:spcPts val="893"/>
              </a:spcBef>
            </a:pPr>
            <a:r>
              <a:rPr lang="en-US" sz="1349" dirty="0">
                <a:solidFill>
                  <a:prstClr val="black"/>
                </a:solidFill>
              </a:rPr>
              <a:t>Look at the creative and the brand message – Whether or not you’re running a study directly connected to a video campaign, understanding the brand’s media presence will give you context for writing your question.  Ideally, if you’re running a control/exposed study to assess ad effectiveness, you want to keep the questions as closely aligned as possible with the content of your creative.</a:t>
            </a:r>
          </a:p>
        </p:txBody>
      </p:sp>
      <p:sp>
        <p:nvSpPr>
          <p:cNvPr id="37" name="Text Placeholder 2"/>
          <p:cNvSpPr txBox="1">
            <a:spLocks/>
          </p:cNvSpPr>
          <p:nvPr/>
        </p:nvSpPr>
        <p:spPr>
          <a:xfrm>
            <a:off x="9202909" y="2426671"/>
            <a:ext cx="2056329" cy="1877012"/>
          </a:xfrm>
          <a:prstGeom prst="rect">
            <a:avLst/>
          </a:prstGeom>
        </p:spPr>
        <p:txBody>
          <a:bodyPr/>
          <a:lstStyle>
            <a:lvl1pPr marL="0" indent="0" algn="l" defTabSz="725576" rtl="0" eaLnBrk="1" latinLnBrk="0" hangingPunct="1">
              <a:lnSpc>
                <a:spcPct val="90000"/>
              </a:lnSpc>
              <a:spcBef>
                <a:spcPts val="794"/>
              </a:spcBef>
              <a:buFont typeface="Arial" panose="020B0604020202020204" pitchFamily="34" charset="0"/>
              <a:buNone/>
              <a:defRPr sz="2400" kern="1200">
                <a:solidFill>
                  <a:schemeClr val="bg1"/>
                </a:solidFill>
                <a:latin typeface="Adobe Clean Light" panose="020B0303020404020204" pitchFamily="34" charset="0"/>
                <a:ea typeface="+mn-ea"/>
                <a:cs typeface="+mn-cs"/>
              </a:defRPr>
            </a:lvl1pPr>
            <a:lvl2pPr marL="362788" indent="0" algn="l" defTabSz="725576" rtl="0" eaLnBrk="1" latinLnBrk="0" hangingPunct="1">
              <a:lnSpc>
                <a:spcPct val="90000"/>
              </a:lnSpc>
              <a:spcBef>
                <a:spcPts val="397"/>
              </a:spcBef>
              <a:buFont typeface="Arial" panose="020B0604020202020204" pitchFamily="34" charset="0"/>
              <a:buNone/>
              <a:defRPr sz="2000" b="0" i="0" u="none" kern="1200">
                <a:solidFill>
                  <a:schemeClr val="bg1"/>
                </a:solidFill>
                <a:latin typeface="Adobe Clean Light" panose="020B0303020404020204" pitchFamily="34" charset="0"/>
                <a:ea typeface="+mn-ea"/>
                <a:cs typeface="+mn-cs"/>
              </a:defRPr>
            </a:lvl2pPr>
            <a:lvl3pPr marL="725577" indent="0" algn="l" defTabSz="725576" rtl="0" eaLnBrk="1" latinLnBrk="0" hangingPunct="1">
              <a:lnSpc>
                <a:spcPct val="90000"/>
              </a:lnSpc>
              <a:spcBef>
                <a:spcPts val="397"/>
              </a:spcBef>
              <a:buFont typeface="Arial" panose="020B0604020202020204" pitchFamily="34" charset="0"/>
              <a:buNone/>
              <a:defRPr sz="1800" kern="1200">
                <a:solidFill>
                  <a:schemeClr val="bg1"/>
                </a:solidFill>
                <a:latin typeface="Adobe Clean Light" panose="020B0303020404020204" pitchFamily="34" charset="0"/>
                <a:ea typeface="+mn-ea"/>
                <a:cs typeface="+mn-cs"/>
              </a:defRPr>
            </a:lvl3pPr>
            <a:lvl4pPr marL="1088365" indent="0" algn="l" defTabSz="725576" rtl="0" eaLnBrk="1" latinLnBrk="0" hangingPunct="1">
              <a:lnSpc>
                <a:spcPct val="90000"/>
              </a:lnSpc>
              <a:spcBef>
                <a:spcPts val="397"/>
              </a:spcBef>
              <a:buFont typeface="Arial" panose="020B0604020202020204" pitchFamily="34" charset="0"/>
              <a:buNone/>
              <a:defRPr sz="1600" kern="1200">
                <a:solidFill>
                  <a:schemeClr val="bg1"/>
                </a:solidFill>
                <a:latin typeface="Adobe Clean Light" panose="020B0303020404020204" pitchFamily="34" charset="0"/>
                <a:ea typeface="+mn-ea"/>
                <a:cs typeface="+mn-cs"/>
              </a:defRPr>
            </a:lvl4pPr>
            <a:lvl5pPr marL="1451153" indent="0" algn="l" defTabSz="725576" rtl="0" eaLnBrk="1" latinLnBrk="0" hangingPunct="1">
              <a:lnSpc>
                <a:spcPct val="90000"/>
              </a:lnSpc>
              <a:spcBef>
                <a:spcPts val="397"/>
              </a:spcBef>
              <a:buFont typeface="Arial" panose="020B0604020202020204" pitchFamily="34" charset="0"/>
              <a:buNone/>
              <a:defRPr sz="1200" kern="1200">
                <a:solidFill>
                  <a:schemeClr val="bg1"/>
                </a:solidFill>
                <a:latin typeface="Adobe Clean Light" panose="020B0303020404020204" pitchFamily="34" charset="0"/>
                <a:ea typeface="+mn-ea"/>
                <a:cs typeface="+mn-cs"/>
              </a:defRPr>
            </a:lvl5pPr>
            <a:lvl6pPr marL="1995335"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6pPr>
            <a:lvl7pPr marL="2358123"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7pPr>
            <a:lvl8pPr marL="2720912"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8pPr>
            <a:lvl9pPr marL="3083700"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9pPr>
          </a:lstStyle>
          <a:p>
            <a:pPr defTabSz="815838">
              <a:spcBef>
                <a:spcPts val="893"/>
              </a:spcBef>
            </a:pPr>
            <a:r>
              <a:rPr lang="en-US" sz="1349" dirty="0">
                <a:solidFill>
                  <a:prstClr val="black"/>
                </a:solidFill>
              </a:rPr>
              <a:t>Draft as concise a question as you can – then read it out loud.   A question might look great on paper, but sound off when you say it out loud.</a:t>
            </a:r>
          </a:p>
        </p:txBody>
      </p:sp>
      <p:sp>
        <p:nvSpPr>
          <p:cNvPr id="38" name="Text Placeholder 2"/>
          <p:cNvSpPr txBox="1">
            <a:spLocks/>
          </p:cNvSpPr>
          <p:nvPr/>
        </p:nvSpPr>
        <p:spPr>
          <a:xfrm>
            <a:off x="9197266" y="4583867"/>
            <a:ext cx="2056329" cy="1877011"/>
          </a:xfrm>
          <a:prstGeom prst="rect">
            <a:avLst/>
          </a:prstGeom>
        </p:spPr>
        <p:txBody>
          <a:bodyPr/>
          <a:lstStyle>
            <a:lvl1pPr marL="0" indent="0" algn="l" defTabSz="725576" rtl="0" eaLnBrk="1" latinLnBrk="0" hangingPunct="1">
              <a:lnSpc>
                <a:spcPct val="90000"/>
              </a:lnSpc>
              <a:spcBef>
                <a:spcPts val="794"/>
              </a:spcBef>
              <a:buFont typeface="Arial" panose="020B0604020202020204" pitchFamily="34" charset="0"/>
              <a:buNone/>
              <a:defRPr sz="2400" kern="1200">
                <a:solidFill>
                  <a:schemeClr val="bg1"/>
                </a:solidFill>
                <a:latin typeface="Adobe Clean Light" panose="020B0303020404020204" pitchFamily="34" charset="0"/>
                <a:ea typeface="+mn-ea"/>
                <a:cs typeface="+mn-cs"/>
              </a:defRPr>
            </a:lvl1pPr>
            <a:lvl2pPr marL="362788" indent="0" algn="l" defTabSz="725576" rtl="0" eaLnBrk="1" latinLnBrk="0" hangingPunct="1">
              <a:lnSpc>
                <a:spcPct val="90000"/>
              </a:lnSpc>
              <a:spcBef>
                <a:spcPts val="397"/>
              </a:spcBef>
              <a:buFont typeface="Arial" panose="020B0604020202020204" pitchFamily="34" charset="0"/>
              <a:buNone/>
              <a:defRPr sz="2000" b="0" i="0" u="none" kern="1200">
                <a:solidFill>
                  <a:schemeClr val="bg1"/>
                </a:solidFill>
                <a:latin typeface="Adobe Clean Light" panose="020B0303020404020204" pitchFamily="34" charset="0"/>
                <a:ea typeface="+mn-ea"/>
                <a:cs typeface="+mn-cs"/>
              </a:defRPr>
            </a:lvl2pPr>
            <a:lvl3pPr marL="725577" indent="0" algn="l" defTabSz="725576" rtl="0" eaLnBrk="1" latinLnBrk="0" hangingPunct="1">
              <a:lnSpc>
                <a:spcPct val="90000"/>
              </a:lnSpc>
              <a:spcBef>
                <a:spcPts val="397"/>
              </a:spcBef>
              <a:buFont typeface="Arial" panose="020B0604020202020204" pitchFamily="34" charset="0"/>
              <a:buNone/>
              <a:defRPr sz="1800" kern="1200">
                <a:solidFill>
                  <a:schemeClr val="bg1"/>
                </a:solidFill>
                <a:latin typeface="Adobe Clean Light" panose="020B0303020404020204" pitchFamily="34" charset="0"/>
                <a:ea typeface="+mn-ea"/>
                <a:cs typeface="+mn-cs"/>
              </a:defRPr>
            </a:lvl3pPr>
            <a:lvl4pPr marL="1088365" indent="0" algn="l" defTabSz="725576" rtl="0" eaLnBrk="1" latinLnBrk="0" hangingPunct="1">
              <a:lnSpc>
                <a:spcPct val="90000"/>
              </a:lnSpc>
              <a:spcBef>
                <a:spcPts val="397"/>
              </a:spcBef>
              <a:buFont typeface="Arial" panose="020B0604020202020204" pitchFamily="34" charset="0"/>
              <a:buNone/>
              <a:defRPr sz="1600" kern="1200">
                <a:solidFill>
                  <a:schemeClr val="bg1"/>
                </a:solidFill>
                <a:latin typeface="Adobe Clean Light" panose="020B0303020404020204" pitchFamily="34" charset="0"/>
                <a:ea typeface="+mn-ea"/>
                <a:cs typeface="+mn-cs"/>
              </a:defRPr>
            </a:lvl4pPr>
            <a:lvl5pPr marL="1451153" indent="0" algn="l" defTabSz="725576" rtl="0" eaLnBrk="1" latinLnBrk="0" hangingPunct="1">
              <a:lnSpc>
                <a:spcPct val="90000"/>
              </a:lnSpc>
              <a:spcBef>
                <a:spcPts val="397"/>
              </a:spcBef>
              <a:buFont typeface="Arial" panose="020B0604020202020204" pitchFamily="34" charset="0"/>
              <a:buNone/>
              <a:defRPr sz="1200" kern="1200">
                <a:solidFill>
                  <a:schemeClr val="bg1"/>
                </a:solidFill>
                <a:latin typeface="Adobe Clean Light" panose="020B0303020404020204" pitchFamily="34" charset="0"/>
                <a:ea typeface="+mn-ea"/>
                <a:cs typeface="+mn-cs"/>
              </a:defRPr>
            </a:lvl5pPr>
            <a:lvl6pPr marL="1995335"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6pPr>
            <a:lvl7pPr marL="2358123"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7pPr>
            <a:lvl8pPr marL="2720912"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8pPr>
            <a:lvl9pPr marL="3083700"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9pPr>
          </a:lstStyle>
          <a:p>
            <a:pPr defTabSz="815838">
              <a:spcBef>
                <a:spcPts val="893"/>
              </a:spcBef>
            </a:pPr>
            <a:r>
              <a:rPr lang="en-US" sz="1349" dirty="0">
                <a:solidFill>
                  <a:prstClr val="black"/>
                </a:solidFill>
              </a:rPr>
              <a:t>Ask a colleague to read your question and explain what s/he thinks it’s asking.  If they don’t interpret it as you intended, try a rewrite.</a:t>
            </a:r>
          </a:p>
        </p:txBody>
      </p:sp>
      <p:pic>
        <p:nvPicPr>
          <p:cNvPr id="43" name="Picture 42"/>
          <p:cNvPicPr>
            <a:picLocks noChangeAspect="1"/>
          </p:cNvPicPr>
          <p:nvPr/>
        </p:nvPicPr>
        <p:blipFill>
          <a:blip r:embed="rId8" cstate="screen">
            <a:biLevel thresh="50000"/>
            <a:extLst>
              <a:ext uri="{28A0092B-C50C-407E-A947-70E740481C1C}">
                <a14:useLocalDpi xmlns:a14="http://schemas.microsoft.com/office/drawing/2010/main"/>
              </a:ext>
            </a:extLst>
          </a:blip>
          <a:stretch>
            <a:fillRect/>
          </a:stretch>
        </p:blipFill>
        <p:spPr>
          <a:xfrm>
            <a:off x="6927366" y="1645493"/>
            <a:ext cx="524910" cy="524910"/>
          </a:xfrm>
          <a:prstGeom prst="rect">
            <a:avLst/>
          </a:prstGeom>
        </p:spPr>
      </p:pic>
      <p:pic>
        <p:nvPicPr>
          <p:cNvPr id="41" name="Picture 40"/>
          <p:cNvPicPr>
            <a:picLocks noChangeAspect="1"/>
          </p:cNvPicPr>
          <p:nvPr/>
        </p:nvPicPr>
        <p:blipFill rotWithShape="1">
          <a:blip r:embed="rId9" cstate="screen">
            <a:grayscl/>
            <a:extLst>
              <a:ext uri="{28A0092B-C50C-407E-A947-70E740481C1C}">
                <a14:useLocalDpi xmlns:a14="http://schemas.microsoft.com/office/drawing/2010/main"/>
              </a:ext>
            </a:extLst>
          </a:blip>
          <a:srcRect/>
          <a:stretch/>
        </p:blipFill>
        <p:spPr>
          <a:xfrm>
            <a:off x="9255615" y="3893749"/>
            <a:ext cx="607770" cy="521011"/>
          </a:xfrm>
          <a:prstGeom prst="rect">
            <a:avLst/>
          </a:prstGeom>
        </p:spPr>
      </p:pic>
      <p:pic>
        <p:nvPicPr>
          <p:cNvPr id="11" name="Picture 1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293575" y="1644243"/>
            <a:ext cx="695978" cy="695978"/>
          </a:xfrm>
          <a:prstGeom prst="rect">
            <a:avLst/>
          </a:prstGeom>
        </p:spPr>
      </p:pic>
      <p:sp>
        <p:nvSpPr>
          <p:cNvPr id="50" name="Text Placeholder 2"/>
          <p:cNvSpPr txBox="1">
            <a:spLocks/>
          </p:cNvSpPr>
          <p:nvPr/>
        </p:nvSpPr>
        <p:spPr>
          <a:xfrm>
            <a:off x="5217464" y="1588268"/>
            <a:ext cx="2056329" cy="683639"/>
          </a:xfrm>
          <a:prstGeom prst="rect">
            <a:avLst/>
          </a:prstGeom>
        </p:spPr>
        <p:txBody>
          <a:bodyPr anchor="ctr"/>
          <a:lstStyle>
            <a:lvl1pPr marL="0" indent="0" algn="l" defTabSz="725576" rtl="0" eaLnBrk="1" latinLnBrk="0" hangingPunct="1">
              <a:lnSpc>
                <a:spcPct val="90000"/>
              </a:lnSpc>
              <a:spcBef>
                <a:spcPts val="794"/>
              </a:spcBef>
              <a:buFont typeface="Arial" panose="020B0604020202020204" pitchFamily="34" charset="0"/>
              <a:buNone/>
              <a:defRPr sz="2400" kern="1200">
                <a:solidFill>
                  <a:schemeClr val="bg1"/>
                </a:solidFill>
                <a:latin typeface="Adobe Clean Light" panose="020B0303020404020204" pitchFamily="34" charset="0"/>
                <a:ea typeface="+mn-ea"/>
                <a:cs typeface="+mn-cs"/>
              </a:defRPr>
            </a:lvl1pPr>
            <a:lvl2pPr marL="362788" indent="0" algn="l" defTabSz="725576" rtl="0" eaLnBrk="1" latinLnBrk="0" hangingPunct="1">
              <a:lnSpc>
                <a:spcPct val="90000"/>
              </a:lnSpc>
              <a:spcBef>
                <a:spcPts val="397"/>
              </a:spcBef>
              <a:buFont typeface="Arial" panose="020B0604020202020204" pitchFamily="34" charset="0"/>
              <a:buNone/>
              <a:defRPr sz="2000" b="0" i="0" u="none" kern="1200">
                <a:solidFill>
                  <a:schemeClr val="bg1"/>
                </a:solidFill>
                <a:latin typeface="Adobe Clean Light" panose="020B0303020404020204" pitchFamily="34" charset="0"/>
                <a:ea typeface="+mn-ea"/>
                <a:cs typeface="+mn-cs"/>
              </a:defRPr>
            </a:lvl2pPr>
            <a:lvl3pPr marL="725577" indent="0" algn="l" defTabSz="725576" rtl="0" eaLnBrk="1" latinLnBrk="0" hangingPunct="1">
              <a:lnSpc>
                <a:spcPct val="90000"/>
              </a:lnSpc>
              <a:spcBef>
                <a:spcPts val="397"/>
              </a:spcBef>
              <a:buFont typeface="Arial" panose="020B0604020202020204" pitchFamily="34" charset="0"/>
              <a:buNone/>
              <a:defRPr sz="1800" kern="1200">
                <a:solidFill>
                  <a:schemeClr val="bg1"/>
                </a:solidFill>
                <a:latin typeface="Adobe Clean Light" panose="020B0303020404020204" pitchFamily="34" charset="0"/>
                <a:ea typeface="+mn-ea"/>
                <a:cs typeface="+mn-cs"/>
              </a:defRPr>
            </a:lvl3pPr>
            <a:lvl4pPr marL="1088365" indent="0" algn="l" defTabSz="725576" rtl="0" eaLnBrk="1" latinLnBrk="0" hangingPunct="1">
              <a:lnSpc>
                <a:spcPct val="90000"/>
              </a:lnSpc>
              <a:spcBef>
                <a:spcPts val="397"/>
              </a:spcBef>
              <a:buFont typeface="Arial" panose="020B0604020202020204" pitchFamily="34" charset="0"/>
              <a:buNone/>
              <a:defRPr sz="1600" kern="1200">
                <a:solidFill>
                  <a:schemeClr val="bg1"/>
                </a:solidFill>
                <a:latin typeface="Adobe Clean Light" panose="020B0303020404020204" pitchFamily="34" charset="0"/>
                <a:ea typeface="+mn-ea"/>
                <a:cs typeface="+mn-cs"/>
              </a:defRPr>
            </a:lvl4pPr>
            <a:lvl5pPr marL="1451153" indent="0" algn="l" defTabSz="725576" rtl="0" eaLnBrk="1" latinLnBrk="0" hangingPunct="1">
              <a:lnSpc>
                <a:spcPct val="90000"/>
              </a:lnSpc>
              <a:spcBef>
                <a:spcPts val="397"/>
              </a:spcBef>
              <a:buFont typeface="Arial" panose="020B0604020202020204" pitchFamily="34" charset="0"/>
              <a:buNone/>
              <a:defRPr sz="1200" kern="1200">
                <a:solidFill>
                  <a:schemeClr val="bg1"/>
                </a:solidFill>
                <a:latin typeface="Adobe Clean Light" panose="020B0303020404020204" pitchFamily="34" charset="0"/>
                <a:ea typeface="+mn-ea"/>
                <a:cs typeface="+mn-cs"/>
              </a:defRPr>
            </a:lvl5pPr>
            <a:lvl6pPr marL="1995335"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6pPr>
            <a:lvl7pPr marL="2358123"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7pPr>
            <a:lvl8pPr marL="2720912"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8pPr>
            <a:lvl9pPr marL="3083700"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9pPr>
          </a:lstStyle>
          <a:p>
            <a:pPr defTabSz="815838">
              <a:lnSpc>
                <a:spcPts val="1574"/>
              </a:lnSpc>
              <a:spcBef>
                <a:spcPts val="0"/>
              </a:spcBef>
            </a:pPr>
            <a:r>
              <a:rPr lang="en-US" sz="1574" dirty="0">
                <a:solidFill>
                  <a:prstClr val="black"/>
                </a:solidFill>
                <a:latin typeface="Adobe Clean SemiCondensed" panose="020B0503020404020204" pitchFamily="34" charset="0"/>
              </a:rPr>
              <a:t>Define Your </a:t>
            </a:r>
          </a:p>
          <a:p>
            <a:pPr defTabSz="815838">
              <a:lnSpc>
                <a:spcPts val="1574"/>
              </a:lnSpc>
              <a:spcBef>
                <a:spcPts val="0"/>
              </a:spcBef>
            </a:pPr>
            <a:r>
              <a:rPr lang="en-US" sz="1574" dirty="0">
                <a:solidFill>
                  <a:prstClr val="black"/>
                </a:solidFill>
                <a:latin typeface="Adobe Clean SemiCondensed" panose="020B0503020404020204" pitchFamily="34" charset="0"/>
              </a:rPr>
              <a:t>Goals</a:t>
            </a:r>
            <a:endParaRPr lang="en-US" sz="1349" dirty="0">
              <a:solidFill>
                <a:prstClr val="black"/>
              </a:solidFill>
              <a:latin typeface="Adobe Clean SemiCondensed" panose="020B0503020404020204" pitchFamily="34" charset="0"/>
            </a:endParaRPr>
          </a:p>
        </p:txBody>
      </p:sp>
      <p:sp>
        <p:nvSpPr>
          <p:cNvPr id="51" name="Text Placeholder 2"/>
          <p:cNvSpPr txBox="1">
            <a:spLocks/>
          </p:cNvSpPr>
          <p:nvPr/>
        </p:nvSpPr>
        <p:spPr>
          <a:xfrm>
            <a:off x="7494514" y="1598613"/>
            <a:ext cx="2056329" cy="683639"/>
          </a:xfrm>
          <a:prstGeom prst="rect">
            <a:avLst/>
          </a:prstGeom>
        </p:spPr>
        <p:txBody>
          <a:bodyPr anchor="ctr"/>
          <a:lstStyle>
            <a:lvl1pPr marL="0" indent="0" algn="l" defTabSz="725576" rtl="0" eaLnBrk="1" latinLnBrk="0" hangingPunct="1">
              <a:lnSpc>
                <a:spcPct val="90000"/>
              </a:lnSpc>
              <a:spcBef>
                <a:spcPts val="794"/>
              </a:spcBef>
              <a:buFont typeface="Arial" panose="020B0604020202020204" pitchFamily="34" charset="0"/>
              <a:buNone/>
              <a:defRPr sz="2400" kern="1200">
                <a:solidFill>
                  <a:schemeClr val="bg1"/>
                </a:solidFill>
                <a:latin typeface="Adobe Clean Light" panose="020B0303020404020204" pitchFamily="34" charset="0"/>
                <a:ea typeface="+mn-ea"/>
                <a:cs typeface="+mn-cs"/>
              </a:defRPr>
            </a:lvl1pPr>
            <a:lvl2pPr marL="362788" indent="0" algn="l" defTabSz="725576" rtl="0" eaLnBrk="1" latinLnBrk="0" hangingPunct="1">
              <a:lnSpc>
                <a:spcPct val="90000"/>
              </a:lnSpc>
              <a:spcBef>
                <a:spcPts val="397"/>
              </a:spcBef>
              <a:buFont typeface="Arial" panose="020B0604020202020204" pitchFamily="34" charset="0"/>
              <a:buNone/>
              <a:defRPr sz="2000" b="0" i="0" u="none" kern="1200">
                <a:solidFill>
                  <a:schemeClr val="bg1"/>
                </a:solidFill>
                <a:latin typeface="Adobe Clean Light" panose="020B0303020404020204" pitchFamily="34" charset="0"/>
                <a:ea typeface="+mn-ea"/>
                <a:cs typeface="+mn-cs"/>
              </a:defRPr>
            </a:lvl2pPr>
            <a:lvl3pPr marL="725577" indent="0" algn="l" defTabSz="725576" rtl="0" eaLnBrk="1" latinLnBrk="0" hangingPunct="1">
              <a:lnSpc>
                <a:spcPct val="90000"/>
              </a:lnSpc>
              <a:spcBef>
                <a:spcPts val="397"/>
              </a:spcBef>
              <a:buFont typeface="Arial" panose="020B0604020202020204" pitchFamily="34" charset="0"/>
              <a:buNone/>
              <a:defRPr sz="1800" kern="1200">
                <a:solidFill>
                  <a:schemeClr val="bg1"/>
                </a:solidFill>
                <a:latin typeface="Adobe Clean Light" panose="020B0303020404020204" pitchFamily="34" charset="0"/>
                <a:ea typeface="+mn-ea"/>
                <a:cs typeface="+mn-cs"/>
              </a:defRPr>
            </a:lvl3pPr>
            <a:lvl4pPr marL="1088365" indent="0" algn="l" defTabSz="725576" rtl="0" eaLnBrk="1" latinLnBrk="0" hangingPunct="1">
              <a:lnSpc>
                <a:spcPct val="90000"/>
              </a:lnSpc>
              <a:spcBef>
                <a:spcPts val="397"/>
              </a:spcBef>
              <a:buFont typeface="Arial" panose="020B0604020202020204" pitchFamily="34" charset="0"/>
              <a:buNone/>
              <a:defRPr sz="1600" kern="1200">
                <a:solidFill>
                  <a:schemeClr val="bg1"/>
                </a:solidFill>
                <a:latin typeface="Adobe Clean Light" panose="020B0303020404020204" pitchFamily="34" charset="0"/>
                <a:ea typeface="+mn-ea"/>
                <a:cs typeface="+mn-cs"/>
              </a:defRPr>
            </a:lvl4pPr>
            <a:lvl5pPr marL="1451153" indent="0" algn="l" defTabSz="725576" rtl="0" eaLnBrk="1" latinLnBrk="0" hangingPunct="1">
              <a:lnSpc>
                <a:spcPct val="90000"/>
              </a:lnSpc>
              <a:spcBef>
                <a:spcPts val="397"/>
              </a:spcBef>
              <a:buFont typeface="Arial" panose="020B0604020202020204" pitchFamily="34" charset="0"/>
              <a:buNone/>
              <a:defRPr sz="1200" kern="1200">
                <a:solidFill>
                  <a:schemeClr val="bg1"/>
                </a:solidFill>
                <a:latin typeface="Adobe Clean Light" panose="020B0303020404020204" pitchFamily="34" charset="0"/>
                <a:ea typeface="+mn-ea"/>
                <a:cs typeface="+mn-cs"/>
              </a:defRPr>
            </a:lvl5pPr>
            <a:lvl6pPr marL="1995335"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6pPr>
            <a:lvl7pPr marL="2358123"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7pPr>
            <a:lvl8pPr marL="2720912"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8pPr>
            <a:lvl9pPr marL="3083700"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9pPr>
          </a:lstStyle>
          <a:p>
            <a:pPr defTabSz="815838">
              <a:lnSpc>
                <a:spcPts val="1574"/>
              </a:lnSpc>
              <a:spcBef>
                <a:spcPts val="0"/>
              </a:spcBef>
            </a:pPr>
            <a:r>
              <a:rPr lang="en-US" sz="1574" dirty="0">
                <a:solidFill>
                  <a:prstClr val="black"/>
                </a:solidFill>
                <a:latin typeface="Adobe Clean SemiCondensed" panose="020B0503020404020204" pitchFamily="34" charset="0"/>
              </a:rPr>
              <a:t>Consider the</a:t>
            </a:r>
          </a:p>
          <a:p>
            <a:pPr defTabSz="815838">
              <a:lnSpc>
                <a:spcPts val="1574"/>
              </a:lnSpc>
              <a:spcBef>
                <a:spcPts val="0"/>
              </a:spcBef>
            </a:pPr>
            <a:r>
              <a:rPr lang="en-US" sz="1574" dirty="0">
                <a:solidFill>
                  <a:prstClr val="black"/>
                </a:solidFill>
                <a:latin typeface="Adobe Clean SemiCondensed" panose="020B0503020404020204" pitchFamily="34" charset="0"/>
              </a:rPr>
              <a:t>Creative</a:t>
            </a:r>
            <a:endParaRPr lang="en-US" sz="1349" dirty="0">
              <a:solidFill>
                <a:prstClr val="black"/>
              </a:solidFill>
              <a:latin typeface="Adobe Clean SemiCondensed" panose="020B0503020404020204" pitchFamily="34" charset="0"/>
            </a:endParaRPr>
          </a:p>
        </p:txBody>
      </p:sp>
      <p:sp>
        <p:nvSpPr>
          <p:cNvPr id="52" name="Text Placeholder 2"/>
          <p:cNvSpPr txBox="1">
            <a:spLocks/>
          </p:cNvSpPr>
          <p:nvPr/>
        </p:nvSpPr>
        <p:spPr>
          <a:xfrm>
            <a:off x="9979004" y="1599089"/>
            <a:ext cx="2056329" cy="683639"/>
          </a:xfrm>
          <a:prstGeom prst="rect">
            <a:avLst/>
          </a:prstGeom>
        </p:spPr>
        <p:txBody>
          <a:bodyPr anchor="ctr"/>
          <a:lstStyle>
            <a:lvl1pPr marL="0" indent="0" algn="l" defTabSz="725576" rtl="0" eaLnBrk="1" latinLnBrk="0" hangingPunct="1">
              <a:lnSpc>
                <a:spcPct val="90000"/>
              </a:lnSpc>
              <a:spcBef>
                <a:spcPts val="794"/>
              </a:spcBef>
              <a:buFont typeface="Arial" panose="020B0604020202020204" pitchFamily="34" charset="0"/>
              <a:buNone/>
              <a:defRPr sz="2400" kern="1200">
                <a:solidFill>
                  <a:schemeClr val="bg1"/>
                </a:solidFill>
                <a:latin typeface="Adobe Clean Light" panose="020B0303020404020204" pitchFamily="34" charset="0"/>
                <a:ea typeface="+mn-ea"/>
                <a:cs typeface="+mn-cs"/>
              </a:defRPr>
            </a:lvl1pPr>
            <a:lvl2pPr marL="362788" indent="0" algn="l" defTabSz="725576" rtl="0" eaLnBrk="1" latinLnBrk="0" hangingPunct="1">
              <a:lnSpc>
                <a:spcPct val="90000"/>
              </a:lnSpc>
              <a:spcBef>
                <a:spcPts val="397"/>
              </a:spcBef>
              <a:buFont typeface="Arial" panose="020B0604020202020204" pitchFamily="34" charset="0"/>
              <a:buNone/>
              <a:defRPr sz="2000" b="0" i="0" u="none" kern="1200">
                <a:solidFill>
                  <a:schemeClr val="bg1"/>
                </a:solidFill>
                <a:latin typeface="Adobe Clean Light" panose="020B0303020404020204" pitchFamily="34" charset="0"/>
                <a:ea typeface="+mn-ea"/>
                <a:cs typeface="+mn-cs"/>
              </a:defRPr>
            </a:lvl2pPr>
            <a:lvl3pPr marL="725577" indent="0" algn="l" defTabSz="725576" rtl="0" eaLnBrk="1" latinLnBrk="0" hangingPunct="1">
              <a:lnSpc>
                <a:spcPct val="90000"/>
              </a:lnSpc>
              <a:spcBef>
                <a:spcPts val="397"/>
              </a:spcBef>
              <a:buFont typeface="Arial" panose="020B0604020202020204" pitchFamily="34" charset="0"/>
              <a:buNone/>
              <a:defRPr sz="1800" kern="1200">
                <a:solidFill>
                  <a:schemeClr val="bg1"/>
                </a:solidFill>
                <a:latin typeface="Adobe Clean Light" panose="020B0303020404020204" pitchFamily="34" charset="0"/>
                <a:ea typeface="+mn-ea"/>
                <a:cs typeface="+mn-cs"/>
              </a:defRPr>
            </a:lvl3pPr>
            <a:lvl4pPr marL="1088365" indent="0" algn="l" defTabSz="725576" rtl="0" eaLnBrk="1" latinLnBrk="0" hangingPunct="1">
              <a:lnSpc>
                <a:spcPct val="90000"/>
              </a:lnSpc>
              <a:spcBef>
                <a:spcPts val="397"/>
              </a:spcBef>
              <a:buFont typeface="Arial" panose="020B0604020202020204" pitchFamily="34" charset="0"/>
              <a:buNone/>
              <a:defRPr sz="1600" kern="1200">
                <a:solidFill>
                  <a:schemeClr val="bg1"/>
                </a:solidFill>
                <a:latin typeface="Adobe Clean Light" panose="020B0303020404020204" pitchFamily="34" charset="0"/>
                <a:ea typeface="+mn-ea"/>
                <a:cs typeface="+mn-cs"/>
              </a:defRPr>
            </a:lvl4pPr>
            <a:lvl5pPr marL="1451153" indent="0" algn="l" defTabSz="725576" rtl="0" eaLnBrk="1" latinLnBrk="0" hangingPunct="1">
              <a:lnSpc>
                <a:spcPct val="90000"/>
              </a:lnSpc>
              <a:spcBef>
                <a:spcPts val="397"/>
              </a:spcBef>
              <a:buFont typeface="Arial" panose="020B0604020202020204" pitchFamily="34" charset="0"/>
              <a:buNone/>
              <a:defRPr sz="1200" kern="1200">
                <a:solidFill>
                  <a:schemeClr val="bg1"/>
                </a:solidFill>
                <a:latin typeface="Adobe Clean Light" panose="020B0303020404020204" pitchFamily="34" charset="0"/>
                <a:ea typeface="+mn-ea"/>
                <a:cs typeface="+mn-cs"/>
              </a:defRPr>
            </a:lvl5pPr>
            <a:lvl6pPr marL="1995335"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6pPr>
            <a:lvl7pPr marL="2358123"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7pPr>
            <a:lvl8pPr marL="2720912"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8pPr>
            <a:lvl9pPr marL="3083700"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9pPr>
          </a:lstStyle>
          <a:p>
            <a:pPr defTabSz="815838">
              <a:lnSpc>
                <a:spcPts val="1574"/>
              </a:lnSpc>
              <a:spcBef>
                <a:spcPts val="0"/>
              </a:spcBef>
            </a:pPr>
            <a:r>
              <a:rPr lang="en-US" sz="1574" dirty="0">
                <a:solidFill>
                  <a:prstClr val="black"/>
                </a:solidFill>
                <a:latin typeface="Adobe Clean SemiCondensed" panose="020B0503020404020204" pitchFamily="34" charset="0"/>
              </a:rPr>
              <a:t>Avoid</a:t>
            </a:r>
          </a:p>
          <a:p>
            <a:pPr defTabSz="815838">
              <a:lnSpc>
                <a:spcPts val="1574"/>
              </a:lnSpc>
              <a:spcBef>
                <a:spcPts val="0"/>
              </a:spcBef>
            </a:pPr>
            <a:r>
              <a:rPr lang="en-US" sz="1574" dirty="0">
                <a:solidFill>
                  <a:prstClr val="black"/>
                </a:solidFill>
                <a:latin typeface="Adobe Clean SemiCondensed" panose="020B0503020404020204" pitchFamily="34" charset="0"/>
              </a:rPr>
              <a:t>Complexity</a:t>
            </a:r>
            <a:endParaRPr lang="en-US" sz="1349" dirty="0">
              <a:solidFill>
                <a:prstClr val="black"/>
              </a:solidFill>
              <a:latin typeface="Adobe Clean SemiCondensed" panose="020B0503020404020204" pitchFamily="34" charset="0"/>
            </a:endParaRPr>
          </a:p>
        </p:txBody>
      </p:sp>
      <p:sp>
        <p:nvSpPr>
          <p:cNvPr id="53" name="Text Placeholder 2"/>
          <p:cNvSpPr txBox="1">
            <a:spLocks/>
          </p:cNvSpPr>
          <p:nvPr/>
        </p:nvSpPr>
        <p:spPr>
          <a:xfrm>
            <a:off x="9883647" y="3839470"/>
            <a:ext cx="2056329" cy="683639"/>
          </a:xfrm>
          <a:prstGeom prst="rect">
            <a:avLst/>
          </a:prstGeom>
        </p:spPr>
        <p:txBody>
          <a:bodyPr anchor="ctr"/>
          <a:lstStyle>
            <a:lvl1pPr marL="0" indent="0" algn="l" defTabSz="725576" rtl="0" eaLnBrk="1" latinLnBrk="0" hangingPunct="1">
              <a:lnSpc>
                <a:spcPct val="90000"/>
              </a:lnSpc>
              <a:spcBef>
                <a:spcPts val="794"/>
              </a:spcBef>
              <a:buFont typeface="Arial" panose="020B0604020202020204" pitchFamily="34" charset="0"/>
              <a:buNone/>
              <a:defRPr sz="2400" kern="1200">
                <a:solidFill>
                  <a:schemeClr val="bg1"/>
                </a:solidFill>
                <a:latin typeface="Adobe Clean Light" panose="020B0303020404020204" pitchFamily="34" charset="0"/>
                <a:ea typeface="+mn-ea"/>
                <a:cs typeface="+mn-cs"/>
              </a:defRPr>
            </a:lvl1pPr>
            <a:lvl2pPr marL="362788" indent="0" algn="l" defTabSz="725576" rtl="0" eaLnBrk="1" latinLnBrk="0" hangingPunct="1">
              <a:lnSpc>
                <a:spcPct val="90000"/>
              </a:lnSpc>
              <a:spcBef>
                <a:spcPts val="397"/>
              </a:spcBef>
              <a:buFont typeface="Arial" panose="020B0604020202020204" pitchFamily="34" charset="0"/>
              <a:buNone/>
              <a:defRPr sz="2000" b="0" i="0" u="none" kern="1200">
                <a:solidFill>
                  <a:schemeClr val="bg1"/>
                </a:solidFill>
                <a:latin typeface="Adobe Clean Light" panose="020B0303020404020204" pitchFamily="34" charset="0"/>
                <a:ea typeface="+mn-ea"/>
                <a:cs typeface="+mn-cs"/>
              </a:defRPr>
            </a:lvl2pPr>
            <a:lvl3pPr marL="725577" indent="0" algn="l" defTabSz="725576" rtl="0" eaLnBrk="1" latinLnBrk="0" hangingPunct="1">
              <a:lnSpc>
                <a:spcPct val="90000"/>
              </a:lnSpc>
              <a:spcBef>
                <a:spcPts val="397"/>
              </a:spcBef>
              <a:buFont typeface="Arial" panose="020B0604020202020204" pitchFamily="34" charset="0"/>
              <a:buNone/>
              <a:defRPr sz="1800" kern="1200">
                <a:solidFill>
                  <a:schemeClr val="bg1"/>
                </a:solidFill>
                <a:latin typeface="Adobe Clean Light" panose="020B0303020404020204" pitchFamily="34" charset="0"/>
                <a:ea typeface="+mn-ea"/>
                <a:cs typeface="+mn-cs"/>
              </a:defRPr>
            </a:lvl3pPr>
            <a:lvl4pPr marL="1088365" indent="0" algn="l" defTabSz="725576" rtl="0" eaLnBrk="1" latinLnBrk="0" hangingPunct="1">
              <a:lnSpc>
                <a:spcPct val="90000"/>
              </a:lnSpc>
              <a:spcBef>
                <a:spcPts val="397"/>
              </a:spcBef>
              <a:buFont typeface="Arial" panose="020B0604020202020204" pitchFamily="34" charset="0"/>
              <a:buNone/>
              <a:defRPr sz="1600" kern="1200">
                <a:solidFill>
                  <a:schemeClr val="bg1"/>
                </a:solidFill>
                <a:latin typeface="Adobe Clean Light" panose="020B0303020404020204" pitchFamily="34" charset="0"/>
                <a:ea typeface="+mn-ea"/>
                <a:cs typeface="+mn-cs"/>
              </a:defRPr>
            </a:lvl4pPr>
            <a:lvl5pPr marL="1451153" indent="0" algn="l" defTabSz="725576" rtl="0" eaLnBrk="1" latinLnBrk="0" hangingPunct="1">
              <a:lnSpc>
                <a:spcPct val="90000"/>
              </a:lnSpc>
              <a:spcBef>
                <a:spcPts val="397"/>
              </a:spcBef>
              <a:buFont typeface="Arial" panose="020B0604020202020204" pitchFamily="34" charset="0"/>
              <a:buNone/>
              <a:defRPr sz="1200" kern="1200">
                <a:solidFill>
                  <a:schemeClr val="bg1"/>
                </a:solidFill>
                <a:latin typeface="Adobe Clean Light" panose="020B0303020404020204" pitchFamily="34" charset="0"/>
                <a:ea typeface="+mn-ea"/>
                <a:cs typeface="+mn-cs"/>
              </a:defRPr>
            </a:lvl5pPr>
            <a:lvl6pPr marL="1995335"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6pPr>
            <a:lvl7pPr marL="2358123"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7pPr>
            <a:lvl8pPr marL="2720912"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8pPr>
            <a:lvl9pPr marL="3083700"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9pPr>
          </a:lstStyle>
          <a:p>
            <a:pPr defTabSz="815838">
              <a:lnSpc>
                <a:spcPts val="1574"/>
              </a:lnSpc>
              <a:spcBef>
                <a:spcPts val="0"/>
              </a:spcBef>
            </a:pPr>
            <a:r>
              <a:rPr lang="en-US" sz="1574" dirty="0">
                <a:solidFill>
                  <a:prstClr val="black"/>
                </a:solidFill>
                <a:latin typeface="Adobe Clean SemiCondensed" panose="020B0503020404020204" pitchFamily="34" charset="0"/>
              </a:rPr>
              <a:t>Test Your</a:t>
            </a:r>
          </a:p>
          <a:p>
            <a:pPr defTabSz="815838">
              <a:lnSpc>
                <a:spcPts val="1574"/>
              </a:lnSpc>
              <a:spcBef>
                <a:spcPts val="0"/>
              </a:spcBef>
            </a:pPr>
            <a:r>
              <a:rPr lang="en-US" sz="1574" dirty="0">
                <a:solidFill>
                  <a:prstClr val="black"/>
                </a:solidFill>
                <a:latin typeface="Adobe Clean SemiCondensed" panose="020B0503020404020204" pitchFamily="34" charset="0"/>
              </a:rPr>
              <a:t>Question</a:t>
            </a:r>
            <a:endParaRPr lang="en-US" sz="1349" dirty="0">
              <a:solidFill>
                <a:prstClr val="black"/>
              </a:solidFill>
              <a:latin typeface="Adobe Clean SemiCondensed" panose="020B0503020404020204" pitchFamily="34" charset="0"/>
            </a:endParaRPr>
          </a:p>
        </p:txBody>
      </p:sp>
      <p:pic>
        <p:nvPicPr>
          <p:cNvPr id="57" name="Picture 56"/>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572013" y="1555043"/>
            <a:ext cx="601780" cy="601780"/>
          </a:xfrm>
          <a:prstGeom prst="rect">
            <a:avLst/>
          </a:prstGeom>
        </p:spPr>
      </p:pic>
      <p:sp>
        <p:nvSpPr>
          <p:cNvPr id="58" name="Isosceles Triangle 57"/>
          <p:cNvSpPr/>
          <p:nvPr/>
        </p:nvSpPr>
        <p:spPr>
          <a:xfrm>
            <a:off x="7059713" y="433817"/>
            <a:ext cx="228870" cy="197302"/>
          </a:xfrm>
          <a:prstGeom prst="triangle">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076"/>
            <a:endParaRPr lang="en-US" sz="2024">
              <a:solidFill>
                <a:prstClr val="white"/>
              </a:solidFill>
              <a:latin typeface="Calibri" panose="020F0502020204030204"/>
            </a:endParaRPr>
          </a:p>
        </p:txBody>
      </p:sp>
      <p:sp>
        <p:nvSpPr>
          <p:cNvPr id="59" name="Menu Item 1"/>
          <p:cNvSpPr/>
          <p:nvPr/>
        </p:nvSpPr>
        <p:spPr>
          <a:xfrm>
            <a:off x="6496861" y="129994"/>
            <a:ext cx="1850696" cy="3642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076"/>
            <a:r>
              <a:rPr lang="en-US" sz="1462" dirty="0">
                <a:solidFill>
                  <a:srgbClr val="FFC000"/>
                </a:solidFill>
                <a:latin typeface="Adobe Clean" panose="020B0503020404020204" pitchFamily="34" charset="0"/>
              </a:rPr>
              <a:t>Survey Planning</a:t>
            </a:r>
          </a:p>
        </p:txBody>
      </p:sp>
      <p:pic>
        <p:nvPicPr>
          <p:cNvPr id="28" name="Picture 27"/>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214134" y="1984961"/>
            <a:ext cx="5841704" cy="4248055"/>
          </a:xfrm>
          <a:prstGeom prst="rect">
            <a:avLst/>
          </a:prstGeom>
          <a:effectLst>
            <a:glow rad="228600">
              <a:srgbClr val="D7D5CD">
                <a:alpha val="54000"/>
              </a:srgbClr>
            </a:glow>
          </a:effectLst>
        </p:spPr>
      </p:pic>
    </p:spTree>
    <p:custDataLst>
      <p:tags r:id="rId1"/>
    </p:custDataLst>
    <p:extLst>
      <p:ext uri="{BB962C8B-B14F-4D97-AF65-F5344CB8AC3E}">
        <p14:creationId xmlns:p14="http://schemas.microsoft.com/office/powerpoint/2010/main" val="42403328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5495" y="631119"/>
            <a:ext cx="10877836" cy="5610020"/>
          </a:xfrm>
          <a:prstGeom prst="rect">
            <a:avLst/>
          </a:prstGeom>
        </p:spPr>
      </p:pic>
      <p:pic>
        <p:nvPicPr>
          <p:cNvPr id="55" name="Picture 54" hidden="1"/>
          <p:cNvPicPr>
            <a:picLocks/>
          </p:cNvPicPr>
          <p:nvPr/>
        </p:nvPicPr>
        <p:blipFill rotWithShape="1">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655494" y="627784"/>
            <a:ext cx="10877838" cy="5613778"/>
          </a:xfrm>
          <a:prstGeom prst="rect">
            <a:avLst/>
          </a:prstGeom>
        </p:spPr>
      </p:pic>
      <p:pic>
        <p:nvPicPr>
          <p:cNvPr id="8" name="Picture 7" hidden="1"/>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514821" y="2117136"/>
            <a:ext cx="5841704" cy="4248055"/>
          </a:xfrm>
          <a:prstGeom prst="rect">
            <a:avLst/>
          </a:prstGeom>
          <a:effectLst>
            <a:glow rad="228600">
              <a:srgbClr val="D7D5CD">
                <a:alpha val="54000"/>
              </a:srgbClr>
            </a:glow>
          </a:effectLst>
        </p:spPr>
      </p:pic>
      <p:sp>
        <p:nvSpPr>
          <p:cNvPr id="2" name="Slide Number Placeholder 1"/>
          <p:cNvSpPr>
            <a:spLocks noGrp="1"/>
          </p:cNvSpPr>
          <p:nvPr>
            <p:ph type="sldNum" sz="quarter" idx="4"/>
          </p:nvPr>
        </p:nvSpPr>
        <p:spPr/>
        <p:txBody>
          <a:bodyPr/>
          <a:lstStyle/>
          <a:p>
            <a:pPr defTabSz="514076"/>
            <a:r>
              <a:rPr lang="en-US">
                <a:solidFill>
                  <a:prstClr val="white"/>
                </a:solidFill>
              </a:rPr>
              <a:t> Page </a:t>
            </a:r>
            <a:fld id="{886D8D3F-55AC-44C1-B5E6-6A665EDA3C6E}" type="slidenum">
              <a:rPr lang="en-US" b="1">
                <a:solidFill>
                  <a:prstClr val="white"/>
                </a:solidFill>
              </a:rPr>
              <a:pPr defTabSz="514076"/>
              <a:t>21</a:t>
            </a:fld>
            <a:r>
              <a:rPr lang="en-US">
                <a:solidFill>
                  <a:prstClr val="white"/>
                </a:solidFill>
              </a:rPr>
              <a:t> of </a:t>
            </a:r>
            <a:r>
              <a:rPr lang="en-US" b="1">
                <a:solidFill>
                  <a:prstClr val="white"/>
                </a:solidFill>
              </a:rPr>
              <a:t>20</a:t>
            </a:r>
            <a:endParaRPr lang="en-US" b="1" dirty="0">
              <a:solidFill>
                <a:prstClr val="white"/>
              </a:solidFill>
            </a:endParaRPr>
          </a:p>
        </p:txBody>
      </p:sp>
      <p:sp>
        <p:nvSpPr>
          <p:cNvPr id="6" name="Rectangle 5" hidden="1"/>
          <p:cNvSpPr/>
          <p:nvPr/>
        </p:nvSpPr>
        <p:spPr>
          <a:xfrm>
            <a:off x="655494" y="629309"/>
            <a:ext cx="400984" cy="5592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076"/>
            <a:endParaRPr lang="en-US" sz="2024">
              <a:solidFill>
                <a:prstClr val="white"/>
              </a:solidFill>
              <a:latin typeface="Calibri" panose="020F0502020204030204"/>
            </a:endParaRPr>
          </a:p>
        </p:txBody>
      </p:sp>
      <p:sp>
        <p:nvSpPr>
          <p:cNvPr id="21" name="Rectangle 20" hidden="1"/>
          <p:cNvSpPr/>
          <p:nvPr/>
        </p:nvSpPr>
        <p:spPr>
          <a:xfrm>
            <a:off x="11132347" y="628076"/>
            <a:ext cx="400984" cy="5592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076"/>
            <a:endParaRPr lang="en-US" sz="2024">
              <a:solidFill>
                <a:prstClr val="white"/>
              </a:solidFill>
              <a:latin typeface="Calibri" panose="020F0502020204030204"/>
            </a:endParaRPr>
          </a:p>
        </p:txBody>
      </p:sp>
      <p:sp>
        <p:nvSpPr>
          <p:cNvPr id="22" name="Rectangle 21" hidden="1"/>
          <p:cNvSpPr/>
          <p:nvPr/>
        </p:nvSpPr>
        <p:spPr>
          <a:xfrm rot="5400000">
            <a:off x="5935048" y="-4251388"/>
            <a:ext cx="318731" cy="100758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076"/>
            <a:endParaRPr lang="en-US" sz="2024">
              <a:solidFill>
                <a:prstClr val="white"/>
              </a:solidFill>
              <a:latin typeface="Calibri" panose="020F0502020204030204"/>
            </a:endParaRPr>
          </a:p>
        </p:txBody>
      </p:sp>
      <p:sp>
        <p:nvSpPr>
          <p:cNvPr id="23" name="Rectangle 22" hidden="1"/>
          <p:cNvSpPr/>
          <p:nvPr/>
        </p:nvSpPr>
        <p:spPr>
          <a:xfrm rot="5400000">
            <a:off x="5935047" y="1036312"/>
            <a:ext cx="318731" cy="100758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076"/>
            <a:endParaRPr lang="en-US" sz="2024">
              <a:solidFill>
                <a:prstClr val="white"/>
              </a:solidFill>
              <a:latin typeface="Calibri" panose="020F0502020204030204"/>
            </a:endParaRPr>
          </a:p>
        </p:txBody>
      </p:sp>
      <p:pic>
        <p:nvPicPr>
          <p:cNvPr id="24" name="Picture 2" descr="Image result for adobe logo"/>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26855" y="1"/>
            <a:ext cx="417692" cy="69985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 name="Text Placeholder 2"/>
          <p:cNvSpPr txBox="1">
            <a:spLocks/>
          </p:cNvSpPr>
          <p:nvPr/>
        </p:nvSpPr>
        <p:spPr>
          <a:xfrm>
            <a:off x="7508399" y="1538186"/>
            <a:ext cx="3584160" cy="2395141"/>
          </a:xfrm>
          <a:prstGeom prst="rect">
            <a:avLst/>
          </a:prstGeom>
        </p:spPr>
        <p:txBody>
          <a:bodyPr/>
          <a:lstStyle>
            <a:lvl1pPr marL="0" indent="0" algn="l" defTabSz="725576" rtl="0" eaLnBrk="1" latinLnBrk="0" hangingPunct="1">
              <a:lnSpc>
                <a:spcPct val="90000"/>
              </a:lnSpc>
              <a:spcBef>
                <a:spcPts val="794"/>
              </a:spcBef>
              <a:buFont typeface="Arial" panose="020B0604020202020204" pitchFamily="34" charset="0"/>
              <a:buNone/>
              <a:defRPr sz="2400" kern="1200">
                <a:solidFill>
                  <a:schemeClr val="bg1"/>
                </a:solidFill>
                <a:latin typeface="Adobe Clean Light" panose="020B0303020404020204" pitchFamily="34" charset="0"/>
                <a:ea typeface="+mn-ea"/>
                <a:cs typeface="+mn-cs"/>
              </a:defRPr>
            </a:lvl1pPr>
            <a:lvl2pPr marL="362788" indent="0" algn="l" defTabSz="725576" rtl="0" eaLnBrk="1" latinLnBrk="0" hangingPunct="1">
              <a:lnSpc>
                <a:spcPct val="90000"/>
              </a:lnSpc>
              <a:spcBef>
                <a:spcPts val="397"/>
              </a:spcBef>
              <a:buFont typeface="Arial" panose="020B0604020202020204" pitchFamily="34" charset="0"/>
              <a:buNone/>
              <a:defRPr sz="2000" b="0" i="0" u="none" kern="1200">
                <a:solidFill>
                  <a:schemeClr val="bg1"/>
                </a:solidFill>
                <a:latin typeface="Adobe Clean Light" panose="020B0303020404020204" pitchFamily="34" charset="0"/>
                <a:ea typeface="+mn-ea"/>
                <a:cs typeface="+mn-cs"/>
              </a:defRPr>
            </a:lvl2pPr>
            <a:lvl3pPr marL="725577" indent="0" algn="l" defTabSz="725576" rtl="0" eaLnBrk="1" latinLnBrk="0" hangingPunct="1">
              <a:lnSpc>
                <a:spcPct val="90000"/>
              </a:lnSpc>
              <a:spcBef>
                <a:spcPts val="397"/>
              </a:spcBef>
              <a:buFont typeface="Arial" panose="020B0604020202020204" pitchFamily="34" charset="0"/>
              <a:buNone/>
              <a:defRPr sz="1800" kern="1200">
                <a:solidFill>
                  <a:schemeClr val="bg1"/>
                </a:solidFill>
                <a:latin typeface="Adobe Clean Light" panose="020B0303020404020204" pitchFamily="34" charset="0"/>
                <a:ea typeface="+mn-ea"/>
                <a:cs typeface="+mn-cs"/>
              </a:defRPr>
            </a:lvl3pPr>
            <a:lvl4pPr marL="1088365" indent="0" algn="l" defTabSz="725576" rtl="0" eaLnBrk="1" latinLnBrk="0" hangingPunct="1">
              <a:lnSpc>
                <a:spcPct val="90000"/>
              </a:lnSpc>
              <a:spcBef>
                <a:spcPts val="397"/>
              </a:spcBef>
              <a:buFont typeface="Arial" panose="020B0604020202020204" pitchFamily="34" charset="0"/>
              <a:buNone/>
              <a:defRPr sz="1600" kern="1200">
                <a:solidFill>
                  <a:schemeClr val="bg1"/>
                </a:solidFill>
                <a:latin typeface="Adobe Clean Light" panose="020B0303020404020204" pitchFamily="34" charset="0"/>
                <a:ea typeface="+mn-ea"/>
                <a:cs typeface="+mn-cs"/>
              </a:defRPr>
            </a:lvl4pPr>
            <a:lvl5pPr marL="1451153" indent="0" algn="l" defTabSz="725576" rtl="0" eaLnBrk="1" latinLnBrk="0" hangingPunct="1">
              <a:lnSpc>
                <a:spcPct val="90000"/>
              </a:lnSpc>
              <a:spcBef>
                <a:spcPts val="397"/>
              </a:spcBef>
              <a:buFont typeface="Arial" panose="020B0604020202020204" pitchFamily="34" charset="0"/>
              <a:buNone/>
              <a:defRPr sz="1200" kern="1200">
                <a:solidFill>
                  <a:schemeClr val="bg1"/>
                </a:solidFill>
                <a:latin typeface="Adobe Clean Light" panose="020B0303020404020204" pitchFamily="34" charset="0"/>
                <a:ea typeface="+mn-ea"/>
                <a:cs typeface="+mn-cs"/>
              </a:defRPr>
            </a:lvl5pPr>
            <a:lvl6pPr marL="1995335"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6pPr>
            <a:lvl7pPr marL="2358123"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7pPr>
            <a:lvl8pPr marL="2720912"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8pPr>
            <a:lvl9pPr marL="3083700"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9pPr>
          </a:lstStyle>
          <a:p>
            <a:pPr defTabSz="815838">
              <a:spcBef>
                <a:spcPts val="893"/>
              </a:spcBef>
            </a:pPr>
            <a:endParaRPr lang="en-US" sz="1349" dirty="0">
              <a:solidFill>
                <a:prstClr val="black"/>
              </a:solidFill>
            </a:endParaRPr>
          </a:p>
        </p:txBody>
      </p:sp>
      <p:sp>
        <p:nvSpPr>
          <p:cNvPr id="16" name="Text Placeholder 2"/>
          <p:cNvSpPr txBox="1">
            <a:spLocks/>
          </p:cNvSpPr>
          <p:nvPr/>
        </p:nvSpPr>
        <p:spPr>
          <a:xfrm>
            <a:off x="943380" y="843096"/>
            <a:ext cx="6665753" cy="514082"/>
          </a:xfrm>
          <a:prstGeom prst="rect">
            <a:avLst/>
          </a:prstGeom>
        </p:spPr>
        <p:txBody>
          <a:bodyPr/>
          <a:lstStyle>
            <a:lvl1pPr marL="181394" indent="-181394" algn="l" defTabSz="725576" rtl="0" eaLnBrk="1" latinLnBrk="0" hangingPunct="1">
              <a:lnSpc>
                <a:spcPct val="90000"/>
              </a:lnSpc>
              <a:spcBef>
                <a:spcPts val="794"/>
              </a:spcBef>
              <a:buFont typeface="Arial" panose="020B0604020202020204" pitchFamily="34" charset="0"/>
              <a:buChar char="•"/>
              <a:defRPr sz="2222" kern="1200">
                <a:solidFill>
                  <a:schemeClr val="tx1"/>
                </a:solidFill>
                <a:latin typeface="+mn-lt"/>
                <a:ea typeface="+mn-ea"/>
                <a:cs typeface="+mn-cs"/>
              </a:defRPr>
            </a:lvl1pPr>
            <a:lvl2pPr marL="544182" indent="-181394" algn="l" defTabSz="725576" rtl="0" eaLnBrk="1" latinLnBrk="0" hangingPunct="1">
              <a:lnSpc>
                <a:spcPct val="90000"/>
              </a:lnSpc>
              <a:spcBef>
                <a:spcPts val="397"/>
              </a:spcBef>
              <a:buFont typeface="Arial" panose="020B0604020202020204" pitchFamily="34" charset="0"/>
              <a:buChar char="•"/>
              <a:defRPr sz="1904" b="0" i="0" u="none" kern="1200">
                <a:solidFill>
                  <a:schemeClr val="tx1"/>
                </a:solidFill>
                <a:latin typeface="+mn-lt"/>
                <a:ea typeface="+mn-ea"/>
                <a:cs typeface="+mn-cs"/>
              </a:defRPr>
            </a:lvl2pPr>
            <a:lvl3pPr marL="906971" indent="-181394" algn="l" defTabSz="725576" rtl="0" eaLnBrk="1" latinLnBrk="0" hangingPunct="1">
              <a:lnSpc>
                <a:spcPct val="90000"/>
              </a:lnSpc>
              <a:spcBef>
                <a:spcPts val="397"/>
              </a:spcBef>
              <a:buFont typeface="Arial" panose="020B0604020202020204" pitchFamily="34" charset="0"/>
              <a:buChar char="•"/>
              <a:defRPr sz="1587" kern="1200">
                <a:solidFill>
                  <a:schemeClr val="tx1"/>
                </a:solidFill>
                <a:latin typeface="+mn-lt"/>
                <a:ea typeface="+mn-ea"/>
                <a:cs typeface="+mn-cs"/>
              </a:defRPr>
            </a:lvl3pPr>
            <a:lvl4pPr marL="1269759"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4pPr>
            <a:lvl5pPr marL="1632547"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5pPr>
            <a:lvl6pPr marL="1995335"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6pPr>
            <a:lvl7pPr marL="2358123"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7pPr>
            <a:lvl8pPr marL="2720912"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8pPr>
            <a:lvl9pPr marL="3083700"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9pPr>
          </a:lstStyle>
          <a:p>
            <a:pPr marL="0" indent="0" defTabSz="815838">
              <a:spcBef>
                <a:spcPts val="893"/>
              </a:spcBef>
              <a:buNone/>
            </a:pPr>
            <a:r>
              <a:rPr lang="en-US" sz="2498" dirty="0">
                <a:solidFill>
                  <a:prstClr val="white"/>
                </a:solidFill>
                <a:latin typeface="Adobe Clean Light" panose="020B0303020404020204" pitchFamily="34" charset="0"/>
              </a:rPr>
              <a:t>Common Pitfalls</a:t>
            </a:r>
          </a:p>
        </p:txBody>
      </p:sp>
      <p:sp>
        <p:nvSpPr>
          <p:cNvPr id="17" name="Text Placeholder 2"/>
          <p:cNvSpPr txBox="1">
            <a:spLocks/>
          </p:cNvSpPr>
          <p:nvPr/>
        </p:nvSpPr>
        <p:spPr>
          <a:xfrm>
            <a:off x="940900" y="1538186"/>
            <a:ext cx="6803518" cy="2395141"/>
          </a:xfrm>
          <a:prstGeom prst="rect">
            <a:avLst/>
          </a:prstGeom>
        </p:spPr>
        <p:txBody>
          <a:bodyPr/>
          <a:lstStyle>
            <a:lvl1pPr marL="0" indent="0" algn="l" defTabSz="725576" rtl="0" eaLnBrk="1" latinLnBrk="0" hangingPunct="1">
              <a:lnSpc>
                <a:spcPct val="90000"/>
              </a:lnSpc>
              <a:spcBef>
                <a:spcPts val="794"/>
              </a:spcBef>
              <a:buFont typeface="Arial" panose="020B0604020202020204" pitchFamily="34" charset="0"/>
              <a:buNone/>
              <a:defRPr sz="2400" kern="1200">
                <a:solidFill>
                  <a:schemeClr val="bg1"/>
                </a:solidFill>
                <a:latin typeface="Adobe Clean Light" panose="020B0303020404020204" pitchFamily="34" charset="0"/>
                <a:ea typeface="+mn-ea"/>
                <a:cs typeface="+mn-cs"/>
              </a:defRPr>
            </a:lvl1pPr>
            <a:lvl2pPr marL="362788" indent="0" algn="l" defTabSz="725576" rtl="0" eaLnBrk="1" latinLnBrk="0" hangingPunct="1">
              <a:lnSpc>
                <a:spcPct val="90000"/>
              </a:lnSpc>
              <a:spcBef>
                <a:spcPts val="397"/>
              </a:spcBef>
              <a:buFont typeface="Arial" panose="020B0604020202020204" pitchFamily="34" charset="0"/>
              <a:buNone/>
              <a:defRPr sz="2000" b="0" i="0" u="none" kern="1200">
                <a:solidFill>
                  <a:schemeClr val="bg1"/>
                </a:solidFill>
                <a:latin typeface="Adobe Clean Light" panose="020B0303020404020204" pitchFamily="34" charset="0"/>
                <a:ea typeface="+mn-ea"/>
                <a:cs typeface="+mn-cs"/>
              </a:defRPr>
            </a:lvl2pPr>
            <a:lvl3pPr marL="725577" indent="0" algn="l" defTabSz="725576" rtl="0" eaLnBrk="1" latinLnBrk="0" hangingPunct="1">
              <a:lnSpc>
                <a:spcPct val="90000"/>
              </a:lnSpc>
              <a:spcBef>
                <a:spcPts val="397"/>
              </a:spcBef>
              <a:buFont typeface="Arial" panose="020B0604020202020204" pitchFamily="34" charset="0"/>
              <a:buNone/>
              <a:defRPr sz="1800" kern="1200">
                <a:solidFill>
                  <a:schemeClr val="bg1"/>
                </a:solidFill>
                <a:latin typeface="Adobe Clean Light" panose="020B0303020404020204" pitchFamily="34" charset="0"/>
                <a:ea typeface="+mn-ea"/>
                <a:cs typeface="+mn-cs"/>
              </a:defRPr>
            </a:lvl3pPr>
            <a:lvl4pPr marL="1088365" indent="0" algn="l" defTabSz="725576" rtl="0" eaLnBrk="1" latinLnBrk="0" hangingPunct="1">
              <a:lnSpc>
                <a:spcPct val="90000"/>
              </a:lnSpc>
              <a:spcBef>
                <a:spcPts val="397"/>
              </a:spcBef>
              <a:buFont typeface="Arial" panose="020B0604020202020204" pitchFamily="34" charset="0"/>
              <a:buNone/>
              <a:defRPr sz="1600" kern="1200">
                <a:solidFill>
                  <a:schemeClr val="bg1"/>
                </a:solidFill>
                <a:latin typeface="Adobe Clean Light" panose="020B0303020404020204" pitchFamily="34" charset="0"/>
                <a:ea typeface="+mn-ea"/>
                <a:cs typeface="+mn-cs"/>
              </a:defRPr>
            </a:lvl4pPr>
            <a:lvl5pPr marL="1451153" indent="0" algn="l" defTabSz="725576" rtl="0" eaLnBrk="1" latinLnBrk="0" hangingPunct="1">
              <a:lnSpc>
                <a:spcPct val="90000"/>
              </a:lnSpc>
              <a:spcBef>
                <a:spcPts val="397"/>
              </a:spcBef>
              <a:buFont typeface="Arial" panose="020B0604020202020204" pitchFamily="34" charset="0"/>
              <a:buNone/>
              <a:defRPr sz="1200" kern="1200">
                <a:solidFill>
                  <a:schemeClr val="bg1"/>
                </a:solidFill>
                <a:latin typeface="Adobe Clean Light" panose="020B0303020404020204" pitchFamily="34" charset="0"/>
                <a:ea typeface="+mn-ea"/>
                <a:cs typeface="+mn-cs"/>
              </a:defRPr>
            </a:lvl5pPr>
            <a:lvl6pPr marL="1995335"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6pPr>
            <a:lvl7pPr marL="2358123"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7pPr>
            <a:lvl8pPr marL="2720912"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8pPr>
            <a:lvl9pPr marL="3083700"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9pPr>
          </a:lstStyle>
          <a:p>
            <a:pPr defTabSz="815838">
              <a:spcBef>
                <a:spcPts val="893"/>
              </a:spcBef>
            </a:pPr>
            <a:r>
              <a:rPr lang="en-US" sz="1349" dirty="0">
                <a:solidFill>
                  <a:prstClr val="white"/>
                </a:solidFill>
              </a:rPr>
              <a:t>Even the best researchers hit roadblocks when it comes to writing survey questions, especially ones that fit into a 300×250 ad unit!   Here are some common pitfalls and how to fix them. </a:t>
            </a:r>
          </a:p>
        </p:txBody>
      </p:sp>
      <p:sp>
        <p:nvSpPr>
          <p:cNvPr id="58" name="Isosceles Triangle 57"/>
          <p:cNvSpPr/>
          <p:nvPr/>
        </p:nvSpPr>
        <p:spPr>
          <a:xfrm>
            <a:off x="7059713" y="433817"/>
            <a:ext cx="228870" cy="197302"/>
          </a:xfrm>
          <a:prstGeom prst="triangle">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076"/>
            <a:endParaRPr lang="en-US" sz="2024">
              <a:solidFill>
                <a:prstClr val="white"/>
              </a:solidFill>
              <a:latin typeface="Calibri" panose="020F0502020204030204"/>
            </a:endParaRPr>
          </a:p>
        </p:txBody>
      </p:sp>
      <p:sp>
        <p:nvSpPr>
          <p:cNvPr id="59" name="Menu Item 1"/>
          <p:cNvSpPr/>
          <p:nvPr/>
        </p:nvSpPr>
        <p:spPr>
          <a:xfrm>
            <a:off x="6496861" y="129994"/>
            <a:ext cx="1850696" cy="3642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076"/>
            <a:r>
              <a:rPr lang="en-US" sz="1462" dirty="0">
                <a:solidFill>
                  <a:srgbClr val="FFC000"/>
                </a:solidFill>
                <a:latin typeface="Adobe Clean" panose="020B0503020404020204" pitchFamily="34" charset="0"/>
              </a:rPr>
              <a:t>Survey Planning</a:t>
            </a:r>
          </a:p>
        </p:txBody>
      </p:sp>
      <p:sp>
        <p:nvSpPr>
          <p:cNvPr id="18" name="Text Placeholder 2"/>
          <p:cNvSpPr txBox="1">
            <a:spLocks/>
          </p:cNvSpPr>
          <p:nvPr/>
        </p:nvSpPr>
        <p:spPr>
          <a:xfrm>
            <a:off x="940900" y="2970597"/>
            <a:ext cx="4879328" cy="2395141"/>
          </a:xfrm>
          <a:prstGeom prst="rect">
            <a:avLst/>
          </a:prstGeom>
        </p:spPr>
        <p:txBody>
          <a:bodyPr/>
          <a:lstStyle>
            <a:lvl1pPr marL="0" indent="0" algn="l" defTabSz="725576" rtl="0" eaLnBrk="1" latinLnBrk="0" hangingPunct="1">
              <a:lnSpc>
                <a:spcPct val="90000"/>
              </a:lnSpc>
              <a:spcBef>
                <a:spcPts val="794"/>
              </a:spcBef>
              <a:buFont typeface="Arial" panose="020B0604020202020204" pitchFamily="34" charset="0"/>
              <a:buNone/>
              <a:defRPr sz="2400" kern="1200">
                <a:solidFill>
                  <a:schemeClr val="bg1"/>
                </a:solidFill>
                <a:latin typeface="Adobe Clean Light" panose="020B0303020404020204" pitchFamily="34" charset="0"/>
                <a:ea typeface="+mn-ea"/>
                <a:cs typeface="+mn-cs"/>
              </a:defRPr>
            </a:lvl1pPr>
            <a:lvl2pPr marL="362788" indent="0" algn="l" defTabSz="725576" rtl="0" eaLnBrk="1" latinLnBrk="0" hangingPunct="1">
              <a:lnSpc>
                <a:spcPct val="90000"/>
              </a:lnSpc>
              <a:spcBef>
                <a:spcPts val="397"/>
              </a:spcBef>
              <a:buFont typeface="Arial" panose="020B0604020202020204" pitchFamily="34" charset="0"/>
              <a:buNone/>
              <a:defRPr sz="2000" b="0" i="0" u="none" kern="1200">
                <a:solidFill>
                  <a:schemeClr val="bg1"/>
                </a:solidFill>
                <a:latin typeface="Adobe Clean Light" panose="020B0303020404020204" pitchFamily="34" charset="0"/>
                <a:ea typeface="+mn-ea"/>
                <a:cs typeface="+mn-cs"/>
              </a:defRPr>
            </a:lvl2pPr>
            <a:lvl3pPr marL="725577" indent="0" algn="l" defTabSz="725576" rtl="0" eaLnBrk="1" latinLnBrk="0" hangingPunct="1">
              <a:lnSpc>
                <a:spcPct val="90000"/>
              </a:lnSpc>
              <a:spcBef>
                <a:spcPts val="397"/>
              </a:spcBef>
              <a:buFont typeface="Arial" panose="020B0604020202020204" pitchFamily="34" charset="0"/>
              <a:buNone/>
              <a:defRPr sz="1800" kern="1200">
                <a:solidFill>
                  <a:schemeClr val="bg1"/>
                </a:solidFill>
                <a:latin typeface="Adobe Clean Light" panose="020B0303020404020204" pitchFamily="34" charset="0"/>
                <a:ea typeface="+mn-ea"/>
                <a:cs typeface="+mn-cs"/>
              </a:defRPr>
            </a:lvl3pPr>
            <a:lvl4pPr marL="1088365" indent="0" algn="l" defTabSz="725576" rtl="0" eaLnBrk="1" latinLnBrk="0" hangingPunct="1">
              <a:lnSpc>
                <a:spcPct val="90000"/>
              </a:lnSpc>
              <a:spcBef>
                <a:spcPts val="397"/>
              </a:spcBef>
              <a:buFont typeface="Arial" panose="020B0604020202020204" pitchFamily="34" charset="0"/>
              <a:buNone/>
              <a:defRPr sz="1600" kern="1200">
                <a:solidFill>
                  <a:schemeClr val="bg1"/>
                </a:solidFill>
                <a:latin typeface="Adobe Clean Light" panose="020B0303020404020204" pitchFamily="34" charset="0"/>
                <a:ea typeface="+mn-ea"/>
                <a:cs typeface="+mn-cs"/>
              </a:defRPr>
            </a:lvl4pPr>
            <a:lvl5pPr marL="1451153" indent="0" algn="l" defTabSz="725576" rtl="0" eaLnBrk="1" latinLnBrk="0" hangingPunct="1">
              <a:lnSpc>
                <a:spcPct val="90000"/>
              </a:lnSpc>
              <a:spcBef>
                <a:spcPts val="397"/>
              </a:spcBef>
              <a:buFont typeface="Arial" panose="020B0604020202020204" pitchFamily="34" charset="0"/>
              <a:buNone/>
              <a:defRPr sz="1200" kern="1200">
                <a:solidFill>
                  <a:schemeClr val="bg1"/>
                </a:solidFill>
                <a:latin typeface="Adobe Clean Light" panose="020B0303020404020204" pitchFamily="34" charset="0"/>
                <a:ea typeface="+mn-ea"/>
                <a:cs typeface="+mn-cs"/>
              </a:defRPr>
            </a:lvl5pPr>
            <a:lvl6pPr marL="1995335"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6pPr>
            <a:lvl7pPr marL="2358123"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7pPr>
            <a:lvl8pPr marL="2720912"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8pPr>
            <a:lvl9pPr marL="3083700"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9pPr>
          </a:lstStyle>
          <a:p>
            <a:pPr defTabSz="815838">
              <a:spcBef>
                <a:spcPts val="893"/>
              </a:spcBef>
            </a:pPr>
            <a:r>
              <a:rPr lang="en-US" sz="1349" dirty="0">
                <a:solidFill>
                  <a:prstClr val="white"/>
                </a:solidFill>
              </a:rPr>
              <a:t>Answer choices that aren’t mutually exclusive or collectively exhaustive – in other words, two responses sort of mean the same thing or if there were other, obvious, positions that the respondent could take.</a:t>
            </a:r>
          </a:p>
        </p:txBody>
      </p:sp>
      <p:sp>
        <p:nvSpPr>
          <p:cNvPr id="19" name="Text Placeholder 22"/>
          <p:cNvSpPr txBox="1">
            <a:spLocks/>
          </p:cNvSpPr>
          <p:nvPr/>
        </p:nvSpPr>
        <p:spPr>
          <a:xfrm>
            <a:off x="9352055" y="5720557"/>
            <a:ext cx="2263602" cy="701591"/>
          </a:xfrm>
          <a:prstGeom prst="rect">
            <a:avLst/>
          </a:prstGeom>
        </p:spPr>
        <p:txBody>
          <a:bodyPr/>
          <a:lstStyle>
            <a:lvl1pPr marL="0" indent="0" algn="l" defTabSz="725576" rtl="0" eaLnBrk="1" latinLnBrk="0" hangingPunct="1">
              <a:lnSpc>
                <a:spcPct val="90000"/>
              </a:lnSpc>
              <a:spcBef>
                <a:spcPts val="794"/>
              </a:spcBef>
              <a:buFont typeface="Arial" panose="020B0604020202020204" pitchFamily="34" charset="0"/>
              <a:buNone/>
              <a:defRPr sz="1200" i="1" kern="1200">
                <a:solidFill>
                  <a:schemeClr val="bg1"/>
                </a:solidFill>
                <a:latin typeface="Adobe Clean" panose="020B0503020404020204" pitchFamily="34" charset="0"/>
                <a:ea typeface="+mn-ea"/>
                <a:cs typeface="+mn-cs"/>
              </a:defRPr>
            </a:lvl1pPr>
            <a:lvl2pPr marL="362788" indent="0" algn="l" defTabSz="725576" rtl="0" eaLnBrk="1" latinLnBrk="0" hangingPunct="1">
              <a:lnSpc>
                <a:spcPct val="90000"/>
              </a:lnSpc>
              <a:spcBef>
                <a:spcPts val="397"/>
              </a:spcBef>
              <a:buFont typeface="Arial" panose="020B0604020202020204" pitchFamily="34" charset="0"/>
              <a:buNone/>
              <a:defRPr sz="1200" b="0" i="0" u="none" kern="1200">
                <a:solidFill>
                  <a:schemeClr val="bg1"/>
                </a:solidFill>
                <a:latin typeface="Adobe Clean" panose="020B0503020404020204" pitchFamily="34" charset="0"/>
                <a:ea typeface="+mn-ea"/>
                <a:cs typeface="+mn-cs"/>
              </a:defRPr>
            </a:lvl2pPr>
            <a:lvl3pPr marL="725577" indent="0" algn="l" defTabSz="725576" rtl="0" eaLnBrk="1" latinLnBrk="0" hangingPunct="1">
              <a:lnSpc>
                <a:spcPct val="90000"/>
              </a:lnSpc>
              <a:spcBef>
                <a:spcPts val="397"/>
              </a:spcBef>
              <a:buFont typeface="Arial" panose="020B0604020202020204" pitchFamily="34" charset="0"/>
              <a:buNone/>
              <a:defRPr sz="1200" kern="1200">
                <a:solidFill>
                  <a:schemeClr val="bg1"/>
                </a:solidFill>
                <a:latin typeface="Adobe Clean" panose="020B0503020404020204" pitchFamily="34" charset="0"/>
                <a:ea typeface="+mn-ea"/>
                <a:cs typeface="+mn-cs"/>
              </a:defRPr>
            </a:lvl3pPr>
            <a:lvl4pPr marL="1088365" indent="0" algn="l" defTabSz="725576" rtl="0" eaLnBrk="1" latinLnBrk="0" hangingPunct="1">
              <a:lnSpc>
                <a:spcPct val="90000"/>
              </a:lnSpc>
              <a:spcBef>
                <a:spcPts val="397"/>
              </a:spcBef>
              <a:buFont typeface="Arial" panose="020B0604020202020204" pitchFamily="34" charset="0"/>
              <a:buNone/>
              <a:defRPr sz="1200" kern="1200">
                <a:solidFill>
                  <a:schemeClr val="bg1"/>
                </a:solidFill>
                <a:latin typeface="Adobe Clean" panose="020B0503020404020204" pitchFamily="34" charset="0"/>
                <a:ea typeface="+mn-ea"/>
                <a:cs typeface="+mn-cs"/>
              </a:defRPr>
            </a:lvl4pPr>
            <a:lvl5pPr marL="1451153" indent="0" algn="l" defTabSz="725576" rtl="0" eaLnBrk="1" latinLnBrk="0" hangingPunct="1">
              <a:lnSpc>
                <a:spcPct val="90000"/>
              </a:lnSpc>
              <a:spcBef>
                <a:spcPts val="397"/>
              </a:spcBef>
              <a:buFont typeface="Arial" panose="020B0604020202020204" pitchFamily="34" charset="0"/>
              <a:buNone/>
              <a:defRPr sz="1200" kern="1200">
                <a:solidFill>
                  <a:schemeClr val="bg1"/>
                </a:solidFill>
                <a:latin typeface="Adobe Clean" panose="020B0503020404020204" pitchFamily="34" charset="0"/>
                <a:ea typeface="+mn-ea"/>
                <a:cs typeface="+mn-cs"/>
              </a:defRPr>
            </a:lvl5pPr>
            <a:lvl6pPr marL="1995335"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6pPr>
            <a:lvl7pPr marL="2358123"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7pPr>
            <a:lvl8pPr marL="2720912"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8pPr>
            <a:lvl9pPr marL="3083700"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9pPr>
          </a:lstStyle>
          <a:p>
            <a:pPr defTabSz="815838">
              <a:spcBef>
                <a:spcPts val="893"/>
              </a:spcBef>
            </a:pPr>
            <a:r>
              <a:rPr lang="en-US" sz="1181" dirty="0">
                <a:solidFill>
                  <a:prstClr val="white"/>
                </a:solidFill>
              </a:rPr>
              <a:t>Select the NEXT button to read </a:t>
            </a:r>
            <a:br>
              <a:rPr lang="en-US" sz="1181" dirty="0">
                <a:solidFill>
                  <a:prstClr val="white"/>
                </a:solidFill>
              </a:rPr>
            </a:br>
            <a:r>
              <a:rPr lang="en-US" sz="1181" dirty="0">
                <a:solidFill>
                  <a:prstClr val="white"/>
                </a:solidFill>
              </a:rPr>
              <a:t>about the next Pitfall. </a:t>
            </a:r>
          </a:p>
        </p:txBody>
      </p:sp>
      <p:pic>
        <p:nvPicPr>
          <p:cNvPr id="20" name="Picture 19"/>
          <p:cNvPicPr>
            <a:picLocks noChangeAspect="1"/>
          </p:cNvPicPr>
          <p:nvPr/>
        </p:nvPicPr>
        <p:blipFill>
          <a:blip r:embed="rId8" cstate="screen">
            <a:lum bright="70000" contrast="-70000"/>
            <a:extLst>
              <a:ext uri="{BEBA8EAE-BF5A-486C-A8C5-ECC9F3942E4B}">
                <a14:imgProps xmlns:a14="http://schemas.microsoft.com/office/drawing/2010/main">
                  <a14:imgLayer r:embed="rId9">
                    <a14:imgEffect>
                      <a14:artisticPhotocopy/>
                    </a14:imgEffect>
                  </a14:imgLayer>
                </a14:imgProps>
              </a:ext>
              <a:ext uri="{28A0092B-C50C-407E-A947-70E740481C1C}">
                <a14:useLocalDpi xmlns:a14="http://schemas.microsoft.com/office/drawing/2010/main"/>
              </a:ext>
            </a:extLst>
          </a:blip>
          <a:stretch>
            <a:fillRect/>
          </a:stretch>
        </p:blipFill>
        <p:spPr>
          <a:xfrm>
            <a:off x="9055030" y="5720557"/>
            <a:ext cx="297025" cy="297025"/>
          </a:xfrm>
          <a:prstGeom prst="rect">
            <a:avLst/>
          </a:prstGeom>
        </p:spPr>
      </p:pic>
      <p:sp>
        <p:nvSpPr>
          <p:cNvPr id="25" name="Text Placeholder 2"/>
          <p:cNvSpPr txBox="1">
            <a:spLocks/>
          </p:cNvSpPr>
          <p:nvPr/>
        </p:nvSpPr>
        <p:spPr>
          <a:xfrm>
            <a:off x="941974" y="2485040"/>
            <a:ext cx="4526575" cy="514082"/>
          </a:xfrm>
          <a:prstGeom prst="rect">
            <a:avLst/>
          </a:prstGeom>
        </p:spPr>
        <p:txBody>
          <a:bodyPr/>
          <a:lstStyle>
            <a:lvl1pPr marL="0" indent="0" algn="l" defTabSz="725576" rtl="0" eaLnBrk="1" latinLnBrk="0" hangingPunct="1">
              <a:lnSpc>
                <a:spcPct val="90000"/>
              </a:lnSpc>
              <a:spcBef>
                <a:spcPts val="794"/>
              </a:spcBef>
              <a:buFont typeface="Arial" panose="020B0604020202020204" pitchFamily="34" charset="0"/>
              <a:buNone/>
              <a:defRPr sz="2400" kern="1200">
                <a:solidFill>
                  <a:schemeClr val="bg1"/>
                </a:solidFill>
                <a:latin typeface="Adobe Clean Light" panose="020B0303020404020204" pitchFamily="34" charset="0"/>
                <a:ea typeface="+mn-ea"/>
                <a:cs typeface="+mn-cs"/>
              </a:defRPr>
            </a:lvl1pPr>
            <a:lvl2pPr marL="362788" indent="0" algn="l" defTabSz="725576" rtl="0" eaLnBrk="1" latinLnBrk="0" hangingPunct="1">
              <a:lnSpc>
                <a:spcPct val="90000"/>
              </a:lnSpc>
              <a:spcBef>
                <a:spcPts val="397"/>
              </a:spcBef>
              <a:buFont typeface="Arial" panose="020B0604020202020204" pitchFamily="34" charset="0"/>
              <a:buNone/>
              <a:defRPr sz="2000" b="0" i="0" u="none" kern="1200">
                <a:solidFill>
                  <a:schemeClr val="bg1"/>
                </a:solidFill>
                <a:latin typeface="Adobe Clean Light" panose="020B0303020404020204" pitchFamily="34" charset="0"/>
                <a:ea typeface="+mn-ea"/>
                <a:cs typeface="+mn-cs"/>
              </a:defRPr>
            </a:lvl2pPr>
            <a:lvl3pPr marL="725577" indent="0" algn="l" defTabSz="725576" rtl="0" eaLnBrk="1" latinLnBrk="0" hangingPunct="1">
              <a:lnSpc>
                <a:spcPct val="90000"/>
              </a:lnSpc>
              <a:spcBef>
                <a:spcPts val="397"/>
              </a:spcBef>
              <a:buFont typeface="Arial" panose="020B0604020202020204" pitchFamily="34" charset="0"/>
              <a:buNone/>
              <a:defRPr sz="1800" kern="1200">
                <a:solidFill>
                  <a:schemeClr val="bg1"/>
                </a:solidFill>
                <a:latin typeface="Adobe Clean Light" panose="020B0303020404020204" pitchFamily="34" charset="0"/>
                <a:ea typeface="+mn-ea"/>
                <a:cs typeface="+mn-cs"/>
              </a:defRPr>
            </a:lvl3pPr>
            <a:lvl4pPr marL="1088365" indent="0" algn="l" defTabSz="725576" rtl="0" eaLnBrk="1" latinLnBrk="0" hangingPunct="1">
              <a:lnSpc>
                <a:spcPct val="90000"/>
              </a:lnSpc>
              <a:spcBef>
                <a:spcPts val="397"/>
              </a:spcBef>
              <a:buFont typeface="Arial" panose="020B0604020202020204" pitchFamily="34" charset="0"/>
              <a:buNone/>
              <a:defRPr sz="1600" kern="1200">
                <a:solidFill>
                  <a:schemeClr val="bg1"/>
                </a:solidFill>
                <a:latin typeface="Adobe Clean Light" panose="020B0303020404020204" pitchFamily="34" charset="0"/>
                <a:ea typeface="+mn-ea"/>
                <a:cs typeface="+mn-cs"/>
              </a:defRPr>
            </a:lvl4pPr>
            <a:lvl5pPr marL="1451153" indent="0" algn="l" defTabSz="725576" rtl="0" eaLnBrk="1" latinLnBrk="0" hangingPunct="1">
              <a:lnSpc>
                <a:spcPct val="90000"/>
              </a:lnSpc>
              <a:spcBef>
                <a:spcPts val="397"/>
              </a:spcBef>
              <a:buFont typeface="Arial" panose="020B0604020202020204" pitchFamily="34" charset="0"/>
              <a:buNone/>
              <a:defRPr sz="1200" kern="1200">
                <a:solidFill>
                  <a:schemeClr val="bg1"/>
                </a:solidFill>
                <a:latin typeface="Adobe Clean Light" panose="020B0303020404020204" pitchFamily="34" charset="0"/>
                <a:ea typeface="+mn-ea"/>
                <a:cs typeface="+mn-cs"/>
              </a:defRPr>
            </a:lvl5pPr>
            <a:lvl6pPr marL="1995335"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6pPr>
            <a:lvl7pPr marL="2358123"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7pPr>
            <a:lvl8pPr marL="2720912"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8pPr>
            <a:lvl9pPr marL="3083700"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9pPr>
          </a:lstStyle>
          <a:p>
            <a:pPr defTabSz="815838">
              <a:spcBef>
                <a:spcPts val="893"/>
              </a:spcBef>
            </a:pPr>
            <a:r>
              <a:rPr lang="en-US" sz="1349" i="1" dirty="0">
                <a:solidFill>
                  <a:prstClr val="white"/>
                </a:solidFill>
              </a:rPr>
              <a:t>Pitfall 6 of 6</a:t>
            </a:r>
          </a:p>
        </p:txBody>
      </p:sp>
      <p:sp>
        <p:nvSpPr>
          <p:cNvPr id="26" name="Text Placeholder 2"/>
          <p:cNvSpPr txBox="1">
            <a:spLocks/>
          </p:cNvSpPr>
          <p:nvPr/>
        </p:nvSpPr>
        <p:spPr>
          <a:xfrm>
            <a:off x="940899" y="2214763"/>
            <a:ext cx="5388124" cy="827985"/>
          </a:xfrm>
          <a:prstGeom prst="rect">
            <a:avLst/>
          </a:prstGeom>
        </p:spPr>
        <p:txBody>
          <a:bodyPr/>
          <a:lstStyle>
            <a:lvl1pPr marL="181394" indent="-181394" algn="l" defTabSz="725576" rtl="0" eaLnBrk="1" latinLnBrk="0" hangingPunct="1">
              <a:lnSpc>
                <a:spcPct val="90000"/>
              </a:lnSpc>
              <a:spcBef>
                <a:spcPts val="794"/>
              </a:spcBef>
              <a:buFont typeface="Arial" panose="020B0604020202020204" pitchFamily="34" charset="0"/>
              <a:buChar char="•"/>
              <a:defRPr sz="2222" kern="1200">
                <a:solidFill>
                  <a:schemeClr val="tx1"/>
                </a:solidFill>
                <a:latin typeface="+mn-lt"/>
                <a:ea typeface="+mn-ea"/>
                <a:cs typeface="+mn-cs"/>
              </a:defRPr>
            </a:lvl1pPr>
            <a:lvl2pPr marL="544182" indent="-181394" algn="l" defTabSz="725576" rtl="0" eaLnBrk="1" latinLnBrk="0" hangingPunct="1">
              <a:lnSpc>
                <a:spcPct val="90000"/>
              </a:lnSpc>
              <a:spcBef>
                <a:spcPts val="397"/>
              </a:spcBef>
              <a:buFont typeface="Arial" panose="020B0604020202020204" pitchFamily="34" charset="0"/>
              <a:buChar char="•"/>
              <a:defRPr sz="1904" b="0" i="0" u="none" kern="1200">
                <a:solidFill>
                  <a:schemeClr val="tx1"/>
                </a:solidFill>
                <a:latin typeface="+mn-lt"/>
                <a:ea typeface="+mn-ea"/>
                <a:cs typeface="+mn-cs"/>
              </a:defRPr>
            </a:lvl2pPr>
            <a:lvl3pPr marL="906971" indent="-181394" algn="l" defTabSz="725576" rtl="0" eaLnBrk="1" latinLnBrk="0" hangingPunct="1">
              <a:lnSpc>
                <a:spcPct val="90000"/>
              </a:lnSpc>
              <a:spcBef>
                <a:spcPts val="397"/>
              </a:spcBef>
              <a:buFont typeface="Arial" panose="020B0604020202020204" pitchFamily="34" charset="0"/>
              <a:buChar char="•"/>
              <a:defRPr sz="1587" kern="1200">
                <a:solidFill>
                  <a:schemeClr val="tx1"/>
                </a:solidFill>
                <a:latin typeface="+mn-lt"/>
                <a:ea typeface="+mn-ea"/>
                <a:cs typeface="+mn-cs"/>
              </a:defRPr>
            </a:lvl3pPr>
            <a:lvl4pPr marL="1269759"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4pPr>
            <a:lvl5pPr marL="1632547"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5pPr>
            <a:lvl6pPr marL="1995335"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6pPr>
            <a:lvl7pPr marL="2358123"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7pPr>
            <a:lvl8pPr marL="2720912"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8pPr>
            <a:lvl9pPr marL="3083700" indent="-181394" algn="l" defTabSz="725576"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9pPr>
          </a:lstStyle>
          <a:p>
            <a:pPr marL="0" indent="0" defTabSz="815838">
              <a:spcBef>
                <a:spcPts val="893"/>
              </a:spcBef>
              <a:buNone/>
            </a:pPr>
            <a:r>
              <a:rPr lang="en-US" sz="1574" dirty="0">
                <a:solidFill>
                  <a:prstClr val="white"/>
                </a:solidFill>
                <a:latin typeface="Adobe Clean SemiCondensed" panose="020B0503020404020204" pitchFamily="34" charset="0"/>
              </a:rPr>
              <a:t>Similar Responses</a:t>
            </a:r>
          </a:p>
        </p:txBody>
      </p:sp>
    </p:spTree>
    <p:custDataLst>
      <p:tags r:id="rId1"/>
    </p:custDataLst>
    <p:extLst>
      <p:ext uri="{BB962C8B-B14F-4D97-AF65-F5344CB8AC3E}">
        <p14:creationId xmlns:p14="http://schemas.microsoft.com/office/powerpoint/2010/main" val="3447090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top borde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147" y="6239234"/>
            <a:ext cx="14221326" cy="647679"/>
          </a:xfrm>
          <a:prstGeom prst="rect">
            <a:avLst/>
          </a:prstGeom>
        </p:spPr>
      </p:pic>
      <p:sp>
        <p:nvSpPr>
          <p:cNvPr id="3" name="challenges"/>
          <p:cNvSpPr/>
          <p:nvPr/>
        </p:nvSpPr>
        <p:spPr>
          <a:xfrm>
            <a:off x="0" y="774518"/>
            <a:ext cx="12188825" cy="27432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benefits"/>
          <p:cNvSpPr/>
          <p:nvPr/>
        </p:nvSpPr>
        <p:spPr>
          <a:xfrm>
            <a:off x="7563" y="3514228"/>
            <a:ext cx="12188825" cy="27432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lide Number Placeholder 5"/>
          <p:cNvSpPr txBox="1">
            <a:spLocks/>
          </p:cNvSpPr>
          <p:nvPr/>
        </p:nvSpPr>
        <p:spPr>
          <a:xfrm>
            <a:off x="5738945" y="6629400"/>
            <a:ext cx="1015735" cy="168274"/>
          </a:xfrm>
          <a:prstGeom prst="rect">
            <a:avLst/>
          </a:prstGeom>
        </p:spPr>
        <p:txBody>
          <a:bodyPr vert="horz" lIns="108829" tIns="54414" rIns="108829" bIns="54414" rtlCol="0" anchor="ctr"/>
          <a:lstStyle>
            <a:defPPr>
              <a:defRPr lang="en-US"/>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0156F56-D5AE-4C6F-B826-C69D1BC521BB}" type="slidenum">
              <a:rPr lang="en-US" smtClean="0"/>
              <a:pPr algn="ctr"/>
              <a:t>3</a:t>
            </a:fld>
            <a:endParaRPr lang="en-US" dirty="0"/>
          </a:p>
        </p:txBody>
      </p:sp>
      <p:grpSp>
        <p:nvGrpSpPr>
          <p:cNvPr id="9" name="Group 8"/>
          <p:cNvGrpSpPr/>
          <p:nvPr/>
        </p:nvGrpSpPr>
        <p:grpSpPr>
          <a:xfrm>
            <a:off x="0" y="-2721"/>
            <a:ext cx="12196388" cy="777240"/>
            <a:chOff x="17457" y="891733"/>
            <a:chExt cx="12199565" cy="931025"/>
          </a:xfrm>
        </p:grpSpPr>
        <p:sp>
          <p:nvSpPr>
            <p:cNvPr id="10" name="Rectangle 9"/>
            <p:cNvSpPr/>
            <p:nvPr/>
          </p:nvSpPr>
          <p:spPr>
            <a:xfrm>
              <a:off x="17457" y="891733"/>
              <a:ext cx="12199565" cy="931025"/>
            </a:xfrm>
            <a:prstGeom prst="rect">
              <a:avLst/>
            </a:prstGeom>
            <a:gradFill flip="none" rotWithShape="1">
              <a:gsLst>
                <a:gs pos="100000">
                  <a:srgbClr val="00A4E4"/>
                </a:gs>
                <a:gs pos="0">
                  <a:srgbClr val="00A4E4">
                    <a:alpha val="0"/>
                  </a:srgbClr>
                </a:gs>
              </a:gsLst>
              <a:lin ang="108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endParaRPr lang="en-US" sz="1799" dirty="0">
                <a:solidFill>
                  <a:prstClr val="white"/>
                </a:solidFill>
              </a:endParaRPr>
            </a:p>
          </p:txBody>
        </p:sp>
        <p:sp>
          <p:nvSpPr>
            <p:cNvPr id="11" name="Rectangle 10"/>
            <p:cNvSpPr/>
            <p:nvPr/>
          </p:nvSpPr>
          <p:spPr>
            <a:xfrm>
              <a:off x="1018138" y="1061340"/>
              <a:ext cx="8224521" cy="553010"/>
            </a:xfrm>
            <a:prstGeom prst="rect">
              <a:avLst/>
            </a:prstGeom>
          </p:spPr>
          <p:txBody>
            <a:bodyPr wrap="square" anchor="ctr">
              <a:spAutoFit/>
            </a:bodyPr>
            <a:lstStyle/>
            <a:p>
              <a:r>
                <a:rPr lang="en-US" sz="2400" dirty="0">
                  <a:solidFill>
                    <a:prstClr val="white"/>
                  </a:solidFill>
                </a:rPr>
                <a:t>Build a Better Foundation for Digital Marketing</a:t>
              </a:r>
            </a:p>
          </p:txBody>
        </p:sp>
      </p:grpSp>
      <p:pic>
        <p:nvPicPr>
          <p:cNvPr id="12" name="Picture 11"/>
          <p:cNvPicPr>
            <a:picLocks noChangeAspect="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440599" y="71754"/>
            <a:ext cx="525101" cy="576247"/>
          </a:xfrm>
          <a:prstGeom prst="rect">
            <a:avLst/>
          </a:prstGeom>
        </p:spPr>
      </p:pic>
      <p:sp>
        <p:nvSpPr>
          <p:cNvPr id="46" name="Rectangle 45"/>
          <p:cNvSpPr/>
          <p:nvPr/>
        </p:nvSpPr>
        <p:spPr>
          <a:xfrm>
            <a:off x="2051220" y="3025284"/>
            <a:ext cx="3700338" cy="552794"/>
          </a:xfrm>
          <a:prstGeom prst="rect">
            <a:avLst/>
          </a:prstGeom>
          <a:no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32" tIns="45708" rIns="457081" rtlCol="0" anchor="ctr"/>
          <a:lstStyle/>
          <a:p>
            <a:pPr algn="ctr"/>
            <a:r>
              <a:rPr lang="en-US" sz="4400" b="1" dirty="0">
                <a:latin typeface="Adobe Clean SemiCondensed" panose="020B0503020404020204" pitchFamily="34" charset="0"/>
              </a:rPr>
              <a:t>CHALLENGES</a:t>
            </a:r>
            <a:endParaRPr lang="en-US" sz="4400" dirty="0">
              <a:latin typeface="Adobe Clean SemiCondensed" panose="020B0503020404020204" pitchFamily="34" charset="0"/>
            </a:endParaRPr>
          </a:p>
        </p:txBody>
      </p:sp>
      <p:sp>
        <p:nvSpPr>
          <p:cNvPr id="48" name="Rectangle 47"/>
          <p:cNvSpPr/>
          <p:nvPr/>
        </p:nvSpPr>
        <p:spPr>
          <a:xfrm>
            <a:off x="4106522" y="3413025"/>
            <a:ext cx="3700338" cy="552794"/>
          </a:xfrm>
          <a:prstGeom prst="rect">
            <a:avLst/>
          </a:prstGeom>
          <a:no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32" tIns="45708" rIns="457081" rtlCol="0" anchor="ctr"/>
          <a:lstStyle/>
          <a:p>
            <a:pPr algn="ctr"/>
            <a:r>
              <a:rPr lang="en-US" sz="4400" b="1" dirty="0">
                <a:latin typeface="Adobe Clean SemiCondensed" panose="020B0503020404020204" pitchFamily="34" charset="0"/>
              </a:rPr>
              <a:t>BENEFITS</a:t>
            </a:r>
            <a:endParaRPr lang="en-US" sz="4400" dirty="0">
              <a:latin typeface="Adobe Clean SemiCondensed" panose="020B0503020404020204" pitchFamily="34" charset="0"/>
            </a:endParaRPr>
          </a:p>
        </p:txBody>
      </p:sp>
      <p:sp>
        <p:nvSpPr>
          <p:cNvPr id="49" name="Rectangle 48"/>
          <p:cNvSpPr/>
          <p:nvPr/>
        </p:nvSpPr>
        <p:spPr>
          <a:xfrm>
            <a:off x="3714743" y="4325990"/>
            <a:ext cx="2064780" cy="1223557"/>
          </a:xfrm>
          <a:prstGeom prst="rect">
            <a:avLst/>
          </a:prstGeom>
          <a:no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20040" tIns="45708" rIns="182880" rtlCol="0" anchor="ctr"/>
          <a:lstStyle/>
          <a:p>
            <a:r>
              <a:rPr lang="en-US" sz="1600" dirty="0">
                <a:solidFill>
                  <a:schemeClr val="bg1"/>
                </a:solidFill>
                <a:latin typeface="Adobe Clean SemiCondensed" panose="020B0503020404020204" pitchFamily="34" charset="0"/>
              </a:rPr>
              <a:t>Unified platform</a:t>
            </a:r>
          </a:p>
          <a:p>
            <a:r>
              <a:rPr lang="en-US" sz="1200" dirty="0">
                <a:solidFill>
                  <a:schemeClr val="bg1"/>
                </a:solidFill>
                <a:latin typeface="Adobe Clean Light" panose="020B0303020404020204" pitchFamily="34" charset="0"/>
              </a:rPr>
              <a:t>which can leverage different aspects of the marketing cloud for the best customer experience</a:t>
            </a:r>
          </a:p>
        </p:txBody>
      </p:sp>
      <p:sp>
        <p:nvSpPr>
          <p:cNvPr id="50" name="Rectangle 49"/>
          <p:cNvSpPr/>
          <p:nvPr/>
        </p:nvSpPr>
        <p:spPr>
          <a:xfrm>
            <a:off x="7910734" y="4325990"/>
            <a:ext cx="2124806" cy="1223557"/>
          </a:xfrm>
          <a:prstGeom prst="rect">
            <a:avLst/>
          </a:prstGeom>
          <a:no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20040" tIns="45708" rIns="182880" rtlCol="0" anchor="ctr"/>
          <a:lstStyle/>
          <a:p>
            <a:r>
              <a:rPr lang="en-US" sz="1600" dirty="0">
                <a:solidFill>
                  <a:schemeClr val="bg1"/>
                </a:solidFill>
                <a:latin typeface="Adobe Clean SemiCondensed" panose="020B0503020404020204" pitchFamily="34" charset="0"/>
              </a:rPr>
              <a:t>Marketing tools</a:t>
            </a:r>
          </a:p>
          <a:p>
            <a:r>
              <a:rPr lang="en-US" sz="1200" dirty="0">
                <a:solidFill>
                  <a:schemeClr val="bg1"/>
                </a:solidFill>
                <a:latin typeface="Adobe Clean Light" panose="020B0303020404020204" pitchFamily="34" charset="0"/>
              </a:rPr>
              <a:t>Easier use of marketing tools to create personalized messages across web, email and mobile</a:t>
            </a:r>
          </a:p>
        </p:txBody>
      </p:sp>
      <p:sp>
        <p:nvSpPr>
          <p:cNvPr id="51" name="Rectangle 50"/>
          <p:cNvSpPr/>
          <p:nvPr/>
        </p:nvSpPr>
        <p:spPr>
          <a:xfrm>
            <a:off x="131010" y="4325990"/>
            <a:ext cx="1947187" cy="1223557"/>
          </a:xfrm>
          <a:prstGeom prst="rect">
            <a:avLst/>
          </a:prstGeom>
          <a:no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20040" tIns="45708" rIns="182880" rtlCol="0" anchor="ctr"/>
          <a:lstStyle/>
          <a:p>
            <a:r>
              <a:rPr lang="en-US" sz="1600" dirty="0">
                <a:solidFill>
                  <a:schemeClr val="bg1"/>
                </a:solidFill>
                <a:latin typeface="Adobe Clean SemiCondensed" panose="020B0503020404020204" pitchFamily="34" charset="0"/>
              </a:rPr>
              <a:t>Time = Value</a:t>
            </a:r>
          </a:p>
          <a:p>
            <a:r>
              <a:rPr lang="en-US" sz="1200" dirty="0">
                <a:solidFill>
                  <a:schemeClr val="bg1"/>
                </a:solidFill>
                <a:latin typeface="Adobe Clean Light" panose="020B0303020404020204" pitchFamily="34" charset="0"/>
              </a:rPr>
              <a:t>Quicker time to value in minimizing the number of systems that need to work together</a:t>
            </a:r>
          </a:p>
        </p:txBody>
      </p:sp>
      <p:sp>
        <p:nvSpPr>
          <p:cNvPr id="52" name="Rectangle 51"/>
          <p:cNvSpPr/>
          <p:nvPr/>
        </p:nvSpPr>
        <p:spPr>
          <a:xfrm>
            <a:off x="9707007" y="1271181"/>
            <a:ext cx="2267965" cy="1223557"/>
          </a:xfrm>
          <a:prstGeom prst="rect">
            <a:avLst/>
          </a:prstGeom>
          <a:no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20040" tIns="45708" rIns="182880" rtlCol="0" anchor="ctr"/>
          <a:lstStyle/>
          <a:p>
            <a:r>
              <a:rPr lang="en-US" sz="1600" dirty="0">
                <a:solidFill>
                  <a:schemeClr val="bg1"/>
                </a:solidFill>
                <a:latin typeface="Adobe Clean SemiCondensed" panose="020B0503020404020204" pitchFamily="34" charset="0"/>
              </a:rPr>
              <a:t>Personalized message</a:t>
            </a:r>
          </a:p>
          <a:p>
            <a:r>
              <a:rPr lang="en-US" sz="1200" dirty="0">
                <a:solidFill>
                  <a:schemeClr val="bg1"/>
                </a:solidFill>
                <a:latin typeface="Adobe Clean Light" panose="020B0303020404020204" pitchFamily="34" charset="0"/>
              </a:rPr>
              <a:t>Having the ability to provide a personalized marketing message or experience to customers</a:t>
            </a:r>
          </a:p>
        </p:txBody>
      </p:sp>
      <p:sp>
        <p:nvSpPr>
          <p:cNvPr id="53" name="Rectangle 52"/>
          <p:cNvSpPr/>
          <p:nvPr/>
        </p:nvSpPr>
        <p:spPr>
          <a:xfrm>
            <a:off x="6046587" y="1182230"/>
            <a:ext cx="1838316" cy="1223557"/>
          </a:xfrm>
          <a:prstGeom prst="rect">
            <a:avLst/>
          </a:prstGeom>
          <a:no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20040" tIns="45708" rIns="182880" rtlCol="0" anchor="ctr"/>
          <a:lstStyle/>
          <a:p>
            <a:r>
              <a:rPr lang="en-US" sz="1600" dirty="0">
                <a:solidFill>
                  <a:schemeClr val="bg1"/>
                </a:solidFill>
                <a:latin typeface="Adobe Clean SemiCondensed" panose="020B0503020404020204" pitchFamily="34" charset="0"/>
              </a:rPr>
              <a:t>Translating data</a:t>
            </a:r>
          </a:p>
          <a:p>
            <a:r>
              <a:rPr lang="en-US" sz="1200" dirty="0">
                <a:solidFill>
                  <a:schemeClr val="bg1"/>
                </a:solidFill>
                <a:latin typeface="Adobe Clean Light" panose="020B0303020404020204" pitchFamily="34" charset="0"/>
              </a:rPr>
              <a:t>into actionable insights and then executing on them</a:t>
            </a:r>
          </a:p>
        </p:txBody>
      </p:sp>
      <p:sp>
        <p:nvSpPr>
          <p:cNvPr id="54" name="Rectangle 53"/>
          <p:cNvSpPr/>
          <p:nvPr/>
        </p:nvSpPr>
        <p:spPr>
          <a:xfrm>
            <a:off x="1905601" y="1271181"/>
            <a:ext cx="2318882" cy="1223557"/>
          </a:xfrm>
          <a:prstGeom prst="rect">
            <a:avLst/>
          </a:prstGeom>
          <a:no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20040" tIns="45708" rIns="182880" rtlCol="0" anchor="ctr"/>
          <a:lstStyle/>
          <a:p>
            <a:r>
              <a:rPr lang="en-US" sz="1600" dirty="0">
                <a:solidFill>
                  <a:schemeClr val="bg1"/>
                </a:solidFill>
                <a:latin typeface="Adobe Clean SemiCondensed" panose="020B0503020404020204" pitchFamily="34" charset="0"/>
              </a:rPr>
              <a:t>Time management</a:t>
            </a:r>
          </a:p>
          <a:p>
            <a:r>
              <a:rPr lang="en-US" sz="1200" dirty="0">
                <a:solidFill>
                  <a:schemeClr val="bg1"/>
                </a:solidFill>
                <a:latin typeface="Adobe Clean Light" panose="020B0303020404020204" pitchFamily="34" charset="0"/>
              </a:rPr>
              <a:t>Time piecing together different digital marketing tools and rationalizing differing data sets and methodologies </a:t>
            </a:r>
          </a:p>
        </p:txBody>
      </p:sp>
      <p:pic>
        <p:nvPicPr>
          <p:cNvPr id="1028" name="Picture 4"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06" y="1390351"/>
            <a:ext cx="2367385" cy="236738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marketing cloud 3d 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85213" y="3944983"/>
            <a:ext cx="2278998" cy="227899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email marketing 3d 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27159" y="3784962"/>
            <a:ext cx="2145568" cy="214556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email red 3d png" hidden="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76037" y="950642"/>
            <a:ext cx="2284705" cy="228470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mage result for data red 3d 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58856" y="1141424"/>
            <a:ext cx="1849840" cy="184984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Image result for time blue 3d 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29195" y="3784962"/>
            <a:ext cx="2145568" cy="2145568"/>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Image result for mail message red 3d 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65013" y="1176866"/>
            <a:ext cx="2023049" cy="202304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34364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0" name="top borde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52" y="3466935"/>
            <a:ext cx="12225675" cy="647679"/>
          </a:xfrm>
          <a:prstGeom prst="rect">
            <a:avLst/>
          </a:prstGeom>
        </p:spPr>
      </p:pic>
      <p:sp>
        <p:nvSpPr>
          <p:cNvPr id="2" name="Title 1"/>
          <p:cNvSpPr>
            <a:spLocks noGrp="1"/>
          </p:cNvSpPr>
          <p:nvPr>
            <p:ph type="title"/>
          </p:nvPr>
        </p:nvSpPr>
        <p:spPr/>
        <p:txBody>
          <a:bodyPr/>
          <a:lstStyle/>
          <a:p>
            <a:r>
              <a:rPr lang="en-US" dirty="0"/>
              <a:t>Review Business Strategy Site Assessment</a:t>
            </a:r>
          </a:p>
        </p:txBody>
      </p:sp>
      <p:sp>
        <p:nvSpPr>
          <p:cNvPr id="3" name="Slide Number Placeholder 2"/>
          <p:cNvSpPr>
            <a:spLocks noGrp="1"/>
          </p:cNvSpPr>
          <p:nvPr>
            <p:ph type="sldNum" sz="quarter" idx="12"/>
          </p:nvPr>
        </p:nvSpPr>
        <p:spPr/>
        <p:txBody>
          <a:bodyPr/>
          <a:lstStyle/>
          <a:p>
            <a:pPr algn="ctr"/>
            <a:fld id="{90156F56-D5AE-4C6F-B826-C69D1BC521BB}" type="slidenum">
              <a:rPr lang="en-US" smtClean="0"/>
              <a:pPr algn="ctr"/>
              <a:t>4</a:t>
            </a:fld>
            <a:endParaRPr lang="en-US" dirty="0"/>
          </a:p>
        </p:txBody>
      </p:sp>
      <p:pic>
        <p:nvPicPr>
          <p:cNvPr id="2050" name="Picture 2" descr="Image result for adobe color brandi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55074" y="-639884"/>
            <a:ext cx="3764695" cy="248752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hidden="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1708" y="1256131"/>
            <a:ext cx="1184555" cy="1168103"/>
          </a:xfrm>
          <a:prstGeom prst="rect">
            <a:avLst/>
          </a:prstGeom>
        </p:spPr>
      </p:pic>
      <p:sp>
        <p:nvSpPr>
          <p:cNvPr id="163" name="SPONSORSHIP"/>
          <p:cNvSpPr/>
          <p:nvPr/>
        </p:nvSpPr>
        <p:spPr>
          <a:xfrm>
            <a:off x="12335261" y="4434828"/>
            <a:ext cx="2537656" cy="1272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dirty="0">
                <a:latin typeface="Adobe Clean SemiCondensed" panose="020B0503020404020204" pitchFamily="34" charset="0"/>
              </a:rPr>
              <a:t>SPONSORSHIP</a:t>
            </a:r>
          </a:p>
          <a:p>
            <a:pPr lvl="2"/>
            <a:br>
              <a:rPr lang="en-US" sz="1050" dirty="0">
                <a:latin typeface="Adobe Clean Light" panose="020B0303020404020204" pitchFamily="34" charset="0"/>
              </a:rPr>
            </a:br>
            <a:r>
              <a:rPr lang="en-US" sz="1050" dirty="0">
                <a:latin typeface="Adobe Clean Light" panose="020B0303020404020204" pitchFamily="34" charset="0"/>
              </a:rPr>
              <a:t>Executive Sponsorship, Eric Hall &amp; Regional AGS Leadership … </a:t>
            </a:r>
          </a:p>
        </p:txBody>
      </p:sp>
      <p:grpSp>
        <p:nvGrpSpPr>
          <p:cNvPr id="55" name="Text box: Investing in You"/>
          <p:cNvGrpSpPr/>
          <p:nvPr/>
        </p:nvGrpSpPr>
        <p:grpSpPr>
          <a:xfrm>
            <a:off x="12666109" y="5576058"/>
            <a:ext cx="2684093" cy="1522716"/>
            <a:chOff x="6034957" y="5037318"/>
            <a:chExt cx="2684792" cy="1523113"/>
          </a:xfrm>
        </p:grpSpPr>
        <p:sp>
          <p:nvSpPr>
            <p:cNvPr id="165" name="INVESTING IN YOU"/>
            <p:cNvSpPr/>
            <p:nvPr/>
          </p:nvSpPr>
          <p:spPr>
            <a:xfrm>
              <a:off x="6181432" y="5037318"/>
              <a:ext cx="2538317" cy="12727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dirty="0">
                  <a:latin typeface="Adobe Clean SemiCondensed" panose="020B0503020404020204" pitchFamily="34" charset="0"/>
                </a:rPr>
                <a:t>INVESTING IN YOU</a:t>
              </a:r>
            </a:p>
            <a:p>
              <a:pPr lvl="2"/>
              <a:br>
                <a:rPr lang="en-US" sz="1050" dirty="0">
                  <a:latin typeface="Adobe Clean Light" panose="020B0303020404020204" pitchFamily="34" charset="0"/>
                </a:rPr>
              </a:br>
              <a:r>
                <a:rPr lang="en-US" sz="1050" dirty="0">
                  <a:latin typeface="Adobe Clean Light" panose="020B0303020404020204" pitchFamily="34" charset="0"/>
                </a:rPr>
                <a:t>Your involvement reflects a huge investing in you …</a:t>
              </a:r>
            </a:p>
          </p:txBody>
        </p:sp>
        <p:grpSp>
          <p:nvGrpSpPr>
            <p:cNvPr id="54" name="&quot;You&quot; weeblos"/>
            <p:cNvGrpSpPr/>
            <p:nvPr/>
          </p:nvGrpSpPr>
          <p:grpSpPr>
            <a:xfrm>
              <a:off x="6034957" y="5386431"/>
              <a:ext cx="1180999" cy="1174000"/>
              <a:chOff x="6034957" y="5386431"/>
              <a:chExt cx="1180999" cy="1174000"/>
            </a:xfrm>
          </p:grpSpPr>
          <p:pic>
            <p:nvPicPr>
              <p:cNvPr id="167" name="Picture 166"/>
              <p:cNvPicPr>
                <a:picLocks noChangeAspect="1"/>
              </p:cNvPicPr>
              <p:nvPr/>
            </p:nvPicPr>
            <p:blipFill>
              <a:blip r:embed="rId7">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034957" y="5394951"/>
                <a:ext cx="582630" cy="844813"/>
              </a:xfrm>
              <a:prstGeom prst="rect">
                <a:avLst/>
              </a:prstGeom>
            </p:spPr>
          </p:pic>
          <p:pic>
            <p:nvPicPr>
              <p:cNvPr id="166" name="Picture 165"/>
              <p:cNvPicPr>
                <a:picLocks noChangeAspect="1"/>
              </p:cNvPicPr>
              <p:nvPr/>
            </p:nvPicPr>
            <p:blipFill>
              <a:blip r:embed="rId7">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6656937" y="5386431"/>
                <a:ext cx="559019" cy="810577"/>
              </a:xfrm>
              <a:prstGeom prst="rect">
                <a:avLst/>
              </a:prstGeom>
            </p:spPr>
          </p:pic>
          <p:pic>
            <p:nvPicPr>
              <p:cNvPr id="52" name="Picture 5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0132" y="5407967"/>
                <a:ext cx="794803" cy="1152464"/>
              </a:xfrm>
              <a:prstGeom prst="rect">
                <a:avLst/>
              </a:prstGeom>
            </p:spPr>
          </p:pic>
        </p:grpSp>
      </p:grpSp>
      <p:pic>
        <p:nvPicPr>
          <p:cNvPr id="27" name="Adobe logo" descr="Image resul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389342" y="535708"/>
            <a:ext cx="1960860" cy="1960860"/>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01" name="Picture 4" descr="Image result for adobe log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648481" y="6512247"/>
            <a:ext cx="284550" cy="2845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hidden="1"/>
          <p:cNvSpPr/>
          <p:nvPr/>
        </p:nvSpPr>
        <p:spPr>
          <a:xfrm>
            <a:off x="-1" y="0"/>
            <a:ext cx="12188824" cy="6877036"/>
          </a:xfrm>
          <a:prstGeom prst="rect">
            <a:avLst/>
          </a:prstGeom>
          <a:blipFill dpi="0" rotWithShape="1">
            <a:blip r:embed="rId10">
              <a:alphaModFix amt="8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hidden="1"/>
          <p:cNvSpPr/>
          <p:nvPr/>
        </p:nvSpPr>
        <p:spPr>
          <a:xfrm>
            <a:off x="440974" y="964625"/>
            <a:ext cx="2713382" cy="458037"/>
          </a:xfrm>
          <a:prstGeom prst="rect">
            <a:avLst/>
          </a:prstGeom>
          <a:solidFill>
            <a:schemeClr val="accent2">
              <a:lumMod val="75000"/>
              <a:alpha val="50000"/>
            </a:schemeClr>
          </a:solidFill>
          <a:ln>
            <a:noFill/>
          </a:ln>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500"/>
              </a:lnSpc>
            </a:pPr>
            <a:r>
              <a:rPr lang="en-US" dirty="0"/>
              <a:t>   </a:t>
            </a:r>
            <a:r>
              <a:rPr lang="en-US" sz="2400" dirty="0"/>
              <a:t>◀</a:t>
            </a:r>
            <a:r>
              <a:rPr lang="en-US" dirty="0"/>
              <a:t>  </a:t>
            </a:r>
            <a:r>
              <a:rPr lang="en-US" b="1" dirty="0">
                <a:latin typeface="Adobe Clean SemiCondensed" panose="020B0503020404020204" pitchFamily="34" charset="0"/>
              </a:rPr>
              <a:t>KEY TAKEWAY</a:t>
            </a:r>
          </a:p>
        </p:txBody>
      </p:sp>
      <p:sp>
        <p:nvSpPr>
          <p:cNvPr id="6" name="TextBox 5" hidden="1"/>
          <p:cNvSpPr txBox="1"/>
          <p:nvPr/>
        </p:nvSpPr>
        <p:spPr>
          <a:xfrm>
            <a:off x="598492" y="1665571"/>
            <a:ext cx="2555864" cy="830997"/>
          </a:xfrm>
          <a:prstGeom prst="rect">
            <a:avLst/>
          </a:prstGeom>
          <a:noFill/>
        </p:spPr>
        <p:txBody>
          <a:bodyPr wrap="square" rtlCol="0">
            <a:spAutoFit/>
          </a:bodyPr>
          <a:lstStyle/>
          <a:p>
            <a:r>
              <a:rPr lang="en-US" sz="1200" dirty="0">
                <a:solidFill>
                  <a:schemeClr val="bg1"/>
                </a:solidFill>
              </a:rPr>
              <a:t>This is sample text. </a:t>
            </a:r>
            <a:r>
              <a:rPr lang="en-US" sz="1200" dirty="0" err="1">
                <a:solidFill>
                  <a:schemeClr val="bg1"/>
                </a:solidFill>
              </a:rPr>
              <a:t>Sed</a:t>
            </a:r>
            <a:r>
              <a:rPr lang="en-US" sz="1200" dirty="0">
                <a:solidFill>
                  <a:schemeClr val="bg1"/>
                </a:solidFill>
              </a:rPr>
              <a:t> </a:t>
            </a:r>
            <a:r>
              <a:rPr lang="en-US" sz="1200" dirty="0" err="1">
                <a:solidFill>
                  <a:schemeClr val="bg1"/>
                </a:solidFill>
              </a:rPr>
              <a:t>ut</a:t>
            </a:r>
            <a:r>
              <a:rPr lang="en-US" sz="1200" dirty="0">
                <a:solidFill>
                  <a:schemeClr val="bg1"/>
                </a:solidFill>
              </a:rPr>
              <a:t> </a:t>
            </a:r>
            <a:r>
              <a:rPr lang="en-US" sz="1200" dirty="0" err="1">
                <a:solidFill>
                  <a:schemeClr val="bg1"/>
                </a:solidFill>
              </a:rPr>
              <a:t>perspiciatis</a:t>
            </a:r>
            <a:r>
              <a:rPr lang="en-US" sz="1200" dirty="0">
                <a:solidFill>
                  <a:schemeClr val="bg1"/>
                </a:solidFill>
              </a:rPr>
              <a:t> </a:t>
            </a:r>
            <a:r>
              <a:rPr lang="en-US" sz="1200" dirty="0" err="1">
                <a:solidFill>
                  <a:schemeClr val="bg1"/>
                </a:solidFill>
              </a:rPr>
              <a:t>unde</a:t>
            </a:r>
            <a:r>
              <a:rPr lang="en-US" sz="1200" dirty="0">
                <a:solidFill>
                  <a:schemeClr val="bg1"/>
                </a:solidFill>
              </a:rPr>
              <a:t> </a:t>
            </a:r>
            <a:r>
              <a:rPr lang="en-US" sz="1200" dirty="0" err="1">
                <a:solidFill>
                  <a:schemeClr val="bg1"/>
                </a:solidFill>
              </a:rPr>
              <a:t>omnis</a:t>
            </a:r>
            <a:r>
              <a:rPr lang="en-US" sz="1200" dirty="0">
                <a:solidFill>
                  <a:schemeClr val="bg1"/>
                </a:solidFill>
              </a:rPr>
              <a:t> </a:t>
            </a:r>
            <a:r>
              <a:rPr lang="en-US" sz="1200" dirty="0" err="1">
                <a:solidFill>
                  <a:schemeClr val="bg1"/>
                </a:solidFill>
              </a:rPr>
              <a:t>iste</a:t>
            </a:r>
            <a:r>
              <a:rPr lang="en-US" sz="1200" dirty="0">
                <a:solidFill>
                  <a:schemeClr val="bg1"/>
                </a:solidFill>
              </a:rPr>
              <a:t> </a:t>
            </a:r>
            <a:r>
              <a:rPr lang="en-US" sz="1200" dirty="0" err="1">
                <a:solidFill>
                  <a:schemeClr val="bg1"/>
                </a:solidFill>
              </a:rPr>
              <a:t>natus</a:t>
            </a:r>
            <a:r>
              <a:rPr lang="en-US" sz="1200" dirty="0">
                <a:solidFill>
                  <a:schemeClr val="bg1"/>
                </a:solidFill>
              </a:rPr>
              <a:t> error sit </a:t>
            </a:r>
            <a:r>
              <a:rPr lang="en-US" sz="1200" dirty="0" err="1">
                <a:solidFill>
                  <a:schemeClr val="bg1"/>
                </a:solidFill>
              </a:rPr>
              <a:t>voluptatem</a:t>
            </a:r>
            <a:r>
              <a:rPr lang="en-US" sz="1200" dirty="0">
                <a:solidFill>
                  <a:schemeClr val="bg1"/>
                </a:solidFill>
              </a:rPr>
              <a:t> </a:t>
            </a:r>
            <a:r>
              <a:rPr lang="en-US" sz="1200" dirty="0" err="1">
                <a:solidFill>
                  <a:schemeClr val="bg1"/>
                </a:solidFill>
              </a:rPr>
              <a:t>accusantium</a:t>
            </a:r>
            <a:r>
              <a:rPr lang="en-US" sz="1200" dirty="0">
                <a:solidFill>
                  <a:schemeClr val="bg1"/>
                </a:solidFill>
              </a:rPr>
              <a:t> </a:t>
            </a:r>
            <a:r>
              <a:rPr lang="en-US" sz="1200" dirty="0" err="1">
                <a:solidFill>
                  <a:schemeClr val="bg1"/>
                </a:solidFill>
              </a:rPr>
              <a:t>doloremque</a:t>
            </a:r>
            <a:r>
              <a:rPr lang="en-US" sz="1200" dirty="0">
                <a:solidFill>
                  <a:schemeClr val="bg1"/>
                </a:solidFill>
              </a:rPr>
              <a:t> </a:t>
            </a:r>
            <a:r>
              <a:rPr lang="en-US" sz="1200" dirty="0" err="1">
                <a:solidFill>
                  <a:schemeClr val="bg1"/>
                </a:solidFill>
              </a:rPr>
              <a:t>laudantium</a:t>
            </a:r>
            <a:r>
              <a:rPr lang="en-US" sz="1200" dirty="0">
                <a:solidFill>
                  <a:schemeClr val="bg1"/>
                </a:solidFill>
              </a:rPr>
              <a:t>.</a:t>
            </a:r>
          </a:p>
        </p:txBody>
      </p:sp>
      <p:sp>
        <p:nvSpPr>
          <p:cNvPr id="65" name="TextBox 64" hidden="1"/>
          <p:cNvSpPr txBox="1"/>
          <p:nvPr/>
        </p:nvSpPr>
        <p:spPr>
          <a:xfrm>
            <a:off x="351351" y="1622757"/>
            <a:ext cx="311110" cy="338554"/>
          </a:xfrm>
          <a:prstGeom prst="rect">
            <a:avLst/>
          </a:prstGeom>
          <a:noFill/>
        </p:spPr>
        <p:txBody>
          <a:bodyPr wrap="square" rtlCol="0">
            <a:spAutoFit/>
          </a:bodyPr>
          <a:lstStyle/>
          <a:p>
            <a:r>
              <a:rPr lang="en-US" sz="1600" dirty="0">
                <a:solidFill>
                  <a:schemeClr val="bg1"/>
                </a:solidFill>
              </a:rPr>
              <a:t>▼</a:t>
            </a:r>
          </a:p>
        </p:txBody>
      </p:sp>
      <p:sp>
        <p:nvSpPr>
          <p:cNvPr id="66" name="TextBox 65" hidden="1"/>
          <p:cNvSpPr txBox="1"/>
          <p:nvPr/>
        </p:nvSpPr>
        <p:spPr>
          <a:xfrm>
            <a:off x="337843" y="2534047"/>
            <a:ext cx="3035758" cy="1107996"/>
          </a:xfrm>
          <a:prstGeom prst="rect">
            <a:avLst/>
          </a:prstGeom>
          <a:noFill/>
        </p:spPr>
        <p:txBody>
          <a:bodyPr wrap="square" rtlCol="0" anchor="ctr">
            <a:spAutoFit/>
          </a:bodyPr>
          <a:lstStyle/>
          <a:p>
            <a:r>
              <a:rPr lang="en-US" sz="6600" dirty="0">
                <a:solidFill>
                  <a:schemeClr val="bg1"/>
                </a:solidFill>
              </a:rPr>
              <a:t>&lt; XX </a:t>
            </a:r>
            <a:r>
              <a:rPr lang="en-US" sz="3600" dirty="0">
                <a:solidFill>
                  <a:schemeClr val="accent2">
                    <a:lumMod val="40000"/>
                    <a:lumOff val="60000"/>
                  </a:schemeClr>
                </a:solidFill>
                <a:latin typeface="Adobe Clean Light" panose="020B0303020404020204" pitchFamily="34" charset="0"/>
              </a:rPr>
              <a:t>DATA</a:t>
            </a:r>
          </a:p>
        </p:txBody>
      </p:sp>
      <p:sp>
        <p:nvSpPr>
          <p:cNvPr id="21" name="Arrow: Pentagon 20" hidden="1"/>
          <p:cNvSpPr/>
          <p:nvPr/>
        </p:nvSpPr>
        <p:spPr>
          <a:xfrm rot="16200000">
            <a:off x="3197976" y="186796"/>
            <a:ext cx="2828139" cy="7661793"/>
          </a:xfrm>
          <a:custGeom>
            <a:avLst/>
            <a:gdLst>
              <a:gd name="connsiteX0" fmla="*/ 0 w 2442410"/>
              <a:gd name="connsiteY0" fmla="*/ 0 h 7653353"/>
              <a:gd name="connsiteX1" fmla="*/ 1221205 w 2442410"/>
              <a:gd name="connsiteY1" fmla="*/ 0 h 7653353"/>
              <a:gd name="connsiteX2" fmla="*/ 2442410 w 2442410"/>
              <a:gd name="connsiteY2" fmla="*/ 3826677 h 7653353"/>
              <a:gd name="connsiteX3" fmla="*/ 1221205 w 2442410"/>
              <a:gd name="connsiteY3" fmla="*/ 7653353 h 7653353"/>
              <a:gd name="connsiteX4" fmla="*/ 0 w 2442410"/>
              <a:gd name="connsiteY4" fmla="*/ 7653353 h 7653353"/>
              <a:gd name="connsiteX5" fmla="*/ 0 w 2442410"/>
              <a:gd name="connsiteY5" fmla="*/ 0 h 7653353"/>
              <a:gd name="connsiteX0" fmla="*/ 0 w 2923674"/>
              <a:gd name="connsiteY0" fmla="*/ 0 h 7653353"/>
              <a:gd name="connsiteX1" fmla="*/ 1221205 w 2923674"/>
              <a:gd name="connsiteY1" fmla="*/ 0 h 7653353"/>
              <a:gd name="connsiteX2" fmla="*/ 2923674 w 2923674"/>
              <a:gd name="connsiteY2" fmla="*/ 1336140 h 7653353"/>
              <a:gd name="connsiteX3" fmla="*/ 1221205 w 2923674"/>
              <a:gd name="connsiteY3" fmla="*/ 7653353 h 7653353"/>
              <a:gd name="connsiteX4" fmla="*/ 0 w 2923674"/>
              <a:gd name="connsiteY4" fmla="*/ 7653353 h 7653353"/>
              <a:gd name="connsiteX5" fmla="*/ 0 w 2923674"/>
              <a:gd name="connsiteY5" fmla="*/ 0 h 7653353"/>
              <a:gd name="connsiteX0" fmla="*/ 0 w 2923674"/>
              <a:gd name="connsiteY0" fmla="*/ 0 h 7653353"/>
              <a:gd name="connsiteX1" fmla="*/ 1100889 w 2923674"/>
              <a:gd name="connsiteY1" fmla="*/ 12032 h 7653353"/>
              <a:gd name="connsiteX2" fmla="*/ 2923674 w 2923674"/>
              <a:gd name="connsiteY2" fmla="*/ 1336140 h 7653353"/>
              <a:gd name="connsiteX3" fmla="*/ 1221205 w 2923674"/>
              <a:gd name="connsiteY3" fmla="*/ 7653353 h 7653353"/>
              <a:gd name="connsiteX4" fmla="*/ 0 w 2923674"/>
              <a:gd name="connsiteY4" fmla="*/ 7653353 h 7653353"/>
              <a:gd name="connsiteX5" fmla="*/ 0 w 2923674"/>
              <a:gd name="connsiteY5" fmla="*/ 0 h 7653353"/>
              <a:gd name="connsiteX0" fmla="*/ 0 w 2923674"/>
              <a:gd name="connsiteY0" fmla="*/ 8440 h 7661793"/>
              <a:gd name="connsiteX1" fmla="*/ 909820 w 2923674"/>
              <a:gd name="connsiteY1" fmla="*/ 0 h 7661793"/>
              <a:gd name="connsiteX2" fmla="*/ 2923674 w 2923674"/>
              <a:gd name="connsiteY2" fmla="*/ 1344580 h 7661793"/>
              <a:gd name="connsiteX3" fmla="*/ 1221205 w 2923674"/>
              <a:gd name="connsiteY3" fmla="*/ 7661793 h 7661793"/>
              <a:gd name="connsiteX4" fmla="*/ 0 w 2923674"/>
              <a:gd name="connsiteY4" fmla="*/ 7661793 h 7661793"/>
              <a:gd name="connsiteX5" fmla="*/ 0 w 2923674"/>
              <a:gd name="connsiteY5" fmla="*/ 8440 h 7661793"/>
              <a:gd name="connsiteX0" fmla="*/ 0 w 2923674"/>
              <a:gd name="connsiteY0" fmla="*/ 8440 h 7661796"/>
              <a:gd name="connsiteX1" fmla="*/ 909820 w 2923674"/>
              <a:gd name="connsiteY1" fmla="*/ 0 h 7661796"/>
              <a:gd name="connsiteX2" fmla="*/ 2923674 w 2923674"/>
              <a:gd name="connsiteY2" fmla="*/ 1344580 h 7661796"/>
              <a:gd name="connsiteX3" fmla="*/ 750354 w 2923674"/>
              <a:gd name="connsiteY3" fmla="*/ 7661796 h 7661796"/>
              <a:gd name="connsiteX4" fmla="*/ 0 w 2923674"/>
              <a:gd name="connsiteY4" fmla="*/ 7661793 h 7661796"/>
              <a:gd name="connsiteX5" fmla="*/ 0 w 2923674"/>
              <a:gd name="connsiteY5" fmla="*/ 8440 h 7661796"/>
              <a:gd name="connsiteX0" fmla="*/ 0 w 2923674"/>
              <a:gd name="connsiteY0" fmla="*/ 8440 h 7661793"/>
              <a:gd name="connsiteX1" fmla="*/ 909820 w 2923674"/>
              <a:gd name="connsiteY1" fmla="*/ 0 h 7661793"/>
              <a:gd name="connsiteX2" fmla="*/ 2923674 w 2923674"/>
              <a:gd name="connsiteY2" fmla="*/ 1344580 h 7661793"/>
              <a:gd name="connsiteX3" fmla="*/ 511518 w 2923674"/>
              <a:gd name="connsiteY3" fmla="*/ 7648148 h 7661793"/>
              <a:gd name="connsiteX4" fmla="*/ 0 w 2923674"/>
              <a:gd name="connsiteY4" fmla="*/ 7661793 h 7661793"/>
              <a:gd name="connsiteX5" fmla="*/ 0 w 2923674"/>
              <a:gd name="connsiteY5" fmla="*/ 8440 h 7661793"/>
              <a:gd name="connsiteX0" fmla="*/ 0 w 2923674"/>
              <a:gd name="connsiteY0" fmla="*/ 8440 h 7661793"/>
              <a:gd name="connsiteX1" fmla="*/ 909820 w 2923674"/>
              <a:gd name="connsiteY1" fmla="*/ 0 h 7661793"/>
              <a:gd name="connsiteX2" fmla="*/ 2923674 w 2923674"/>
              <a:gd name="connsiteY2" fmla="*/ 1344580 h 7661793"/>
              <a:gd name="connsiteX3" fmla="*/ 388685 w 2923674"/>
              <a:gd name="connsiteY3" fmla="*/ 7641328 h 7661793"/>
              <a:gd name="connsiteX4" fmla="*/ 0 w 2923674"/>
              <a:gd name="connsiteY4" fmla="*/ 7661793 h 7661793"/>
              <a:gd name="connsiteX5" fmla="*/ 0 w 2923674"/>
              <a:gd name="connsiteY5" fmla="*/ 8440 h 7661793"/>
              <a:gd name="connsiteX0" fmla="*/ 0 w 2923674"/>
              <a:gd name="connsiteY0" fmla="*/ 8440 h 7661793"/>
              <a:gd name="connsiteX1" fmla="*/ 909820 w 2923674"/>
              <a:gd name="connsiteY1" fmla="*/ 0 h 7661793"/>
              <a:gd name="connsiteX2" fmla="*/ 2923674 w 2923674"/>
              <a:gd name="connsiteY2" fmla="*/ 1344580 h 7661793"/>
              <a:gd name="connsiteX3" fmla="*/ 381858 w 2923674"/>
              <a:gd name="connsiteY3" fmla="*/ 7654978 h 7661793"/>
              <a:gd name="connsiteX4" fmla="*/ 0 w 2923674"/>
              <a:gd name="connsiteY4" fmla="*/ 7661793 h 7661793"/>
              <a:gd name="connsiteX5" fmla="*/ 0 w 2923674"/>
              <a:gd name="connsiteY5" fmla="*/ 8440 h 7661793"/>
              <a:gd name="connsiteX0" fmla="*/ 0 w 2828139"/>
              <a:gd name="connsiteY0" fmla="*/ 8440 h 7661793"/>
              <a:gd name="connsiteX1" fmla="*/ 909820 w 2828139"/>
              <a:gd name="connsiteY1" fmla="*/ 0 h 7661793"/>
              <a:gd name="connsiteX2" fmla="*/ 2828139 w 2828139"/>
              <a:gd name="connsiteY2" fmla="*/ 1330935 h 7661793"/>
              <a:gd name="connsiteX3" fmla="*/ 381858 w 2828139"/>
              <a:gd name="connsiteY3" fmla="*/ 7654978 h 7661793"/>
              <a:gd name="connsiteX4" fmla="*/ 0 w 2828139"/>
              <a:gd name="connsiteY4" fmla="*/ 7661793 h 7661793"/>
              <a:gd name="connsiteX5" fmla="*/ 0 w 2828139"/>
              <a:gd name="connsiteY5" fmla="*/ 8440 h 766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8139" h="7661793">
                <a:moveTo>
                  <a:pt x="0" y="8440"/>
                </a:moveTo>
                <a:lnTo>
                  <a:pt x="909820" y="0"/>
                </a:lnTo>
                <a:lnTo>
                  <a:pt x="2828139" y="1330935"/>
                </a:lnTo>
                <a:lnTo>
                  <a:pt x="381858" y="7654978"/>
                </a:lnTo>
                <a:lnTo>
                  <a:pt x="0" y="7661793"/>
                </a:lnTo>
                <a:lnTo>
                  <a:pt x="0" y="844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TextBox 107"/>
          <p:cNvSpPr txBox="1"/>
          <p:nvPr/>
        </p:nvSpPr>
        <p:spPr>
          <a:xfrm>
            <a:off x="-2326162" y="4724571"/>
            <a:ext cx="2132960" cy="310341"/>
          </a:xfrm>
          <a:prstGeom prst="rect">
            <a:avLst/>
          </a:prstGeom>
          <a:noFill/>
        </p:spPr>
        <p:txBody>
          <a:bodyPr wrap="square" rtlCol="0" anchor="ctr">
            <a:spAutoFit/>
          </a:bodyPr>
          <a:lstStyle/>
          <a:p>
            <a:pPr algn="ctr">
              <a:lnSpc>
                <a:spcPts val="1700"/>
              </a:lnSpc>
            </a:pPr>
            <a:r>
              <a:rPr lang="en-US" dirty="0">
                <a:solidFill>
                  <a:schemeClr val="bg1">
                    <a:lumMod val="95000"/>
                  </a:schemeClr>
                </a:solidFill>
                <a:latin typeface="Adobe Clean Light" panose="020B0303020404020204" pitchFamily="34" charset="0"/>
              </a:rPr>
              <a:t>Campaign</a:t>
            </a:r>
          </a:p>
        </p:txBody>
      </p:sp>
      <p:sp>
        <p:nvSpPr>
          <p:cNvPr id="113" name="TextBox 112" hidden="1"/>
          <p:cNvSpPr txBox="1"/>
          <p:nvPr/>
        </p:nvSpPr>
        <p:spPr>
          <a:xfrm>
            <a:off x="1555927" y="4907557"/>
            <a:ext cx="1598429" cy="1015663"/>
          </a:xfrm>
          <a:prstGeom prst="rect">
            <a:avLst/>
          </a:prstGeom>
          <a:noFill/>
        </p:spPr>
        <p:txBody>
          <a:bodyPr wrap="square" rtlCol="0">
            <a:spAutoFit/>
          </a:bodyPr>
          <a:lstStyle/>
          <a:p>
            <a:r>
              <a:rPr lang="en-US" sz="1200" dirty="0">
                <a:solidFill>
                  <a:schemeClr val="bg1"/>
                </a:solidFill>
              </a:rPr>
              <a:t>This is sample text. </a:t>
            </a:r>
            <a:r>
              <a:rPr lang="en-US" sz="1200" dirty="0" err="1">
                <a:solidFill>
                  <a:schemeClr val="bg1"/>
                </a:solidFill>
              </a:rPr>
              <a:t>Sed</a:t>
            </a:r>
            <a:r>
              <a:rPr lang="en-US" sz="1200" dirty="0">
                <a:solidFill>
                  <a:schemeClr val="bg1"/>
                </a:solidFill>
              </a:rPr>
              <a:t> </a:t>
            </a:r>
            <a:r>
              <a:rPr lang="en-US" sz="1200" dirty="0" err="1">
                <a:solidFill>
                  <a:schemeClr val="bg1"/>
                </a:solidFill>
              </a:rPr>
              <a:t>ut</a:t>
            </a:r>
            <a:r>
              <a:rPr lang="en-US" sz="1200" dirty="0">
                <a:solidFill>
                  <a:schemeClr val="bg1"/>
                </a:solidFill>
              </a:rPr>
              <a:t> </a:t>
            </a:r>
            <a:r>
              <a:rPr lang="en-US" sz="1200" dirty="0" err="1">
                <a:solidFill>
                  <a:schemeClr val="bg1"/>
                </a:solidFill>
              </a:rPr>
              <a:t>perspiciatis</a:t>
            </a:r>
            <a:r>
              <a:rPr lang="en-US" sz="1200" dirty="0">
                <a:solidFill>
                  <a:schemeClr val="bg1"/>
                </a:solidFill>
              </a:rPr>
              <a:t> </a:t>
            </a:r>
            <a:r>
              <a:rPr lang="en-US" sz="1200" dirty="0" err="1">
                <a:solidFill>
                  <a:schemeClr val="bg1"/>
                </a:solidFill>
              </a:rPr>
              <a:t>unde</a:t>
            </a:r>
            <a:r>
              <a:rPr lang="en-US" sz="1200" dirty="0">
                <a:solidFill>
                  <a:schemeClr val="bg1"/>
                </a:solidFill>
              </a:rPr>
              <a:t> </a:t>
            </a:r>
            <a:r>
              <a:rPr lang="en-US" sz="1200" dirty="0" err="1">
                <a:solidFill>
                  <a:schemeClr val="bg1"/>
                </a:solidFill>
              </a:rPr>
              <a:t>omnis</a:t>
            </a:r>
            <a:r>
              <a:rPr lang="en-US" sz="1200" dirty="0">
                <a:solidFill>
                  <a:schemeClr val="bg1"/>
                </a:solidFill>
              </a:rPr>
              <a:t> </a:t>
            </a:r>
            <a:r>
              <a:rPr lang="en-US" sz="1200" dirty="0" err="1">
                <a:solidFill>
                  <a:schemeClr val="bg1"/>
                </a:solidFill>
              </a:rPr>
              <a:t>iste</a:t>
            </a:r>
            <a:r>
              <a:rPr lang="en-US" sz="1200" dirty="0">
                <a:solidFill>
                  <a:schemeClr val="bg1"/>
                </a:solidFill>
              </a:rPr>
              <a:t> </a:t>
            </a:r>
            <a:r>
              <a:rPr lang="en-US" sz="1200" dirty="0" err="1">
                <a:solidFill>
                  <a:schemeClr val="bg1"/>
                </a:solidFill>
              </a:rPr>
              <a:t>natus</a:t>
            </a:r>
            <a:r>
              <a:rPr lang="en-US" sz="1200" dirty="0">
                <a:solidFill>
                  <a:schemeClr val="bg1"/>
                </a:solidFill>
              </a:rPr>
              <a:t> error sit </a:t>
            </a:r>
            <a:r>
              <a:rPr lang="en-US" sz="1200" dirty="0" err="1">
                <a:solidFill>
                  <a:schemeClr val="bg1"/>
                </a:solidFill>
              </a:rPr>
              <a:t>voluptatem</a:t>
            </a:r>
            <a:r>
              <a:rPr lang="en-US" sz="1200" dirty="0">
                <a:solidFill>
                  <a:schemeClr val="bg1"/>
                </a:solidFill>
              </a:rPr>
              <a:t> </a:t>
            </a:r>
            <a:r>
              <a:rPr lang="en-US" sz="1200" dirty="0" err="1">
                <a:solidFill>
                  <a:schemeClr val="bg1"/>
                </a:solidFill>
              </a:rPr>
              <a:t>accusantium</a:t>
            </a:r>
            <a:r>
              <a:rPr lang="en-US" sz="1200" dirty="0">
                <a:solidFill>
                  <a:schemeClr val="bg1"/>
                </a:solidFill>
              </a:rPr>
              <a:t>.</a:t>
            </a:r>
          </a:p>
        </p:txBody>
      </p:sp>
      <p:grpSp>
        <p:nvGrpSpPr>
          <p:cNvPr id="25" name="Group 24"/>
          <p:cNvGrpSpPr/>
          <p:nvPr/>
        </p:nvGrpSpPr>
        <p:grpSpPr>
          <a:xfrm>
            <a:off x="4772789" y="441067"/>
            <a:ext cx="7126126" cy="6435969"/>
            <a:chOff x="5731425" y="1186292"/>
            <a:chExt cx="5926494" cy="5352520"/>
          </a:xfrm>
        </p:grpSpPr>
        <p:pic>
          <p:nvPicPr>
            <p:cNvPr id="2052" name="Picture 4" descr="Image result for icon 3d sponso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190901" y="4187275"/>
              <a:ext cx="1307491" cy="1307491"/>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oup 61"/>
            <p:cNvGrpSpPr/>
            <p:nvPr/>
          </p:nvGrpSpPr>
          <p:grpSpPr>
            <a:xfrm rot="21135107">
              <a:off x="5731425" y="1186292"/>
              <a:ext cx="5856012" cy="5352520"/>
              <a:chOff x="5733811" y="1195282"/>
              <a:chExt cx="5856012" cy="5352520"/>
            </a:xfrm>
          </p:grpSpPr>
          <p:sp>
            <p:nvSpPr>
              <p:cNvPr id="63" name="Moon 1"/>
              <p:cNvSpPr/>
              <p:nvPr/>
            </p:nvSpPr>
            <p:spPr>
              <a:xfrm rot="20469952">
                <a:off x="5733811" y="3305432"/>
                <a:ext cx="3024646" cy="3242370"/>
              </a:xfrm>
              <a:custGeom>
                <a:avLst/>
                <a:gdLst>
                  <a:gd name="connsiteX0" fmla="*/ 3051419 w 3051419"/>
                  <a:gd name="connsiteY0" fmla="*/ 3785128 h 3785128"/>
                  <a:gd name="connsiteX1" fmla="*/ 0 w 3051419"/>
                  <a:gd name="connsiteY1" fmla="*/ 1892564 h 3785128"/>
                  <a:gd name="connsiteX2" fmla="*/ 3051419 w 3051419"/>
                  <a:gd name="connsiteY2" fmla="*/ 0 h 3785128"/>
                  <a:gd name="connsiteX3" fmla="*/ 3051418 w 3051419"/>
                  <a:gd name="connsiteY3" fmla="*/ 3785128 h 3785128"/>
                  <a:gd name="connsiteX4" fmla="*/ 3051419 w 3051419"/>
                  <a:gd name="connsiteY4" fmla="*/ 3785128 h 3785128"/>
                  <a:gd name="connsiteX0" fmla="*/ 2504934 w 3057824"/>
                  <a:gd name="connsiteY0" fmla="*/ 3498049 h 3785128"/>
                  <a:gd name="connsiteX1" fmla="*/ 6405 w 3057824"/>
                  <a:gd name="connsiteY1" fmla="*/ 1892564 h 3785128"/>
                  <a:gd name="connsiteX2" fmla="*/ 3057824 w 3057824"/>
                  <a:gd name="connsiteY2" fmla="*/ 0 h 3785128"/>
                  <a:gd name="connsiteX3" fmla="*/ 3057823 w 3057824"/>
                  <a:gd name="connsiteY3" fmla="*/ 3785128 h 3785128"/>
                  <a:gd name="connsiteX4" fmla="*/ 2504934 w 3057824"/>
                  <a:gd name="connsiteY4" fmla="*/ 3498049 h 3785128"/>
                  <a:gd name="connsiteX0" fmla="*/ 2504934 w 3057824"/>
                  <a:gd name="connsiteY0" fmla="*/ 3498049 h 3498049"/>
                  <a:gd name="connsiteX1" fmla="*/ 6405 w 3057824"/>
                  <a:gd name="connsiteY1" fmla="*/ 1892564 h 3498049"/>
                  <a:gd name="connsiteX2" fmla="*/ 3057824 w 3057824"/>
                  <a:gd name="connsiteY2" fmla="*/ 0 h 3498049"/>
                  <a:gd name="connsiteX3" fmla="*/ 2504930 w 3057824"/>
                  <a:gd name="connsiteY3" fmla="*/ 3487417 h 3498049"/>
                  <a:gd name="connsiteX4" fmla="*/ 2504934 w 3057824"/>
                  <a:gd name="connsiteY4" fmla="*/ 3498049 h 3498049"/>
                  <a:gd name="connsiteX0" fmla="*/ 2504934 w 3057824"/>
                  <a:gd name="connsiteY0" fmla="*/ 3498049 h 3498049"/>
                  <a:gd name="connsiteX1" fmla="*/ 6405 w 3057824"/>
                  <a:gd name="connsiteY1" fmla="*/ 1892564 h 3498049"/>
                  <a:gd name="connsiteX2" fmla="*/ 3057824 w 3057824"/>
                  <a:gd name="connsiteY2" fmla="*/ 0 h 3498049"/>
                  <a:gd name="connsiteX3" fmla="*/ 2504930 w 3057824"/>
                  <a:gd name="connsiteY3" fmla="*/ 3487417 h 3498049"/>
                  <a:gd name="connsiteX4" fmla="*/ 2504934 w 3057824"/>
                  <a:gd name="connsiteY4" fmla="*/ 3498049 h 3498049"/>
                  <a:gd name="connsiteX0" fmla="*/ 2568351 w 3121241"/>
                  <a:gd name="connsiteY0" fmla="*/ 3498049 h 3498049"/>
                  <a:gd name="connsiteX1" fmla="*/ 6028 w 3121241"/>
                  <a:gd name="connsiteY1" fmla="*/ 1445997 h 3498049"/>
                  <a:gd name="connsiteX2" fmla="*/ 3121241 w 3121241"/>
                  <a:gd name="connsiteY2" fmla="*/ 0 h 3498049"/>
                  <a:gd name="connsiteX3" fmla="*/ 2568347 w 3121241"/>
                  <a:gd name="connsiteY3" fmla="*/ 3487417 h 3498049"/>
                  <a:gd name="connsiteX4" fmla="*/ 2568351 w 3121241"/>
                  <a:gd name="connsiteY4" fmla="*/ 3498049 h 3498049"/>
                  <a:gd name="connsiteX0" fmla="*/ 2566902 w 3119792"/>
                  <a:gd name="connsiteY0" fmla="*/ 3498049 h 3498049"/>
                  <a:gd name="connsiteX1" fmla="*/ 4579 w 3119792"/>
                  <a:gd name="connsiteY1" fmla="*/ 1445997 h 3498049"/>
                  <a:gd name="connsiteX2" fmla="*/ 3119792 w 3119792"/>
                  <a:gd name="connsiteY2" fmla="*/ 0 h 3498049"/>
                  <a:gd name="connsiteX3" fmla="*/ 2566898 w 3119792"/>
                  <a:gd name="connsiteY3" fmla="*/ 3487417 h 3498049"/>
                  <a:gd name="connsiteX4" fmla="*/ 2566902 w 3119792"/>
                  <a:gd name="connsiteY4" fmla="*/ 3498049 h 3498049"/>
                  <a:gd name="connsiteX0" fmla="*/ 2492690 w 3045580"/>
                  <a:gd name="connsiteY0" fmla="*/ 3498049 h 3498049"/>
                  <a:gd name="connsiteX1" fmla="*/ 4797 w 3045580"/>
                  <a:gd name="connsiteY1" fmla="*/ 1286509 h 3498049"/>
                  <a:gd name="connsiteX2" fmla="*/ 3045580 w 3045580"/>
                  <a:gd name="connsiteY2" fmla="*/ 0 h 3498049"/>
                  <a:gd name="connsiteX3" fmla="*/ 2492686 w 3045580"/>
                  <a:gd name="connsiteY3" fmla="*/ 3487417 h 3498049"/>
                  <a:gd name="connsiteX4" fmla="*/ 2492690 w 3045580"/>
                  <a:gd name="connsiteY4" fmla="*/ 3498049 h 3498049"/>
                  <a:gd name="connsiteX0" fmla="*/ 2489942 w 3042832"/>
                  <a:gd name="connsiteY0" fmla="*/ 3498049 h 3498049"/>
                  <a:gd name="connsiteX1" fmla="*/ 2049 w 3042832"/>
                  <a:gd name="connsiteY1" fmla="*/ 1286509 h 3498049"/>
                  <a:gd name="connsiteX2" fmla="*/ 3042832 w 3042832"/>
                  <a:gd name="connsiteY2" fmla="*/ 0 h 3498049"/>
                  <a:gd name="connsiteX3" fmla="*/ 2489938 w 3042832"/>
                  <a:gd name="connsiteY3" fmla="*/ 3487417 h 3498049"/>
                  <a:gd name="connsiteX4" fmla="*/ 2489942 w 3042832"/>
                  <a:gd name="connsiteY4" fmla="*/ 3498049 h 3498049"/>
                  <a:gd name="connsiteX0" fmla="*/ 2489712 w 3042602"/>
                  <a:gd name="connsiteY0" fmla="*/ 3498049 h 3498049"/>
                  <a:gd name="connsiteX1" fmla="*/ 1819 w 3042602"/>
                  <a:gd name="connsiteY1" fmla="*/ 1286509 h 3498049"/>
                  <a:gd name="connsiteX2" fmla="*/ 3042602 w 3042602"/>
                  <a:gd name="connsiteY2" fmla="*/ 0 h 3498049"/>
                  <a:gd name="connsiteX3" fmla="*/ 2489708 w 3042602"/>
                  <a:gd name="connsiteY3" fmla="*/ 3487417 h 3498049"/>
                  <a:gd name="connsiteX4" fmla="*/ 2489712 w 3042602"/>
                  <a:gd name="connsiteY4" fmla="*/ 3498049 h 3498049"/>
                  <a:gd name="connsiteX0" fmla="*/ 2489676 w 3042566"/>
                  <a:gd name="connsiteY0" fmla="*/ 3498049 h 3498049"/>
                  <a:gd name="connsiteX1" fmla="*/ 1783 w 3042566"/>
                  <a:gd name="connsiteY1" fmla="*/ 1286509 h 3498049"/>
                  <a:gd name="connsiteX2" fmla="*/ 3042566 w 3042566"/>
                  <a:gd name="connsiteY2" fmla="*/ 0 h 3498049"/>
                  <a:gd name="connsiteX3" fmla="*/ 2489672 w 3042566"/>
                  <a:gd name="connsiteY3" fmla="*/ 3487417 h 3498049"/>
                  <a:gd name="connsiteX4" fmla="*/ 2489676 w 3042566"/>
                  <a:gd name="connsiteY4" fmla="*/ 3498049 h 3498049"/>
                  <a:gd name="connsiteX0" fmla="*/ 2489676 w 3042566"/>
                  <a:gd name="connsiteY0" fmla="*/ 3498049 h 3498049"/>
                  <a:gd name="connsiteX1" fmla="*/ 1783 w 3042566"/>
                  <a:gd name="connsiteY1" fmla="*/ 1286509 h 3498049"/>
                  <a:gd name="connsiteX2" fmla="*/ 3042566 w 3042566"/>
                  <a:gd name="connsiteY2" fmla="*/ 0 h 3498049"/>
                  <a:gd name="connsiteX3" fmla="*/ 2489672 w 3042566"/>
                  <a:gd name="connsiteY3" fmla="*/ 3487417 h 3498049"/>
                  <a:gd name="connsiteX4" fmla="*/ 2489676 w 3042566"/>
                  <a:gd name="connsiteY4" fmla="*/ 3498049 h 3498049"/>
                  <a:gd name="connsiteX0" fmla="*/ 2489676 w 3042566"/>
                  <a:gd name="connsiteY0" fmla="*/ 3498049 h 3498049"/>
                  <a:gd name="connsiteX1" fmla="*/ 1783 w 3042566"/>
                  <a:gd name="connsiteY1" fmla="*/ 1286509 h 3498049"/>
                  <a:gd name="connsiteX2" fmla="*/ 3042566 w 3042566"/>
                  <a:gd name="connsiteY2" fmla="*/ 0 h 3498049"/>
                  <a:gd name="connsiteX3" fmla="*/ 2489672 w 3042566"/>
                  <a:gd name="connsiteY3" fmla="*/ 3487417 h 3498049"/>
                  <a:gd name="connsiteX4" fmla="*/ 2489676 w 3042566"/>
                  <a:gd name="connsiteY4" fmla="*/ 3498049 h 3498049"/>
                  <a:gd name="connsiteX0" fmla="*/ 2513656 w 3066546"/>
                  <a:gd name="connsiteY0" fmla="*/ 3498049 h 3498049"/>
                  <a:gd name="connsiteX1" fmla="*/ 25763 w 3066546"/>
                  <a:gd name="connsiteY1" fmla="*/ 1286509 h 3498049"/>
                  <a:gd name="connsiteX2" fmla="*/ 3066546 w 3066546"/>
                  <a:gd name="connsiteY2" fmla="*/ 0 h 3498049"/>
                  <a:gd name="connsiteX3" fmla="*/ 2513652 w 3066546"/>
                  <a:gd name="connsiteY3" fmla="*/ 3487417 h 3498049"/>
                  <a:gd name="connsiteX4" fmla="*/ 2513656 w 3066546"/>
                  <a:gd name="connsiteY4" fmla="*/ 3498049 h 3498049"/>
                  <a:gd name="connsiteX0" fmla="*/ 2488054 w 2574568"/>
                  <a:gd name="connsiteY0" fmla="*/ 3496102 h 3496102"/>
                  <a:gd name="connsiteX1" fmla="*/ 161 w 2574568"/>
                  <a:gd name="connsiteY1" fmla="*/ 1284562 h 3496102"/>
                  <a:gd name="connsiteX2" fmla="*/ 2574568 w 2574568"/>
                  <a:gd name="connsiteY2" fmla="*/ 0 h 3496102"/>
                  <a:gd name="connsiteX3" fmla="*/ 2488050 w 2574568"/>
                  <a:gd name="connsiteY3" fmla="*/ 3485470 h 3496102"/>
                  <a:gd name="connsiteX4" fmla="*/ 2488054 w 2574568"/>
                  <a:gd name="connsiteY4" fmla="*/ 3496102 h 3496102"/>
                  <a:gd name="connsiteX0" fmla="*/ 2488054 w 2574568"/>
                  <a:gd name="connsiteY0" fmla="*/ 3496102 h 3496102"/>
                  <a:gd name="connsiteX1" fmla="*/ 161 w 2574568"/>
                  <a:gd name="connsiteY1" fmla="*/ 1284562 h 3496102"/>
                  <a:gd name="connsiteX2" fmla="*/ 2574568 w 2574568"/>
                  <a:gd name="connsiteY2" fmla="*/ 0 h 3496102"/>
                  <a:gd name="connsiteX3" fmla="*/ 2488050 w 2574568"/>
                  <a:gd name="connsiteY3" fmla="*/ 3485470 h 3496102"/>
                  <a:gd name="connsiteX4" fmla="*/ 2488054 w 2574568"/>
                  <a:gd name="connsiteY4" fmla="*/ 3496102 h 3496102"/>
                  <a:gd name="connsiteX0" fmla="*/ 2488282 w 2488282"/>
                  <a:gd name="connsiteY0" fmla="*/ 3533986 h 3533986"/>
                  <a:gd name="connsiteX1" fmla="*/ 389 w 2488282"/>
                  <a:gd name="connsiteY1" fmla="*/ 1322446 h 3533986"/>
                  <a:gd name="connsiteX2" fmla="*/ 2358898 w 2488282"/>
                  <a:gd name="connsiteY2" fmla="*/ 0 h 3533986"/>
                  <a:gd name="connsiteX3" fmla="*/ 2488278 w 2488282"/>
                  <a:gd name="connsiteY3" fmla="*/ 3523354 h 3533986"/>
                  <a:gd name="connsiteX4" fmla="*/ 2488282 w 2488282"/>
                  <a:gd name="connsiteY4" fmla="*/ 3533986 h 3533986"/>
                  <a:gd name="connsiteX0" fmla="*/ 2488282 w 2488282"/>
                  <a:gd name="connsiteY0" fmla="*/ 3533986 h 3533986"/>
                  <a:gd name="connsiteX1" fmla="*/ 389 w 2488282"/>
                  <a:gd name="connsiteY1" fmla="*/ 1322446 h 3533986"/>
                  <a:gd name="connsiteX2" fmla="*/ 2358898 w 2488282"/>
                  <a:gd name="connsiteY2" fmla="*/ 0 h 3533986"/>
                  <a:gd name="connsiteX3" fmla="*/ 2488278 w 2488282"/>
                  <a:gd name="connsiteY3" fmla="*/ 3523354 h 3533986"/>
                  <a:gd name="connsiteX4" fmla="*/ 2488282 w 2488282"/>
                  <a:gd name="connsiteY4" fmla="*/ 3533986 h 3533986"/>
                  <a:gd name="connsiteX0" fmla="*/ 2488196 w 2488196"/>
                  <a:gd name="connsiteY0" fmla="*/ 3533986 h 3533986"/>
                  <a:gd name="connsiteX1" fmla="*/ 303 w 2488196"/>
                  <a:gd name="connsiteY1" fmla="*/ 1322446 h 3533986"/>
                  <a:gd name="connsiteX2" fmla="*/ 2358812 w 2488196"/>
                  <a:gd name="connsiteY2" fmla="*/ 0 h 3533986"/>
                  <a:gd name="connsiteX3" fmla="*/ 2488192 w 2488196"/>
                  <a:gd name="connsiteY3" fmla="*/ 3523354 h 3533986"/>
                  <a:gd name="connsiteX4" fmla="*/ 2488196 w 2488196"/>
                  <a:gd name="connsiteY4" fmla="*/ 3533986 h 3533986"/>
                  <a:gd name="connsiteX0" fmla="*/ 2488196 w 2488196"/>
                  <a:gd name="connsiteY0" fmla="*/ 3533986 h 3533986"/>
                  <a:gd name="connsiteX1" fmla="*/ 303 w 2488196"/>
                  <a:gd name="connsiteY1" fmla="*/ 1322446 h 3533986"/>
                  <a:gd name="connsiteX2" fmla="*/ 2358812 w 2488196"/>
                  <a:gd name="connsiteY2" fmla="*/ 0 h 3533986"/>
                  <a:gd name="connsiteX3" fmla="*/ 2488192 w 2488196"/>
                  <a:gd name="connsiteY3" fmla="*/ 3523354 h 3533986"/>
                  <a:gd name="connsiteX4" fmla="*/ 2488196 w 2488196"/>
                  <a:gd name="connsiteY4" fmla="*/ 3533986 h 3533986"/>
                  <a:gd name="connsiteX0" fmla="*/ 2488196 w 2488196"/>
                  <a:gd name="connsiteY0" fmla="*/ 3533986 h 3533986"/>
                  <a:gd name="connsiteX1" fmla="*/ 303 w 2488196"/>
                  <a:gd name="connsiteY1" fmla="*/ 1322446 h 3533986"/>
                  <a:gd name="connsiteX2" fmla="*/ 2358812 w 2488196"/>
                  <a:gd name="connsiteY2" fmla="*/ 0 h 3533986"/>
                  <a:gd name="connsiteX3" fmla="*/ 2488192 w 2488196"/>
                  <a:gd name="connsiteY3" fmla="*/ 3523354 h 3533986"/>
                  <a:gd name="connsiteX4" fmla="*/ 2488196 w 2488196"/>
                  <a:gd name="connsiteY4" fmla="*/ 3533986 h 3533986"/>
                  <a:gd name="connsiteX0" fmla="*/ 2488187 w 2488187"/>
                  <a:gd name="connsiteY0" fmla="*/ 3533986 h 3533986"/>
                  <a:gd name="connsiteX1" fmla="*/ 294 w 2488187"/>
                  <a:gd name="connsiteY1" fmla="*/ 1322446 h 3533986"/>
                  <a:gd name="connsiteX2" fmla="*/ 2358803 w 2488187"/>
                  <a:gd name="connsiteY2" fmla="*/ 0 h 3533986"/>
                  <a:gd name="connsiteX3" fmla="*/ 2488183 w 2488187"/>
                  <a:gd name="connsiteY3" fmla="*/ 3523354 h 3533986"/>
                  <a:gd name="connsiteX4" fmla="*/ 2488187 w 2488187"/>
                  <a:gd name="connsiteY4" fmla="*/ 3533986 h 3533986"/>
                  <a:gd name="connsiteX0" fmla="*/ 2488751 w 2488751"/>
                  <a:gd name="connsiteY0" fmla="*/ 3532660 h 3532660"/>
                  <a:gd name="connsiteX1" fmla="*/ 858 w 2488751"/>
                  <a:gd name="connsiteY1" fmla="*/ 1321120 h 3532660"/>
                  <a:gd name="connsiteX2" fmla="*/ 2273077 w 2488751"/>
                  <a:gd name="connsiteY2" fmla="*/ 0 h 3532660"/>
                  <a:gd name="connsiteX3" fmla="*/ 2488747 w 2488751"/>
                  <a:gd name="connsiteY3" fmla="*/ 3522028 h 3532660"/>
                  <a:gd name="connsiteX4" fmla="*/ 2488751 w 2488751"/>
                  <a:gd name="connsiteY4" fmla="*/ 3532660 h 3532660"/>
                  <a:gd name="connsiteX0" fmla="*/ 2488751 w 2488751"/>
                  <a:gd name="connsiteY0" fmla="*/ 3532660 h 3532660"/>
                  <a:gd name="connsiteX1" fmla="*/ 858 w 2488751"/>
                  <a:gd name="connsiteY1" fmla="*/ 1321120 h 3532660"/>
                  <a:gd name="connsiteX2" fmla="*/ 2273077 w 2488751"/>
                  <a:gd name="connsiteY2" fmla="*/ 0 h 3532660"/>
                  <a:gd name="connsiteX3" fmla="*/ 2488747 w 2488751"/>
                  <a:gd name="connsiteY3" fmla="*/ 3522028 h 3532660"/>
                  <a:gd name="connsiteX4" fmla="*/ 2488751 w 2488751"/>
                  <a:gd name="connsiteY4" fmla="*/ 3532660 h 3532660"/>
                  <a:gd name="connsiteX0" fmla="*/ 2488717 w 2488717"/>
                  <a:gd name="connsiteY0" fmla="*/ 3533377 h 3533377"/>
                  <a:gd name="connsiteX1" fmla="*/ 824 w 2488717"/>
                  <a:gd name="connsiteY1" fmla="*/ 1321837 h 3533377"/>
                  <a:gd name="connsiteX2" fmla="*/ 2273043 w 2488717"/>
                  <a:gd name="connsiteY2" fmla="*/ 717 h 3533377"/>
                  <a:gd name="connsiteX3" fmla="*/ 2488713 w 2488717"/>
                  <a:gd name="connsiteY3" fmla="*/ 3522745 h 3533377"/>
                  <a:gd name="connsiteX4" fmla="*/ 2488717 w 2488717"/>
                  <a:gd name="connsiteY4" fmla="*/ 3533377 h 3533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8717" h="3533377">
                    <a:moveTo>
                      <a:pt x="2488717" y="3533377"/>
                    </a:moveTo>
                    <a:cubicBezTo>
                      <a:pt x="946447" y="2811096"/>
                      <a:pt x="36770" y="1910614"/>
                      <a:pt x="824" y="1321837"/>
                    </a:cubicBezTo>
                    <a:cubicBezTo>
                      <a:pt x="-35122" y="733060"/>
                      <a:pt x="1111056" y="-26627"/>
                      <a:pt x="2273043" y="717"/>
                    </a:cubicBezTo>
                    <a:cubicBezTo>
                      <a:pt x="1361571" y="453587"/>
                      <a:pt x="996696" y="2225589"/>
                      <a:pt x="2488713" y="3522745"/>
                    </a:cubicBezTo>
                    <a:cubicBezTo>
                      <a:pt x="2488714" y="3526289"/>
                      <a:pt x="2488716" y="3529833"/>
                      <a:pt x="2488717" y="3533377"/>
                    </a:cubicBezTo>
                    <a:close/>
                  </a:path>
                </a:pathLst>
              </a:cu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a:effectLst>
                <a:outerShdw blurRad="254000" dist="190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Moon 1"/>
              <p:cNvSpPr/>
              <p:nvPr/>
            </p:nvSpPr>
            <p:spPr>
              <a:xfrm rot="4970405">
                <a:off x="6546210" y="393580"/>
                <a:ext cx="2747325" cy="4350730"/>
              </a:xfrm>
              <a:custGeom>
                <a:avLst/>
                <a:gdLst>
                  <a:gd name="connsiteX0" fmla="*/ 3051419 w 3051419"/>
                  <a:gd name="connsiteY0" fmla="*/ 3785128 h 3785128"/>
                  <a:gd name="connsiteX1" fmla="*/ 0 w 3051419"/>
                  <a:gd name="connsiteY1" fmla="*/ 1892564 h 3785128"/>
                  <a:gd name="connsiteX2" fmla="*/ 3051419 w 3051419"/>
                  <a:gd name="connsiteY2" fmla="*/ 0 h 3785128"/>
                  <a:gd name="connsiteX3" fmla="*/ 3051418 w 3051419"/>
                  <a:gd name="connsiteY3" fmla="*/ 3785128 h 3785128"/>
                  <a:gd name="connsiteX4" fmla="*/ 3051419 w 3051419"/>
                  <a:gd name="connsiteY4" fmla="*/ 3785128 h 3785128"/>
                  <a:gd name="connsiteX0" fmla="*/ 2504934 w 3057824"/>
                  <a:gd name="connsiteY0" fmla="*/ 3498049 h 3785128"/>
                  <a:gd name="connsiteX1" fmla="*/ 6405 w 3057824"/>
                  <a:gd name="connsiteY1" fmla="*/ 1892564 h 3785128"/>
                  <a:gd name="connsiteX2" fmla="*/ 3057824 w 3057824"/>
                  <a:gd name="connsiteY2" fmla="*/ 0 h 3785128"/>
                  <a:gd name="connsiteX3" fmla="*/ 3057823 w 3057824"/>
                  <a:gd name="connsiteY3" fmla="*/ 3785128 h 3785128"/>
                  <a:gd name="connsiteX4" fmla="*/ 2504934 w 3057824"/>
                  <a:gd name="connsiteY4" fmla="*/ 3498049 h 3785128"/>
                  <a:gd name="connsiteX0" fmla="*/ 2504934 w 3057824"/>
                  <a:gd name="connsiteY0" fmla="*/ 3498049 h 3498049"/>
                  <a:gd name="connsiteX1" fmla="*/ 6405 w 3057824"/>
                  <a:gd name="connsiteY1" fmla="*/ 1892564 h 3498049"/>
                  <a:gd name="connsiteX2" fmla="*/ 3057824 w 3057824"/>
                  <a:gd name="connsiteY2" fmla="*/ 0 h 3498049"/>
                  <a:gd name="connsiteX3" fmla="*/ 2504930 w 3057824"/>
                  <a:gd name="connsiteY3" fmla="*/ 3487417 h 3498049"/>
                  <a:gd name="connsiteX4" fmla="*/ 2504934 w 3057824"/>
                  <a:gd name="connsiteY4" fmla="*/ 3498049 h 3498049"/>
                  <a:gd name="connsiteX0" fmla="*/ 2504934 w 3057824"/>
                  <a:gd name="connsiteY0" fmla="*/ 3498049 h 3498049"/>
                  <a:gd name="connsiteX1" fmla="*/ 6405 w 3057824"/>
                  <a:gd name="connsiteY1" fmla="*/ 1892564 h 3498049"/>
                  <a:gd name="connsiteX2" fmla="*/ 3057824 w 3057824"/>
                  <a:gd name="connsiteY2" fmla="*/ 0 h 3498049"/>
                  <a:gd name="connsiteX3" fmla="*/ 2504930 w 3057824"/>
                  <a:gd name="connsiteY3" fmla="*/ 3487417 h 3498049"/>
                  <a:gd name="connsiteX4" fmla="*/ 2504934 w 3057824"/>
                  <a:gd name="connsiteY4" fmla="*/ 3498049 h 3498049"/>
                  <a:gd name="connsiteX0" fmla="*/ 2568351 w 3121241"/>
                  <a:gd name="connsiteY0" fmla="*/ 3498049 h 3498049"/>
                  <a:gd name="connsiteX1" fmla="*/ 6028 w 3121241"/>
                  <a:gd name="connsiteY1" fmla="*/ 1445997 h 3498049"/>
                  <a:gd name="connsiteX2" fmla="*/ 3121241 w 3121241"/>
                  <a:gd name="connsiteY2" fmla="*/ 0 h 3498049"/>
                  <a:gd name="connsiteX3" fmla="*/ 2568347 w 3121241"/>
                  <a:gd name="connsiteY3" fmla="*/ 3487417 h 3498049"/>
                  <a:gd name="connsiteX4" fmla="*/ 2568351 w 3121241"/>
                  <a:gd name="connsiteY4" fmla="*/ 3498049 h 3498049"/>
                  <a:gd name="connsiteX0" fmla="*/ 2566902 w 3119792"/>
                  <a:gd name="connsiteY0" fmla="*/ 3498049 h 3498049"/>
                  <a:gd name="connsiteX1" fmla="*/ 4579 w 3119792"/>
                  <a:gd name="connsiteY1" fmla="*/ 1445997 h 3498049"/>
                  <a:gd name="connsiteX2" fmla="*/ 3119792 w 3119792"/>
                  <a:gd name="connsiteY2" fmla="*/ 0 h 3498049"/>
                  <a:gd name="connsiteX3" fmla="*/ 2566898 w 3119792"/>
                  <a:gd name="connsiteY3" fmla="*/ 3487417 h 3498049"/>
                  <a:gd name="connsiteX4" fmla="*/ 2566902 w 3119792"/>
                  <a:gd name="connsiteY4" fmla="*/ 3498049 h 3498049"/>
                  <a:gd name="connsiteX0" fmla="*/ 2492690 w 3045580"/>
                  <a:gd name="connsiteY0" fmla="*/ 3498049 h 3498049"/>
                  <a:gd name="connsiteX1" fmla="*/ 4797 w 3045580"/>
                  <a:gd name="connsiteY1" fmla="*/ 1286509 h 3498049"/>
                  <a:gd name="connsiteX2" fmla="*/ 3045580 w 3045580"/>
                  <a:gd name="connsiteY2" fmla="*/ 0 h 3498049"/>
                  <a:gd name="connsiteX3" fmla="*/ 2492686 w 3045580"/>
                  <a:gd name="connsiteY3" fmla="*/ 3487417 h 3498049"/>
                  <a:gd name="connsiteX4" fmla="*/ 2492690 w 3045580"/>
                  <a:gd name="connsiteY4" fmla="*/ 3498049 h 3498049"/>
                  <a:gd name="connsiteX0" fmla="*/ 2489942 w 3042832"/>
                  <a:gd name="connsiteY0" fmla="*/ 3498049 h 3498049"/>
                  <a:gd name="connsiteX1" fmla="*/ 2049 w 3042832"/>
                  <a:gd name="connsiteY1" fmla="*/ 1286509 h 3498049"/>
                  <a:gd name="connsiteX2" fmla="*/ 3042832 w 3042832"/>
                  <a:gd name="connsiteY2" fmla="*/ 0 h 3498049"/>
                  <a:gd name="connsiteX3" fmla="*/ 2489938 w 3042832"/>
                  <a:gd name="connsiteY3" fmla="*/ 3487417 h 3498049"/>
                  <a:gd name="connsiteX4" fmla="*/ 2489942 w 3042832"/>
                  <a:gd name="connsiteY4" fmla="*/ 3498049 h 3498049"/>
                  <a:gd name="connsiteX0" fmla="*/ 2489712 w 3042602"/>
                  <a:gd name="connsiteY0" fmla="*/ 3498049 h 3498049"/>
                  <a:gd name="connsiteX1" fmla="*/ 1819 w 3042602"/>
                  <a:gd name="connsiteY1" fmla="*/ 1286509 h 3498049"/>
                  <a:gd name="connsiteX2" fmla="*/ 3042602 w 3042602"/>
                  <a:gd name="connsiteY2" fmla="*/ 0 h 3498049"/>
                  <a:gd name="connsiteX3" fmla="*/ 2489708 w 3042602"/>
                  <a:gd name="connsiteY3" fmla="*/ 3487417 h 3498049"/>
                  <a:gd name="connsiteX4" fmla="*/ 2489712 w 3042602"/>
                  <a:gd name="connsiteY4" fmla="*/ 3498049 h 3498049"/>
                  <a:gd name="connsiteX0" fmla="*/ 2489676 w 3042566"/>
                  <a:gd name="connsiteY0" fmla="*/ 3498049 h 3498049"/>
                  <a:gd name="connsiteX1" fmla="*/ 1783 w 3042566"/>
                  <a:gd name="connsiteY1" fmla="*/ 1286509 h 3498049"/>
                  <a:gd name="connsiteX2" fmla="*/ 3042566 w 3042566"/>
                  <a:gd name="connsiteY2" fmla="*/ 0 h 3498049"/>
                  <a:gd name="connsiteX3" fmla="*/ 2489672 w 3042566"/>
                  <a:gd name="connsiteY3" fmla="*/ 3487417 h 3498049"/>
                  <a:gd name="connsiteX4" fmla="*/ 2489676 w 3042566"/>
                  <a:gd name="connsiteY4" fmla="*/ 3498049 h 3498049"/>
                  <a:gd name="connsiteX0" fmla="*/ 2489676 w 3042566"/>
                  <a:gd name="connsiteY0" fmla="*/ 3498049 h 3498049"/>
                  <a:gd name="connsiteX1" fmla="*/ 1783 w 3042566"/>
                  <a:gd name="connsiteY1" fmla="*/ 1286509 h 3498049"/>
                  <a:gd name="connsiteX2" fmla="*/ 3042566 w 3042566"/>
                  <a:gd name="connsiteY2" fmla="*/ 0 h 3498049"/>
                  <a:gd name="connsiteX3" fmla="*/ 2489672 w 3042566"/>
                  <a:gd name="connsiteY3" fmla="*/ 3487417 h 3498049"/>
                  <a:gd name="connsiteX4" fmla="*/ 2489676 w 3042566"/>
                  <a:gd name="connsiteY4" fmla="*/ 3498049 h 3498049"/>
                  <a:gd name="connsiteX0" fmla="*/ 2489676 w 3042566"/>
                  <a:gd name="connsiteY0" fmla="*/ 3498049 h 3498049"/>
                  <a:gd name="connsiteX1" fmla="*/ 1783 w 3042566"/>
                  <a:gd name="connsiteY1" fmla="*/ 1286509 h 3498049"/>
                  <a:gd name="connsiteX2" fmla="*/ 3042566 w 3042566"/>
                  <a:gd name="connsiteY2" fmla="*/ 0 h 3498049"/>
                  <a:gd name="connsiteX3" fmla="*/ 2489672 w 3042566"/>
                  <a:gd name="connsiteY3" fmla="*/ 3487417 h 3498049"/>
                  <a:gd name="connsiteX4" fmla="*/ 2489676 w 3042566"/>
                  <a:gd name="connsiteY4" fmla="*/ 3498049 h 3498049"/>
                  <a:gd name="connsiteX0" fmla="*/ 2513656 w 3066546"/>
                  <a:gd name="connsiteY0" fmla="*/ 3498049 h 3498049"/>
                  <a:gd name="connsiteX1" fmla="*/ 25763 w 3066546"/>
                  <a:gd name="connsiteY1" fmla="*/ 1286509 h 3498049"/>
                  <a:gd name="connsiteX2" fmla="*/ 3066546 w 3066546"/>
                  <a:gd name="connsiteY2" fmla="*/ 0 h 3498049"/>
                  <a:gd name="connsiteX3" fmla="*/ 2513652 w 3066546"/>
                  <a:gd name="connsiteY3" fmla="*/ 3487417 h 3498049"/>
                  <a:gd name="connsiteX4" fmla="*/ 2513656 w 3066546"/>
                  <a:gd name="connsiteY4" fmla="*/ 3498049 h 3498049"/>
                  <a:gd name="connsiteX0" fmla="*/ 2488054 w 2574568"/>
                  <a:gd name="connsiteY0" fmla="*/ 3496102 h 3496102"/>
                  <a:gd name="connsiteX1" fmla="*/ 161 w 2574568"/>
                  <a:gd name="connsiteY1" fmla="*/ 1284562 h 3496102"/>
                  <a:gd name="connsiteX2" fmla="*/ 2574568 w 2574568"/>
                  <a:gd name="connsiteY2" fmla="*/ 0 h 3496102"/>
                  <a:gd name="connsiteX3" fmla="*/ 2488050 w 2574568"/>
                  <a:gd name="connsiteY3" fmla="*/ 3485470 h 3496102"/>
                  <a:gd name="connsiteX4" fmla="*/ 2488054 w 2574568"/>
                  <a:gd name="connsiteY4" fmla="*/ 3496102 h 3496102"/>
                  <a:gd name="connsiteX0" fmla="*/ 2488054 w 2574568"/>
                  <a:gd name="connsiteY0" fmla="*/ 3496102 h 3496102"/>
                  <a:gd name="connsiteX1" fmla="*/ 161 w 2574568"/>
                  <a:gd name="connsiteY1" fmla="*/ 1284562 h 3496102"/>
                  <a:gd name="connsiteX2" fmla="*/ 2574568 w 2574568"/>
                  <a:gd name="connsiteY2" fmla="*/ 0 h 3496102"/>
                  <a:gd name="connsiteX3" fmla="*/ 2488050 w 2574568"/>
                  <a:gd name="connsiteY3" fmla="*/ 3485470 h 3496102"/>
                  <a:gd name="connsiteX4" fmla="*/ 2488054 w 2574568"/>
                  <a:gd name="connsiteY4" fmla="*/ 3496102 h 3496102"/>
                  <a:gd name="connsiteX0" fmla="*/ 2488282 w 2488282"/>
                  <a:gd name="connsiteY0" fmla="*/ 3533986 h 3533986"/>
                  <a:gd name="connsiteX1" fmla="*/ 389 w 2488282"/>
                  <a:gd name="connsiteY1" fmla="*/ 1322446 h 3533986"/>
                  <a:gd name="connsiteX2" fmla="*/ 2358898 w 2488282"/>
                  <a:gd name="connsiteY2" fmla="*/ 0 h 3533986"/>
                  <a:gd name="connsiteX3" fmla="*/ 2488278 w 2488282"/>
                  <a:gd name="connsiteY3" fmla="*/ 3523354 h 3533986"/>
                  <a:gd name="connsiteX4" fmla="*/ 2488282 w 2488282"/>
                  <a:gd name="connsiteY4" fmla="*/ 3533986 h 3533986"/>
                  <a:gd name="connsiteX0" fmla="*/ 2488282 w 2488282"/>
                  <a:gd name="connsiteY0" fmla="*/ 3533986 h 3533986"/>
                  <a:gd name="connsiteX1" fmla="*/ 389 w 2488282"/>
                  <a:gd name="connsiteY1" fmla="*/ 1322446 h 3533986"/>
                  <a:gd name="connsiteX2" fmla="*/ 2358898 w 2488282"/>
                  <a:gd name="connsiteY2" fmla="*/ 0 h 3533986"/>
                  <a:gd name="connsiteX3" fmla="*/ 2488278 w 2488282"/>
                  <a:gd name="connsiteY3" fmla="*/ 3523354 h 3533986"/>
                  <a:gd name="connsiteX4" fmla="*/ 2488282 w 2488282"/>
                  <a:gd name="connsiteY4" fmla="*/ 3533986 h 3533986"/>
                  <a:gd name="connsiteX0" fmla="*/ 2488196 w 2488196"/>
                  <a:gd name="connsiteY0" fmla="*/ 3533986 h 3533986"/>
                  <a:gd name="connsiteX1" fmla="*/ 303 w 2488196"/>
                  <a:gd name="connsiteY1" fmla="*/ 1322446 h 3533986"/>
                  <a:gd name="connsiteX2" fmla="*/ 2358812 w 2488196"/>
                  <a:gd name="connsiteY2" fmla="*/ 0 h 3533986"/>
                  <a:gd name="connsiteX3" fmla="*/ 2488192 w 2488196"/>
                  <a:gd name="connsiteY3" fmla="*/ 3523354 h 3533986"/>
                  <a:gd name="connsiteX4" fmla="*/ 2488196 w 2488196"/>
                  <a:gd name="connsiteY4" fmla="*/ 3533986 h 3533986"/>
                  <a:gd name="connsiteX0" fmla="*/ 2488196 w 2488196"/>
                  <a:gd name="connsiteY0" fmla="*/ 3533986 h 3533986"/>
                  <a:gd name="connsiteX1" fmla="*/ 303 w 2488196"/>
                  <a:gd name="connsiteY1" fmla="*/ 1322446 h 3533986"/>
                  <a:gd name="connsiteX2" fmla="*/ 2358812 w 2488196"/>
                  <a:gd name="connsiteY2" fmla="*/ 0 h 3533986"/>
                  <a:gd name="connsiteX3" fmla="*/ 2488192 w 2488196"/>
                  <a:gd name="connsiteY3" fmla="*/ 3523354 h 3533986"/>
                  <a:gd name="connsiteX4" fmla="*/ 2488196 w 2488196"/>
                  <a:gd name="connsiteY4" fmla="*/ 3533986 h 3533986"/>
                  <a:gd name="connsiteX0" fmla="*/ 2488196 w 2488196"/>
                  <a:gd name="connsiteY0" fmla="*/ 3533986 h 3533986"/>
                  <a:gd name="connsiteX1" fmla="*/ 303 w 2488196"/>
                  <a:gd name="connsiteY1" fmla="*/ 1322446 h 3533986"/>
                  <a:gd name="connsiteX2" fmla="*/ 2358812 w 2488196"/>
                  <a:gd name="connsiteY2" fmla="*/ 0 h 3533986"/>
                  <a:gd name="connsiteX3" fmla="*/ 2488192 w 2488196"/>
                  <a:gd name="connsiteY3" fmla="*/ 3523354 h 3533986"/>
                  <a:gd name="connsiteX4" fmla="*/ 2488196 w 2488196"/>
                  <a:gd name="connsiteY4" fmla="*/ 3533986 h 3533986"/>
                  <a:gd name="connsiteX0" fmla="*/ 2488187 w 2488187"/>
                  <a:gd name="connsiteY0" fmla="*/ 3533986 h 3533986"/>
                  <a:gd name="connsiteX1" fmla="*/ 294 w 2488187"/>
                  <a:gd name="connsiteY1" fmla="*/ 1322446 h 3533986"/>
                  <a:gd name="connsiteX2" fmla="*/ 2358803 w 2488187"/>
                  <a:gd name="connsiteY2" fmla="*/ 0 h 3533986"/>
                  <a:gd name="connsiteX3" fmla="*/ 2488183 w 2488187"/>
                  <a:gd name="connsiteY3" fmla="*/ 3523354 h 3533986"/>
                  <a:gd name="connsiteX4" fmla="*/ 2488187 w 2488187"/>
                  <a:gd name="connsiteY4" fmla="*/ 3533986 h 3533986"/>
                  <a:gd name="connsiteX0" fmla="*/ 2488751 w 2488751"/>
                  <a:gd name="connsiteY0" fmla="*/ 3532660 h 3532660"/>
                  <a:gd name="connsiteX1" fmla="*/ 858 w 2488751"/>
                  <a:gd name="connsiteY1" fmla="*/ 1321120 h 3532660"/>
                  <a:gd name="connsiteX2" fmla="*/ 2273077 w 2488751"/>
                  <a:gd name="connsiteY2" fmla="*/ 0 h 3532660"/>
                  <a:gd name="connsiteX3" fmla="*/ 2488747 w 2488751"/>
                  <a:gd name="connsiteY3" fmla="*/ 3522028 h 3532660"/>
                  <a:gd name="connsiteX4" fmla="*/ 2488751 w 2488751"/>
                  <a:gd name="connsiteY4" fmla="*/ 3532660 h 3532660"/>
                  <a:gd name="connsiteX0" fmla="*/ 2488751 w 2488751"/>
                  <a:gd name="connsiteY0" fmla="*/ 3532660 h 3532660"/>
                  <a:gd name="connsiteX1" fmla="*/ 858 w 2488751"/>
                  <a:gd name="connsiteY1" fmla="*/ 1321120 h 3532660"/>
                  <a:gd name="connsiteX2" fmla="*/ 2273077 w 2488751"/>
                  <a:gd name="connsiteY2" fmla="*/ 0 h 3532660"/>
                  <a:gd name="connsiteX3" fmla="*/ 2488747 w 2488751"/>
                  <a:gd name="connsiteY3" fmla="*/ 3522028 h 3532660"/>
                  <a:gd name="connsiteX4" fmla="*/ 2488751 w 2488751"/>
                  <a:gd name="connsiteY4" fmla="*/ 3532660 h 3532660"/>
                  <a:gd name="connsiteX0" fmla="*/ 2488717 w 2488717"/>
                  <a:gd name="connsiteY0" fmla="*/ 3533377 h 3533377"/>
                  <a:gd name="connsiteX1" fmla="*/ 824 w 2488717"/>
                  <a:gd name="connsiteY1" fmla="*/ 1321837 h 3533377"/>
                  <a:gd name="connsiteX2" fmla="*/ 2273043 w 2488717"/>
                  <a:gd name="connsiteY2" fmla="*/ 717 h 3533377"/>
                  <a:gd name="connsiteX3" fmla="*/ 2488713 w 2488717"/>
                  <a:gd name="connsiteY3" fmla="*/ 3522745 h 3533377"/>
                  <a:gd name="connsiteX4" fmla="*/ 2488717 w 2488717"/>
                  <a:gd name="connsiteY4" fmla="*/ 3533377 h 3533377"/>
                  <a:gd name="connsiteX0" fmla="*/ 2021846 w 2490234"/>
                  <a:gd name="connsiteY0" fmla="*/ 3362040 h 3522777"/>
                  <a:gd name="connsiteX1" fmla="*/ 2345 w 2490234"/>
                  <a:gd name="connsiteY1" fmla="*/ 1321813 h 3522777"/>
                  <a:gd name="connsiteX2" fmla="*/ 2274564 w 2490234"/>
                  <a:gd name="connsiteY2" fmla="*/ 693 h 3522777"/>
                  <a:gd name="connsiteX3" fmla="*/ 2490234 w 2490234"/>
                  <a:gd name="connsiteY3" fmla="*/ 3522721 h 3522777"/>
                  <a:gd name="connsiteX4" fmla="*/ 2021846 w 2490234"/>
                  <a:gd name="connsiteY4" fmla="*/ 3362040 h 3522777"/>
                  <a:gd name="connsiteX0" fmla="*/ 2021846 w 2274564"/>
                  <a:gd name="connsiteY0" fmla="*/ 3362040 h 3367655"/>
                  <a:gd name="connsiteX1" fmla="*/ 2345 w 2274564"/>
                  <a:gd name="connsiteY1" fmla="*/ 1321813 h 3367655"/>
                  <a:gd name="connsiteX2" fmla="*/ 2274564 w 2274564"/>
                  <a:gd name="connsiteY2" fmla="*/ 693 h 3367655"/>
                  <a:gd name="connsiteX3" fmla="*/ 2037704 w 2274564"/>
                  <a:gd name="connsiteY3" fmla="*/ 3366995 h 3367655"/>
                  <a:gd name="connsiteX4" fmla="*/ 2021846 w 2274564"/>
                  <a:gd name="connsiteY4" fmla="*/ 3362040 h 3367655"/>
                  <a:gd name="connsiteX0" fmla="*/ 2021846 w 2274564"/>
                  <a:gd name="connsiteY0" fmla="*/ 3362040 h 3367655"/>
                  <a:gd name="connsiteX1" fmla="*/ 2345 w 2274564"/>
                  <a:gd name="connsiteY1" fmla="*/ 1321813 h 3367655"/>
                  <a:gd name="connsiteX2" fmla="*/ 2274564 w 2274564"/>
                  <a:gd name="connsiteY2" fmla="*/ 693 h 3367655"/>
                  <a:gd name="connsiteX3" fmla="*/ 2037704 w 2274564"/>
                  <a:gd name="connsiteY3" fmla="*/ 3366995 h 3367655"/>
                  <a:gd name="connsiteX4" fmla="*/ 2021846 w 2274564"/>
                  <a:gd name="connsiteY4" fmla="*/ 3362040 h 3367655"/>
                  <a:gd name="connsiteX0" fmla="*/ 2025550 w 2452081"/>
                  <a:gd name="connsiteY0" fmla="*/ 3316202 h 3321817"/>
                  <a:gd name="connsiteX1" fmla="*/ 6049 w 2452081"/>
                  <a:gd name="connsiteY1" fmla="*/ 1275975 h 3321817"/>
                  <a:gd name="connsiteX2" fmla="*/ 2452081 w 2452081"/>
                  <a:gd name="connsiteY2" fmla="*/ 727 h 3321817"/>
                  <a:gd name="connsiteX3" fmla="*/ 2041408 w 2452081"/>
                  <a:gd name="connsiteY3" fmla="*/ 3321157 h 3321817"/>
                  <a:gd name="connsiteX4" fmla="*/ 2025550 w 2452081"/>
                  <a:gd name="connsiteY4" fmla="*/ 3316202 h 3321817"/>
                  <a:gd name="connsiteX0" fmla="*/ 2025550 w 2452081"/>
                  <a:gd name="connsiteY0" fmla="*/ 3349236 h 3354851"/>
                  <a:gd name="connsiteX1" fmla="*/ 6049 w 2452081"/>
                  <a:gd name="connsiteY1" fmla="*/ 1309009 h 3354851"/>
                  <a:gd name="connsiteX2" fmla="*/ 2452081 w 2452081"/>
                  <a:gd name="connsiteY2" fmla="*/ 33761 h 3354851"/>
                  <a:gd name="connsiteX3" fmla="*/ 2041408 w 2452081"/>
                  <a:gd name="connsiteY3" fmla="*/ 3354191 h 3354851"/>
                  <a:gd name="connsiteX4" fmla="*/ 2025550 w 2452081"/>
                  <a:gd name="connsiteY4" fmla="*/ 3349236 h 3354851"/>
                  <a:gd name="connsiteX0" fmla="*/ 2397835 w 2446088"/>
                  <a:gd name="connsiteY0" fmla="*/ 3839995 h 3839995"/>
                  <a:gd name="connsiteX1" fmla="*/ 56 w 2446088"/>
                  <a:gd name="connsiteY1" fmla="*/ 1311483 h 3839995"/>
                  <a:gd name="connsiteX2" fmla="*/ 2446088 w 2446088"/>
                  <a:gd name="connsiteY2" fmla="*/ 36235 h 3839995"/>
                  <a:gd name="connsiteX3" fmla="*/ 2035415 w 2446088"/>
                  <a:gd name="connsiteY3" fmla="*/ 3356665 h 3839995"/>
                  <a:gd name="connsiteX4" fmla="*/ 2397835 w 2446088"/>
                  <a:gd name="connsiteY4" fmla="*/ 3839995 h 3839995"/>
                  <a:gd name="connsiteX0" fmla="*/ 2397828 w 2446081"/>
                  <a:gd name="connsiteY0" fmla="*/ 3839995 h 3839995"/>
                  <a:gd name="connsiteX1" fmla="*/ 49 w 2446081"/>
                  <a:gd name="connsiteY1" fmla="*/ 1311483 h 3839995"/>
                  <a:gd name="connsiteX2" fmla="*/ 2446081 w 2446081"/>
                  <a:gd name="connsiteY2" fmla="*/ 36235 h 3839995"/>
                  <a:gd name="connsiteX3" fmla="*/ 2035408 w 2446081"/>
                  <a:gd name="connsiteY3" fmla="*/ 3356665 h 3839995"/>
                  <a:gd name="connsiteX4" fmla="*/ 2397828 w 2446081"/>
                  <a:gd name="connsiteY4" fmla="*/ 3839995 h 3839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6081" h="3839995">
                    <a:moveTo>
                      <a:pt x="2397828" y="3839995"/>
                    </a:moveTo>
                    <a:cubicBezTo>
                      <a:pt x="979829" y="2800905"/>
                      <a:pt x="-7993" y="1945443"/>
                      <a:pt x="49" y="1311483"/>
                    </a:cubicBezTo>
                    <a:cubicBezTo>
                      <a:pt x="8091" y="677523"/>
                      <a:pt x="1199861" y="-188143"/>
                      <a:pt x="2446081" y="36235"/>
                    </a:cubicBezTo>
                    <a:cubicBezTo>
                      <a:pt x="1534609" y="489105"/>
                      <a:pt x="1099401" y="1701294"/>
                      <a:pt x="2035408" y="3356665"/>
                    </a:cubicBezTo>
                    <a:cubicBezTo>
                      <a:pt x="2035409" y="3360209"/>
                      <a:pt x="2397827" y="3836451"/>
                      <a:pt x="2397828" y="3839995"/>
                    </a:cubicBezTo>
                    <a:close/>
                  </a:path>
                </a:pathLst>
              </a:cu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a:outerShdw blurRad="254000" dist="190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Moon 1"/>
              <p:cNvSpPr/>
              <p:nvPr/>
            </p:nvSpPr>
            <p:spPr>
              <a:xfrm rot="12959279">
                <a:off x="8590791" y="2919256"/>
                <a:ext cx="2999032" cy="3482642"/>
              </a:xfrm>
              <a:custGeom>
                <a:avLst/>
                <a:gdLst>
                  <a:gd name="connsiteX0" fmla="*/ 3051419 w 3051419"/>
                  <a:gd name="connsiteY0" fmla="*/ 3785128 h 3785128"/>
                  <a:gd name="connsiteX1" fmla="*/ 0 w 3051419"/>
                  <a:gd name="connsiteY1" fmla="*/ 1892564 h 3785128"/>
                  <a:gd name="connsiteX2" fmla="*/ 3051419 w 3051419"/>
                  <a:gd name="connsiteY2" fmla="*/ 0 h 3785128"/>
                  <a:gd name="connsiteX3" fmla="*/ 3051418 w 3051419"/>
                  <a:gd name="connsiteY3" fmla="*/ 3785128 h 3785128"/>
                  <a:gd name="connsiteX4" fmla="*/ 3051419 w 3051419"/>
                  <a:gd name="connsiteY4" fmla="*/ 3785128 h 3785128"/>
                  <a:gd name="connsiteX0" fmla="*/ 2504934 w 3057824"/>
                  <a:gd name="connsiteY0" fmla="*/ 3498049 h 3785128"/>
                  <a:gd name="connsiteX1" fmla="*/ 6405 w 3057824"/>
                  <a:gd name="connsiteY1" fmla="*/ 1892564 h 3785128"/>
                  <a:gd name="connsiteX2" fmla="*/ 3057824 w 3057824"/>
                  <a:gd name="connsiteY2" fmla="*/ 0 h 3785128"/>
                  <a:gd name="connsiteX3" fmla="*/ 3057823 w 3057824"/>
                  <a:gd name="connsiteY3" fmla="*/ 3785128 h 3785128"/>
                  <a:gd name="connsiteX4" fmla="*/ 2504934 w 3057824"/>
                  <a:gd name="connsiteY4" fmla="*/ 3498049 h 3785128"/>
                  <a:gd name="connsiteX0" fmla="*/ 2504934 w 3057824"/>
                  <a:gd name="connsiteY0" fmla="*/ 3498049 h 3498049"/>
                  <a:gd name="connsiteX1" fmla="*/ 6405 w 3057824"/>
                  <a:gd name="connsiteY1" fmla="*/ 1892564 h 3498049"/>
                  <a:gd name="connsiteX2" fmla="*/ 3057824 w 3057824"/>
                  <a:gd name="connsiteY2" fmla="*/ 0 h 3498049"/>
                  <a:gd name="connsiteX3" fmla="*/ 2504930 w 3057824"/>
                  <a:gd name="connsiteY3" fmla="*/ 3487417 h 3498049"/>
                  <a:gd name="connsiteX4" fmla="*/ 2504934 w 3057824"/>
                  <a:gd name="connsiteY4" fmla="*/ 3498049 h 3498049"/>
                  <a:gd name="connsiteX0" fmla="*/ 2504934 w 3057824"/>
                  <a:gd name="connsiteY0" fmla="*/ 3498049 h 3498049"/>
                  <a:gd name="connsiteX1" fmla="*/ 6405 w 3057824"/>
                  <a:gd name="connsiteY1" fmla="*/ 1892564 h 3498049"/>
                  <a:gd name="connsiteX2" fmla="*/ 3057824 w 3057824"/>
                  <a:gd name="connsiteY2" fmla="*/ 0 h 3498049"/>
                  <a:gd name="connsiteX3" fmla="*/ 2504930 w 3057824"/>
                  <a:gd name="connsiteY3" fmla="*/ 3487417 h 3498049"/>
                  <a:gd name="connsiteX4" fmla="*/ 2504934 w 3057824"/>
                  <a:gd name="connsiteY4" fmla="*/ 3498049 h 3498049"/>
                  <a:gd name="connsiteX0" fmla="*/ 2568351 w 3121241"/>
                  <a:gd name="connsiteY0" fmla="*/ 3498049 h 3498049"/>
                  <a:gd name="connsiteX1" fmla="*/ 6028 w 3121241"/>
                  <a:gd name="connsiteY1" fmla="*/ 1445997 h 3498049"/>
                  <a:gd name="connsiteX2" fmla="*/ 3121241 w 3121241"/>
                  <a:gd name="connsiteY2" fmla="*/ 0 h 3498049"/>
                  <a:gd name="connsiteX3" fmla="*/ 2568347 w 3121241"/>
                  <a:gd name="connsiteY3" fmla="*/ 3487417 h 3498049"/>
                  <a:gd name="connsiteX4" fmla="*/ 2568351 w 3121241"/>
                  <a:gd name="connsiteY4" fmla="*/ 3498049 h 3498049"/>
                  <a:gd name="connsiteX0" fmla="*/ 2566902 w 3119792"/>
                  <a:gd name="connsiteY0" fmla="*/ 3498049 h 3498049"/>
                  <a:gd name="connsiteX1" fmla="*/ 4579 w 3119792"/>
                  <a:gd name="connsiteY1" fmla="*/ 1445997 h 3498049"/>
                  <a:gd name="connsiteX2" fmla="*/ 3119792 w 3119792"/>
                  <a:gd name="connsiteY2" fmla="*/ 0 h 3498049"/>
                  <a:gd name="connsiteX3" fmla="*/ 2566898 w 3119792"/>
                  <a:gd name="connsiteY3" fmla="*/ 3487417 h 3498049"/>
                  <a:gd name="connsiteX4" fmla="*/ 2566902 w 3119792"/>
                  <a:gd name="connsiteY4" fmla="*/ 3498049 h 3498049"/>
                  <a:gd name="connsiteX0" fmla="*/ 2492690 w 3045580"/>
                  <a:gd name="connsiteY0" fmla="*/ 3498049 h 3498049"/>
                  <a:gd name="connsiteX1" fmla="*/ 4797 w 3045580"/>
                  <a:gd name="connsiteY1" fmla="*/ 1286509 h 3498049"/>
                  <a:gd name="connsiteX2" fmla="*/ 3045580 w 3045580"/>
                  <a:gd name="connsiteY2" fmla="*/ 0 h 3498049"/>
                  <a:gd name="connsiteX3" fmla="*/ 2492686 w 3045580"/>
                  <a:gd name="connsiteY3" fmla="*/ 3487417 h 3498049"/>
                  <a:gd name="connsiteX4" fmla="*/ 2492690 w 3045580"/>
                  <a:gd name="connsiteY4" fmla="*/ 3498049 h 3498049"/>
                  <a:gd name="connsiteX0" fmla="*/ 2489942 w 3042832"/>
                  <a:gd name="connsiteY0" fmla="*/ 3498049 h 3498049"/>
                  <a:gd name="connsiteX1" fmla="*/ 2049 w 3042832"/>
                  <a:gd name="connsiteY1" fmla="*/ 1286509 h 3498049"/>
                  <a:gd name="connsiteX2" fmla="*/ 3042832 w 3042832"/>
                  <a:gd name="connsiteY2" fmla="*/ 0 h 3498049"/>
                  <a:gd name="connsiteX3" fmla="*/ 2489938 w 3042832"/>
                  <a:gd name="connsiteY3" fmla="*/ 3487417 h 3498049"/>
                  <a:gd name="connsiteX4" fmla="*/ 2489942 w 3042832"/>
                  <a:gd name="connsiteY4" fmla="*/ 3498049 h 3498049"/>
                  <a:gd name="connsiteX0" fmla="*/ 2489712 w 3042602"/>
                  <a:gd name="connsiteY0" fmla="*/ 3498049 h 3498049"/>
                  <a:gd name="connsiteX1" fmla="*/ 1819 w 3042602"/>
                  <a:gd name="connsiteY1" fmla="*/ 1286509 h 3498049"/>
                  <a:gd name="connsiteX2" fmla="*/ 3042602 w 3042602"/>
                  <a:gd name="connsiteY2" fmla="*/ 0 h 3498049"/>
                  <a:gd name="connsiteX3" fmla="*/ 2489708 w 3042602"/>
                  <a:gd name="connsiteY3" fmla="*/ 3487417 h 3498049"/>
                  <a:gd name="connsiteX4" fmla="*/ 2489712 w 3042602"/>
                  <a:gd name="connsiteY4" fmla="*/ 3498049 h 3498049"/>
                  <a:gd name="connsiteX0" fmla="*/ 2489676 w 3042566"/>
                  <a:gd name="connsiteY0" fmla="*/ 3498049 h 3498049"/>
                  <a:gd name="connsiteX1" fmla="*/ 1783 w 3042566"/>
                  <a:gd name="connsiteY1" fmla="*/ 1286509 h 3498049"/>
                  <a:gd name="connsiteX2" fmla="*/ 3042566 w 3042566"/>
                  <a:gd name="connsiteY2" fmla="*/ 0 h 3498049"/>
                  <a:gd name="connsiteX3" fmla="*/ 2489672 w 3042566"/>
                  <a:gd name="connsiteY3" fmla="*/ 3487417 h 3498049"/>
                  <a:gd name="connsiteX4" fmla="*/ 2489676 w 3042566"/>
                  <a:gd name="connsiteY4" fmla="*/ 3498049 h 3498049"/>
                  <a:gd name="connsiteX0" fmla="*/ 2489676 w 3042566"/>
                  <a:gd name="connsiteY0" fmla="*/ 3498049 h 3498049"/>
                  <a:gd name="connsiteX1" fmla="*/ 1783 w 3042566"/>
                  <a:gd name="connsiteY1" fmla="*/ 1286509 h 3498049"/>
                  <a:gd name="connsiteX2" fmla="*/ 3042566 w 3042566"/>
                  <a:gd name="connsiteY2" fmla="*/ 0 h 3498049"/>
                  <a:gd name="connsiteX3" fmla="*/ 2489672 w 3042566"/>
                  <a:gd name="connsiteY3" fmla="*/ 3487417 h 3498049"/>
                  <a:gd name="connsiteX4" fmla="*/ 2489676 w 3042566"/>
                  <a:gd name="connsiteY4" fmla="*/ 3498049 h 3498049"/>
                  <a:gd name="connsiteX0" fmla="*/ 2489676 w 3042566"/>
                  <a:gd name="connsiteY0" fmla="*/ 3498049 h 3498049"/>
                  <a:gd name="connsiteX1" fmla="*/ 1783 w 3042566"/>
                  <a:gd name="connsiteY1" fmla="*/ 1286509 h 3498049"/>
                  <a:gd name="connsiteX2" fmla="*/ 3042566 w 3042566"/>
                  <a:gd name="connsiteY2" fmla="*/ 0 h 3498049"/>
                  <a:gd name="connsiteX3" fmla="*/ 2489672 w 3042566"/>
                  <a:gd name="connsiteY3" fmla="*/ 3487417 h 3498049"/>
                  <a:gd name="connsiteX4" fmla="*/ 2489676 w 3042566"/>
                  <a:gd name="connsiteY4" fmla="*/ 3498049 h 3498049"/>
                  <a:gd name="connsiteX0" fmla="*/ 2513656 w 3066546"/>
                  <a:gd name="connsiteY0" fmla="*/ 3498049 h 3498049"/>
                  <a:gd name="connsiteX1" fmla="*/ 25763 w 3066546"/>
                  <a:gd name="connsiteY1" fmla="*/ 1286509 h 3498049"/>
                  <a:gd name="connsiteX2" fmla="*/ 3066546 w 3066546"/>
                  <a:gd name="connsiteY2" fmla="*/ 0 h 3498049"/>
                  <a:gd name="connsiteX3" fmla="*/ 2513652 w 3066546"/>
                  <a:gd name="connsiteY3" fmla="*/ 3487417 h 3498049"/>
                  <a:gd name="connsiteX4" fmla="*/ 2513656 w 3066546"/>
                  <a:gd name="connsiteY4" fmla="*/ 3498049 h 3498049"/>
                  <a:gd name="connsiteX0" fmla="*/ 2488054 w 2574568"/>
                  <a:gd name="connsiteY0" fmla="*/ 3496102 h 3496102"/>
                  <a:gd name="connsiteX1" fmla="*/ 161 w 2574568"/>
                  <a:gd name="connsiteY1" fmla="*/ 1284562 h 3496102"/>
                  <a:gd name="connsiteX2" fmla="*/ 2574568 w 2574568"/>
                  <a:gd name="connsiteY2" fmla="*/ 0 h 3496102"/>
                  <a:gd name="connsiteX3" fmla="*/ 2488050 w 2574568"/>
                  <a:gd name="connsiteY3" fmla="*/ 3485470 h 3496102"/>
                  <a:gd name="connsiteX4" fmla="*/ 2488054 w 2574568"/>
                  <a:gd name="connsiteY4" fmla="*/ 3496102 h 3496102"/>
                  <a:gd name="connsiteX0" fmla="*/ 2488054 w 2574568"/>
                  <a:gd name="connsiteY0" fmla="*/ 3496102 h 3496102"/>
                  <a:gd name="connsiteX1" fmla="*/ 161 w 2574568"/>
                  <a:gd name="connsiteY1" fmla="*/ 1284562 h 3496102"/>
                  <a:gd name="connsiteX2" fmla="*/ 2574568 w 2574568"/>
                  <a:gd name="connsiteY2" fmla="*/ 0 h 3496102"/>
                  <a:gd name="connsiteX3" fmla="*/ 2488050 w 2574568"/>
                  <a:gd name="connsiteY3" fmla="*/ 3485470 h 3496102"/>
                  <a:gd name="connsiteX4" fmla="*/ 2488054 w 2574568"/>
                  <a:gd name="connsiteY4" fmla="*/ 3496102 h 3496102"/>
                  <a:gd name="connsiteX0" fmla="*/ 2488282 w 2488282"/>
                  <a:gd name="connsiteY0" fmla="*/ 3533986 h 3533986"/>
                  <a:gd name="connsiteX1" fmla="*/ 389 w 2488282"/>
                  <a:gd name="connsiteY1" fmla="*/ 1322446 h 3533986"/>
                  <a:gd name="connsiteX2" fmla="*/ 2358898 w 2488282"/>
                  <a:gd name="connsiteY2" fmla="*/ 0 h 3533986"/>
                  <a:gd name="connsiteX3" fmla="*/ 2488278 w 2488282"/>
                  <a:gd name="connsiteY3" fmla="*/ 3523354 h 3533986"/>
                  <a:gd name="connsiteX4" fmla="*/ 2488282 w 2488282"/>
                  <a:gd name="connsiteY4" fmla="*/ 3533986 h 3533986"/>
                  <a:gd name="connsiteX0" fmla="*/ 2488282 w 2488282"/>
                  <a:gd name="connsiteY0" fmla="*/ 3533986 h 3533986"/>
                  <a:gd name="connsiteX1" fmla="*/ 389 w 2488282"/>
                  <a:gd name="connsiteY1" fmla="*/ 1322446 h 3533986"/>
                  <a:gd name="connsiteX2" fmla="*/ 2358898 w 2488282"/>
                  <a:gd name="connsiteY2" fmla="*/ 0 h 3533986"/>
                  <a:gd name="connsiteX3" fmla="*/ 2488278 w 2488282"/>
                  <a:gd name="connsiteY3" fmla="*/ 3523354 h 3533986"/>
                  <a:gd name="connsiteX4" fmla="*/ 2488282 w 2488282"/>
                  <a:gd name="connsiteY4" fmla="*/ 3533986 h 3533986"/>
                  <a:gd name="connsiteX0" fmla="*/ 2488196 w 2488196"/>
                  <a:gd name="connsiteY0" fmla="*/ 3533986 h 3533986"/>
                  <a:gd name="connsiteX1" fmla="*/ 303 w 2488196"/>
                  <a:gd name="connsiteY1" fmla="*/ 1322446 h 3533986"/>
                  <a:gd name="connsiteX2" fmla="*/ 2358812 w 2488196"/>
                  <a:gd name="connsiteY2" fmla="*/ 0 h 3533986"/>
                  <a:gd name="connsiteX3" fmla="*/ 2488192 w 2488196"/>
                  <a:gd name="connsiteY3" fmla="*/ 3523354 h 3533986"/>
                  <a:gd name="connsiteX4" fmla="*/ 2488196 w 2488196"/>
                  <a:gd name="connsiteY4" fmla="*/ 3533986 h 3533986"/>
                  <a:gd name="connsiteX0" fmla="*/ 2488196 w 2488196"/>
                  <a:gd name="connsiteY0" fmla="*/ 3533986 h 3533986"/>
                  <a:gd name="connsiteX1" fmla="*/ 303 w 2488196"/>
                  <a:gd name="connsiteY1" fmla="*/ 1322446 h 3533986"/>
                  <a:gd name="connsiteX2" fmla="*/ 2358812 w 2488196"/>
                  <a:gd name="connsiteY2" fmla="*/ 0 h 3533986"/>
                  <a:gd name="connsiteX3" fmla="*/ 2488192 w 2488196"/>
                  <a:gd name="connsiteY3" fmla="*/ 3523354 h 3533986"/>
                  <a:gd name="connsiteX4" fmla="*/ 2488196 w 2488196"/>
                  <a:gd name="connsiteY4" fmla="*/ 3533986 h 3533986"/>
                  <a:gd name="connsiteX0" fmla="*/ 2488196 w 2488196"/>
                  <a:gd name="connsiteY0" fmla="*/ 3533986 h 3533986"/>
                  <a:gd name="connsiteX1" fmla="*/ 303 w 2488196"/>
                  <a:gd name="connsiteY1" fmla="*/ 1322446 h 3533986"/>
                  <a:gd name="connsiteX2" fmla="*/ 2358812 w 2488196"/>
                  <a:gd name="connsiteY2" fmla="*/ 0 h 3533986"/>
                  <a:gd name="connsiteX3" fmla="*/ 2488192 w 2488196"/>
                  <a:gd name="connsiteY3" fmla="*/ 3523354 h 3533986"/>
                  <a:gd name="connsiteX4" fmla="*/ 2488196 w 2488196"/>
                  <a:gd name="connsiteY4" fmla="*/ 3533986 h 3533986"/>
                  <a:gd name="connsiteX0" fmla="*/ 2488187 w 2488187"/>
                  <a:gd name="connsiteY0" fmla="*/ 3533986 h 3533986"/>
                  <a:gd name="connsiteX1" fmla="*/ 294 w 2488187"/>
                  <a:gd name="connsiteY1" fmla="*/ 1322446 h 3533986"/>
                  <a:gd name="connsiteX2" fmla="*/ 2358803 w 2488187"/>
                  <a:gd name="connsiteY2" fmla="*/ 0 h 3533986"/>
                  <a:gd name="connsiteX3" fmla="*/ 2488183 w 2488187"/>
                  <a:gd name="connsiteY3" fmla="*/ 3523354 h 3533986"/>
                  <a:gd name="connsiteX4" fmla="*/ 2488187 w 2488187"/>
                  <a:gd name="connsiteY4" fmla="*/ 3533986 h 3533986"/>
                  <a:gd name="connsiteX0" fmla="*/ 2488751 w 2488751"/>
                  <a:gd name="connsiteY0" fmla="*/ 3532660 h 3532660"/>
                  <a:gd name="connsiteX1" fmla="*/ 858 w 2488751"/>
                  <a:gd name="connsiteY1" fmla="*/ 1321120 h 3532660"/>
                  <a:gd name="connsiteX2" fmla="*/ 2273077 w 2488751"/>
                  <a:gd name="connsiteY2" fmla="*/ 0 h 3532660"/>
                  <a:gd name="connsiteX3" fmla="*/ 2488747 w 2488751"/>
                  <a:gd name="connsiteY3" fmla="*/ 3522028 h 3532660"/>
                  <a:gd name="connsiteX4" fmla="*/ 2488751 w 2488751"/>
                  <a:gd name="connsiteY4" fmla="*/ 3532660 h 3532660"/>
                  <a:gd name="connsiteX0" fmla="*/ 2488751 w 2488751"/>
                  <a:gd name="connsiteY0" fmla="*/ 3532660 h 3532660"/>
                  <a:gd name="connsiteX1" fmla="*/ 858 w 2488751"/>
                  <a:gd name="connsiteY1" fmla="*/ 1321120 h 3532660"/>
                  <a:gd name="connsiteX2" fmla="*/ 2273077 w 2488751"/>
                  <a:gd name="connsiteY2" fmla="*/ 0 h 3532660"/>
                  <a:gd name="connsiteX3" fmla="*/ 2488747 w 2488751"/>
                  <a:gd name="connsiteY3" fmla="*/ 3522028 h 3532660"/>
                  <a:gd name="connsiteX4" fmla="*/ 2488751 w 2488751"/>
                  <a:gd name="connsiteY4" fmla="*/ 3532660 h 3532660"/>
                  <a:gd name="connsiteX0" fmla="*/ 2488717 w 2488717"/>
                  <a:gd name="connsiteY0" fmla="*/ 3533377 h 3533377"/>
                  <a:gd name="connsiteX1" fmla="*/ 824 w 2488717"/>
                  <a:gd name="connsiteY1" fmla="*/ 1321837 h 3533377"/>
                  <a:gd name="connsiteX2" fmla="*/ 2273043 w 2488717"/>
                  <a:gd name="connsiteY2" fmla="*/ 717 h 3533377"/>
                  <a:gd name="connsiteX3" fmla="*/ 2488713 w 2488717"/>
                  <a:gd name="connsiteY3" fmla="*/ 3522745 h 3533377"/>
                  <a:gd name="connsiteX4" fmla="*/ 2488717 w 2488717"/>
                  <a:gd name="connsiteY4" fmla="*/ 3533377 h 3533377"/>
                  <a:gd name="connsiteX0" fmla="*/ 2122764 w 2488633"/>
                  <a:gd name="connsiteY0" fmla="*/ 3758322 h 3758322"/>
                  <a:gd name="connsiteX1" fmla="*/ 744 w 2488633"/>
                  <a:gd name="connsiteY1" fmla="*/ 1321873 h 3758322"/>
                  <a:gd name="connsiteX2" fmla="*/ 2272963 w 2488633"/>
                  <a:gd name="connsiteY2" fmla="*/ 753 h 3758322"/>
                  <a:gd name="connsiteX3" fmla="*/ 2488633 w 2488633"/>
                  <a:gd name="connsiteY3" fmla="*/ 3522781 h 3758322"/>
                  <a:gd name="connsiteX4" fmla="*/ 2122764 w 2488633"/>
                  <a:gd name="connsiteY4" fmla="*/ 3758322 h 3758322"/>
                  <a:gd name="connsiteX0" fmla="*/ 2122764 w 2272963"/>
                  <a:gd name="connsiteY0" fmla="*/ 3758322 h 3758322"/>
                  <a:gd name="connsiteX1" fmla="*/ 744 w 2272963"/>
                  <a:gd name="connsiteY1" fmla="*/ 1321873 h 3758322"/>
                  <a:gd name="connsiteX2" fmla="*/ 2272963 w 2272963"/>
                  <a:gd name="connsiteY2" fmla="*/ 753 h 3758322"/>
                  <a:gd name="connsiteX3" fmla="*/ 2130381 w 2272963"/>
                  <a:gd name="connsiteY3" fmla="*/ 3742465 h 3758322"/>
                  <a:gd name="connsiteX4" fmla="*/ 2122764 w 2272963"/>
                  <a:gd name="connsiteY4" fmla="*/ 3758322 h 3758322"/>
                  <a:gd name="connsiteX0" fmla="*/ 2083938 w 2273452"/>
                  <a:gd name="connsiteY0" fmla="*/ 3775529 h 3775529"/>
                  <a:gd name="connsiteX1" fmla="*/ 1233 w 2273452"/>
                  <a:gd name="connsiteY1" fmla="*/ 1321876 h 3775529"/>
                  <a:gd name="connsiteX2" fmla="*/ 2273452 w 2273452"/>
                  <a:gd name="connsiteY2" fmla="*/ 756 h 3775529"/>
                  <a:gd name="connsiteX3" fmla="*/ 2130870 w 2273452"/>
                  <a:gd name="connsiteY3" fmla="*/ 3742468 h 3775529"/>
                  <a:gd name="connsiteX4" fmla="*/ 2083938 w 2273452"/>
                  <a:gd name="connsiteY4" fmla="*/ 3775529 h 3775529"/>
                  <a:gd name="connsiteX0" fmla="*/ 2083939 w 2273453"/>
                  <a:gd name="connsiteY0" fmla="*/ 3775529 h 3775529"/>
                  <a:gd name="connsiteX1" fmla="*/ 1234 w 2273453"/>
                  <a:gd name="connsiteY1" fmla="*/ 1321876 h 3775529"/>
                  <a:gd name="connsiteX2" fmla="*/ 2273453 w 2273453"/>
                  <a:gd name="connsiteY2" fmla="*/ 756 h 3775529"/>
                  <a:gd name="connsiteX3" fmla="*/ 2130871 w 2273453"/>
                  <a:gd name="connsiteY3" fmla="*/ 3742468 h 3775529"/>
                  <a:gd name="connsiteX4" fmla="*/ 2083939 w 2273453"/>
                  <a:gd name="connsiteY4" fmla="*/ 3775529 h 3775529"/>
                  <a:gd name="connsiteX0" fmla="*/ 2059734 w 2273835"/>
                  <a:gd name="connsiteY0" fmla="*/ 3807671 h 3807671"/>
                  <a:gd name="connsiteX1" fmla="*/ 1616 w 2273835"/>
                  <a:gd name="connsiteY1" fmla="*/ 1321881 h 3807671"/>
                  <a:gd name="connsiteX2" fmla="*/ 2273835 w 2273835"/>
                  <a:gd name="connsiteY2" fmla="*/ 761 h 3807671"/>
                  <a:gd name="connsiteX3" fmla="*/ 2131253 w 2273835"/>
                  <a:gd name="connsiteY3" fmla="*/ 3742473 h 3807671"/>
                  <a:gd name="connsiteX4" fmla="*/ 2059734 w 2273835"/>
                  <a:gd name="connsiteY4" fmla="*/ 3807671 h 3807671"/>
                  <a:gd name="connsiteX0" fmla="*/ 2059734 w 2273835"/>
                  <a:gd name="connsiteY0" fmla="*/ 3807671 h 3807671"/>
                  <a:gd name="connsiteX1" fmla="*/ 1616 w 2273835"/>
                  <a:gd name="connsiteY1" fmla="*/ 1321881 h 3807671"/>
                  <a:gd name="connsiteX2" fmla="*/ 2273835 w 2273835"/>
                  <a:gd name="connsiteY2" fmla="*/ 761 h 3807671"/>
                  <a:gd name="connsiteX3" fmla="*/ 2103379 w 2273835"/>
                  <a:gd name="connsiteY3" fmla="*/ 3790300 h 3807671"/>
                  <a:gd name="connsiteX4" fmla="*/ 2059734 w 2273835"/>
                  <a:gd name="connsiteY4" fmla="*/ 3807671 h 3807671"/>
                  <a:gd name="connsiteX0" fmla="*/ 2098907 w 2273248"/>
                  <a:gd name="connsiteY0" fmla="*/ 3795213 h 3795213"/>
                  <a:gd name="connsiteX1" fmla="*/ 1029 w 2273248"/>
                  <a:gd name="connsiteY1" fmla="*/ 1321880 h 3795213"/>
                  <a:gd name="connsiteX2" fmla="*/ 2273248 w 2273248"/>
                  <a:gd name="connsiteY2" fmla="*/ 760 h 3795213"/>
                  <a:gd name="connsiteX3" fmla="*/ 2102792 w 2273248"/>
                  <a:gd name="connsiteY3" fmla="*/ 3790299 h 3795213"/>
                  <a:gd name="connsiteX4" fmla="*/ 2098907 w 2273248"/>
                  <a:gd name="connsiteY4" fmla="*/ 3795213 h 3795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3248" h="3795213">
                    <a:moveTo>
                      <a:pt x="2098907" y="3795213"/>
                    </a:moveTo>
                    <a:cubicBezTo>
                      <a:pt x="556110" y="3047035"/>
                      <a:pt x="-28028" y="1954289"/>
                      <a:pt x="1029" y="1321880"/>
                    </a:cubicBezTo>
                    <a:cubicBezTo>
                      <a:pt x="30086" y="689471"/>
                      <a:pt x="1111261" y="-26584"/>
                      <a:pt x="2273248" y="760"/>
                    </a:cubicBezTo>
                    <a:cubicBezTo>
                      <a:pt x="1361776" y="453630"/>
                      <a:pt x="610775" y="2493143"/>
                      <a:pt x="2102792" y="3790299"/>
                    </a:cubicBezTo>
                    <a:cubicBezTo>
                      <a:pt x="2102793" y="3793843"/>
                      <a:pt x="2098906" y="3791669"/>
                      <a:pt x="2098907" y="3795213"/>
                    </a:cubicBezTo>
                    <a:close/>
                  </a:path>
                </a:pathLst>
              </a:cu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r="100000" b="100000"/>
                </a:path>
                <a:tileRect l="-100000" t="-100000"/>
              </a:gradFill>
              <a:ln>
                <a:noFill/>
              </a:ln>
              <a:effectLst>
                <a:outerShdw blurRad="254000" dist="190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7" name="TextBox 106"/>
            <p:cNvSpPr txBox="1"/>
            <p:nvPr/>
          </p:nvSpPr>
          <p:spPr>
            <a:xfrm>
              <a:off x="7112491" y="1622757"/>
              <a:ext cx="2132960" cy="338041"/>
            </a:xfrm>
            <a:prstGeom prst="rect">
              <a:avLst/>
            </a:prstGeom>
            <a:noFill/>
          </p:spPr>
          <p:txBody>
            <a:bodyPr wrap="square" rtlCol="0" anchor="ctr">
              <a:spAutoFit/>
            </a:bodyPr>
            <a:lstStyle/>
            <a:p>
              <a:pPr algn="ctr">
                <a:lnSpc>
                  <a:spcPts val="1700"/>
                </a:lnSpc>
              </a:pPr>
              <a:r>
                <a:rPr lang="en-US" sz="2800" dirty="0">
                  <a:solidFill>
                    <a:schemeClr val="bg1"/>
                  </a:solidFill>
                  <a:latin typeface="Adobe Clean Light" panose="020B0303020404020204" pitchFamily="34" charset="0"/>
                </a:rPr>
                <a:t>Acquire</a:t>
              </a:r>
            </a:p>
          </p:txBody>
        </p:sp>
        <p:sp>
          <p:nvSpPr>
            <p:cNvPr id="69" name="TextBox 68"/>
            <p:cNvSpPr txBox="1"/>
            <p:nvPr/>
          </p:nvSpPr>
          <p:spPr>
            <a:xfrm>
              <a:off x="9524959" y="4672001"/>
              <a:ext cx="2132960" cy="338041"/>
            </a:xfrm>
            <a:prstGeom prst="rect">
              <a:avLst/>
            </a:prstGeom>
            <a:noFill/>
          </p:spPr>
          <p:txBody>
            <a:bodyPr wrap="square" rtlCol="0" anchor="ctr">
              <a:spAutoFit/>
            </a:bodyPr>
            <a:lstStyle/>
            <a:p>
              <a:pPr algn="ctr">
                <a:lnSpc>
                  <a:spcPts val="1700"/>
                </a:lnSpc>
              </a:pPr>
              <a:r>
                <a:rPr lang="en-US" sz="2800" dirty="0">
                  <a:solidFill>
                    <a:schemeClr val="bg1"/>
                  </a:solidFill>
                  <a:latin typeface="Adobe Clean Light" panose="020B0303020404020204" pitchFamily="34" charset="0"/>
                </a:rPr>
                <a:t>Convert</a:t>
              </a:r>
            </a:p>
          </p:txBody>
        </p:sp>
        <p:sp>
          <p:nvSpPr>
            <p:cNvPr id="73" name="TextBox 72"/>
            <p:cNvSpPr txBox="1"/>
            <p:nvPr/>
          </p:nvSpPr>
          <p:spPr>
            <a:xfrm>
              <a:off x="7679149" y="1937247"/>
              <a:ext cx="1621262" cy="646331"/>
            </a:xfrm>
            <a:prstGeom prst="rect">
              <a:avLst/>
            </a:prstGeom>
            <a:noFill/>
          </p:spPr>
          <p:txBody>
            <a:bodyPr wrap="square" rtlCol="0">
              <a:spAutoFit/>
            </a:bodyPr>
            <a:lstStyle/>
            <a:p>
              <a:r>
                <a:rPr lang="en-US" sz="1200" dirty="0">
                  <a:solidFill>
                    <a:schemeClr val="bg1"/>
                  </a:solidFill>
                </a:rPr>
                <a:t>Acquiring new potential customers to visit your business</a:t>
              </a:r>
            </a:p>
          </p:txBody>
        </p:sp>
        <p:sp>
          <p:nvSpPr>
            <p:cNvPr id="74" name="TextBox 73"/>
            <p:cNvSpPr txBox="1"/>
            <p:nvPr/>
          </p:nvSpPr>
          <p:spPr>
            <a:xfrm>
              <a:off x="9946976" y="4965821"/>
              <a:ext cx="1422868" cy="830997"/>
            </a:xfrm>
            <a:prstGeom prst="rect">
              <a:avLst/>
            </a:prstGeom>
            <a:noFill/>
          </p:spPr>
          <p:txBody>
            <a:bodyPr wrap="square" rtlCol="0">
              <a:spAutoFit/>
            </a:bodyPr>
            <a:lstStyle/>
            <a:p>
              <a:r>
                <a:rPr lang="en-US" sz="1200" dirty="0">
                  <a:solidFill>
                    <a:schemeClr val="bg1"/>
                  </a:solidFill>
                </a:rPr>
                <a:t>Converting potential customers into actual customers </a:t>
              </a:r>
            </a:p>
          </p:txBody>
        </p:sp>
        <p:sp>
          <p:nvSpPr>
            <p:cNvPr id="75" name="TextBox 74"/>
            <p:cNvSpPr txBox="1"/>
            <p:nvPr/>
          </p:nvSpPr>
          <p:spPr>
            <a:xfrm>
              <a:off x="6177211" y="4764046"/>
              <a:ext cx="1501938" cy="691105"/>
            </a:xfrm>
            <a:prstGeom prst="rect">
              <a:avLst/>
            </a:prstGeom>
            <a:noFill/>
          </p:spPr>
          <p:txBody>
            <a:bodyPr wrap="square" rtlCol="0">
              <a:spAutoFit/>
            </a:bodyPr>
            <a:lstStyle/>
            <a:p>
              <a:r>
                <a:rPr lang="en-US" sz="1200" dirty="0">
                  <a:solidFill>
                    <a:schemeClr val="bg1"/>
                  </a:solidFill>
                </a:rPr>
                <a:t>Having current </a:t>
              </a:r>
            </a:p>
            <a:p>
              <a:r>
                <a:rPr lang="en-US" sz="1200" dirty="0">
                  <a:solidFill>
                    <a:schemeClr val="bg1"/>
                  </a:solidFill>
                </a:rPr>
                <a:t>customers come back often and purchase again and again</a:t>
              </a:r>
            </a:p>
          </p:txBody>
        </p:sp>
        <p:cxnSp>
          <p:nvCxnSpPr>
            <p:cNvPr id="9" name="Straight Connector 8"/>
            <p:cNvCxnSpPr>
              <a:cxnSpLocks/>
            </p:cNvCxnSpPr>
            <p:nvPr/>
          </p:nvCxnSpPr>
          <p:spPr>
            <a:xfrm>
              <a:off x="6146547" y="4833113"/>
              <a:ext cx="0" cy="570351"/>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cxnSpLocks/>
            </p:cNvCxnSpPr>
            <p:nvPr/>
          </p:nvCxnSpPr>
          <p:spPr>
            <a:xfrm>
              <a:off x="9916312" y="5042158"/>
              <a:ext cx="0" cy="395443"/>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cxnSpLocks/>
            </p:cNvCxnSpPr>
            <p:nvPr/>
          </p:nvCxnSpPr>
          <p:spPr>
            <a:xfrm>
              <a:off x="7647626" y="2002543"/>
              <a:ext cx="0" cy="41065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7632529" y="3385471"/>
              <a:ext cx="2393911" cy="844683"/>
            </a:xfrm>
            <a:prstGeom prst="rect">
              <a:avLst/>
            </a:prstGeom>
            <a:noFill/>
          </p:spPr>
          <p:txBody>
            <a:bodyPr wrap="square" rtlCol="0" anchor="ctr">
              <a:spAutoFit/>
            </a:bodyPr>
            <a:lstStyle/>
            <a:p>
              <a:pPr>
                <a:lnSpc>
                  <a:spcPts val="2600"/>
                </a:lnSpc>
              </a:pPr>
              <a:r>
                <a:rPr lang="en-US" sz="2000" dirty="0">
                  <a:solidFill>
                    <a:schemeClr val="bg1"/>
                  </a:solidFill>
                  <a:latin typeface="Adobe Clean SemiCondensed" panose="020B0503020404020204" pitchFamily="34" charset="0"/>
                </a:rPr>
                <a:t>FRAMEWORK</a:t>
              </a:r>
            </a:p>
            <a:p>
              <a:pPr>
                <a:lnSpc>
                  <a:spcPts val="2600"/>
                </a:lnSpc>
              </a:pPr>
              <a:r>
                <a:rPr lang="en-US" sz="1200" dirty="0">
                  <a:solidFill>
                    <a:schemeClr val="accent2">
                      <a:lumMod val="40000"/>
                      <a:lumOff val="60000"/>
                    </a:schemeClr>
                  </a:solidFill>
                  <a:latin typeface="Adobe Clean Light" panose="020B0303020404020204" pitchFamily="34" charset="0"/>
                </a:rPr>
                <a:t>FOR THE THREE PHASES OF THE </a:t>
              </a:r>
            </a:p>
            <a:p>
              <a:pPr>
                <a:lnSpc>
                  <a:spcPts val="2000"/>
                </a:lnSpc>
              </a:pPr>
              <a:r>
                <a:rPr lang="en-US" sz="2000" dirty="0">
                  <a:solidFill>
                    <a:schemeClr val="bg1"/>
                  </a:solidFill>
                </a:rPr>
                <a:t>CUSTOMER JOURNEY</a:t>
              </a:r>
            </a:p>
          </p:txBody>
        </p:sp>
        <p:sp>
          <p:nvSpPr>
            <p:cNvPr id="14" name="Freeform: Shape 13"/>
            <p:cNvSpPr/>
            <p:nvPr/>
          </p:nvSpPr>
          <p:spPr>
            <a:xfrm>
              <a:off x="8939240" y="3477083"/>
              <a:ext cx="169096" cy="169096"/>
            </a:xfrm>
            <a:custGeom>
              <a:avLst/>
              <a:gdLst>
                <a:gd name="connsiteX0" fmla="*/ 0 w 1969059"/>
                <a:gd name="connsiteY0" fmla="*/ 984530 h 1969059"/>
                <a:gd name="connsiteX1" fmla="*/ 984530 w 1969059"/>
                <a:gd name="connsiteY1" fmla="*/ 0 h 1969059"/>
                <a:gd name="connsiteX2" fmla="*/ 1969060 w 1969059"/>
                <a:gd name="connsiteY2" fmla="*/ 984530 h 1969059"/>
                <a:gd name="connsiteX3" fmla="*/ 984530 w 1969059"/>
                <a:gd name="connsiteY3" fmla="*/ 1969060 h 1969059"/>
                <a:gd name="connsiteX4" fmla="*/ 0 w 1969059"/>
                <a:gd name="connsiteY4" fmla="*/ 984530 h 1969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9059" h="1969059">
                  <a:moveTo>
                    <a:pt x="0" y="984530"/>
                  </a:moveTo>
                  <a:cubicBezTo>
                    <a:pt x="0" y="440789"/>
                    <a:pt x="440789" y="0"/>
                    <a:pt x="984530" y="0"/>
                  </a:cubicBezTo>
                  <a:cubicBezTo>
                    <a:pt x="1528271" y="0"/>
                    <a:pt x="1969060" y="440789"/>
                    <a:pt x="1969060" y="984530"/>
                  </a:cubicBezTo>
                  <a:cubicBezTo>
                    <a:pt x="1969060" y="1528271"/>
                    <a:pt x="1528271" y="1969060"/>
                    <a:pt x="984530" y="1969060"/>
                  </a:cubicBezTo>
                  <a:cubicBezTo>
                    <a:pt x="440789" y="1969060"/>
                    <a:pt x="0" y="1528271"/>
                    <a:pt x="0" y="984530"/>
                  </a:cubicBez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329002" tIns="329002" rIns="329002" bIns="329002" numCol="1" spcCol="1270" anchor="ctr" anchorCtr="0">
              <a:noAutofit/>
            </a:bodyPr>
            <a:lstStyle/>
            <a:p>
              <a:pPr marL="0" lvl="0" indent="0" algn="ctr" defTabSz="1422400">
                <a:lnSpc>
                  <a:spcPct val="90000"/>
                </a:lnSpc>
                <a:spcBef>
                  <a:spcPct val="0"/>
                </a:spcBef>
                <a:spcAft>
                  <a:spcPct val="35000"/>
                </a:spcAft>
                <a:buNone/>
              </a:pPr>
              <a:endParaRPr lang="en-US" sz="3200" kern="1200" dirty="0"/>
            </a:p>
          </p:txBody>
        </p:sp>
        <p:sp>
          <p:nvSpPr>
            <p:cNvPr id="16" name="Freeform: Shape 15"/>
            <p:cNvSpPr/>
            <p:nvPr/>
          </p:nvSpPr>
          <p:spPr>
            <a:xfrm>
              <a:off x="9181093" y="3477083"/>
              <a:ext cx="169096" cy="169096"/>
            </a:xfrm>
            <a:custGeom>
              <a:avLst/>
              <a:gdLst>
                <a:gd name="connsiteX0" fmla="*/ 0 w 1969059"/>
                <a:gd name="connsiteY0" fmla="*/ 984530 h 1969059"/>
                <a:gd name="connsiteX1" fmla="*/ 984530 w 1969059"/>
                <a:gd name="connsiteY1" fmla="*/ 0 h 1969059"/>
                <a:gd name="connsiteX2" fmla="*/ 1969060 w 1969059"/>
                <a:gd name="connsiteY2" fmla="*/ 984530 h 1969059"/>
                <a:gd name="connsiteX3" fmla="*/ 984530 w 1969059"/>
                <a:gd name="connsiteY3" fmla="*/ 1969060 h 1969059"/>
                <a:gd name="connsiteX4" fmla="*/ 0 w 1969059"/>
                <a:gd name="connsiteY4" fmla="*/ 984530 h 1969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9059" h="1969059">
                  <a:moveTo>
                    <a:pt x="0" y="984530"/>
                  </a:moveTo>
                  <a:cubicBezTo>
                    <a:pt x="0" y="440789"/>
                    <a:pt x="440789" y="0"/>
                    <a:pt x="984530" y="0"/>
                  </a:cubicBezTo>
                  <a:cubicBezTo>
                    <a:pt x="1528271" y="0"/>
                    <a:pt x="1969060" y="440789"/>
                    <a:pt x="1969060" y="984530"/>
                  </a:cubicBezTo>
                  <a:cubicBezTo>
                    <a:pt x="1969060" y="1528271"/>
                    <a:pt x="1528271" y="1969060"/>
                    <a:pt x="984530" y="1969060"/>
                  </a:cubicBezTo>
                  <a:cubicBezTo>
                    <a:pt x="440789" y="1969060"/>
                    <a:pt x="0" y="1528271"/>
                    <a:pt x="0" y="984530"/>
                  </a:cubicBezTo>
                  <a:close/>
                </a:path>
              </a:pathLst>
            </a:cu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329002" tIns="329002" rIns="329002" bIns="329002" numCol="1" spcCol="1270" anchor="ctr" anchorCtr="0">
              <a:noAutofit/>
            </a:bodyPr>
            <a:lstStyle/>
            <a:p>
              <a:pPr marL="0" lvl="0" indent="0" algn="ctr" defTabSz="1422400">
                <a:lnSpc>
                  <a:spcPct val="90000"/>
                </a:lnSpc>
                <a:spcBef>
                  <a:spcPct val="0"/>
                </a:spcBef>
                <a:spcAft>
                  <a:spcPct val="35000"/>
                </a:spcAft>
                <a:buNone/>
              </a:pPr>
              <a:endParaRPr lang="en-US" sz="3200" kern="1200" dirty="0"/>
            </a:p>
          </p:txBody>
        </p:sp>
        <p:sp>
          <p:nvSpPr>
            <p:cNvPr id="22" name="Freeform: Shape 21"/>
            <p:cNvSpPr/>
            <p:nvPr/>
          </p:nvSpPr>
          <p:spPr>
            <a:xfrm>
              <a:off x="9422948" y="3477083"/>
              <a:ext cx="169096" cy="169096"/>
            </a:xfrm>
            <a:custGeom>
              <a:avLst/>
              <a:gdLst>
                <a:gd name="connsiteX0" fmla="*/ 0 w 1969059"/>
                <a:gd name="connsiteY0" fmla="*/ 984530 h 1969059"/>
                <a:gd name="connsiteX1" fmla="*/ 984530 w 1969059"/>
                <a:gd name="connsiteY1" fmla="*/ 0 h 1969059"/>
                <a:gd name="connsiteX2" fmla="*/ 1969060 w 1969059"/>
                <a:gd name="connsiteY2" fmla="*/ 984530 h 1969059"/>
                <a:gd name="connsiteX3" fmla="*/ 984530 w 1969059"/>
                <a:gd name="connsiteY3" fmla="*/ 1969060 h 1969059"/>
                <a:gd name="connsiteX4" fmla="*/ 0 w 1969059"/>
                <a:gd name="connsiteY4" fmla="*/ 984530 h 1969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9059" h="1969059">
                  <a:moveTo>
                    <a:pt x="0" y="984530"/>
                  </a:moveTo>
                  <a:cubicBezTo>
                    <a:pt x="0" y="440789"/>
                    <a:pt x="440789" y="0"/>
                    <a:pt x="984530" y="0"/>
                  </a:cubicBezTo>
                  <a:cubicBezTo>
                    <a:pt x="1528271" y="0"/>
                    <a:pt x="1969060" y="440789"/>
                    <a:pt x="1969060" y="984530"/>
                  </a:cubicBezTo>
                  <a:cubicBezTo>
                    <a:pt x="1969060" y="1528271"/>
                    <a:pt x="1528271" y="1969060"/>
                    <a:pt x="984530" y="1969060"/>
                  </a:cubicBezTo>
                  <a:cubicBezTo>
                    <a:pt x="440789" y="1969060"/>
                    <a:pt x="0" y="1528271"/>
                    <a:pt x="0" y="984530"/>
                  </a:cubicBezTo>
                  <a:close/>
                </a:path>
              </a:pathLst>
            </a:cu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329002" tIns="329002" rIns="329002" bIns="329002" numCol="1" spcCol="1270" anchor="ctr" anchorCtr="0">
              <a:noAutofit/>
            </a:bodyPr>
            <a:lstStyle/>
            <a:p>
              <a:pPr marL="0" lvl="0" indent="0" algn="ctr" defTabSz="1422400">
                <a:lnSpc>
                  <a:spcPct val="90000"/>
                </a:lnSpc>
                <a:spcBef>
                  <a:spcPct val="0"/>
                </a:spcBef>
                <a:spcAft>
                  <a:spcPct val="35000"/>
                </a:spcAft>
                <a:buNone/>
              </a:pPr>
              <a:endParaRPr lang="en-US" sz="3200" kern="1200" dirty="0"/>
            </a:p>
          </p:txBody>
        </p:sp>
      </p:grpSp>
      <p:sp>
        <p:nvSpPr>
          <p:cNvPr id="71" name="TextBox 70"/>
          <p:cNvSpPr txBox="1"/>
          <p:nvPr/>
        </p:nvSpPr>
        <p:spPr>
          <a:xfrm>
            <a:off x="4761763" y="4459102"/>
            <a:ext cx="2132960" cy="338041"/>
          </a:xfrm>
          <a:prstGeom prst="rect">
            <a:avLst/>
          </a:prstGeom>
          <a:noFill/>
        </p:spPr>
        <p:txBody>
          <a:bodyPr wrap="square" rtlCol="0" anchor="ctr">
            <a:spAutoFit/>
          </a:bodyPr>
          <a:lstStyle/>
          <a:p>
            <a:pPr algn="ctr">
              <a:lnSpc>
                <a:spcPts val="1700"/>
              </a:lnSpc>
            </a:pPr>
            <a:r>
              <a:rPr lang="en-US" sz="2800" dirty="0">
                <a:solidFill>
                  <a:schemeClr val="bg1"/>
                </a:solidFill>
                <a:latin typeface="Adobe Clean Light" panose="020B0303020404020204" pitchFamily="34" charset="0"/>
              </a:rPr>
              <a:t>Retain</a:t>
            </a:r>
          </a:p>
        </p:txBody>
      </p:sp>
      <p:pic>
        <p:nvPicPr>
          <p:cNvPr id="32" name="Picture 31"/>
          <p:cNvPicPr>
            <a:picLocks noChangeAspect="1"/>
          </p:cNvPicPr>
          <p:nvPr/>
        </p:nvPicPr>
        <p:blipFill>
          <a:blip r:embed="rId12">
            <a:duotone>
              <a:schemeClr val="accent6">
                <a:shade val="45000"/>
                <a:satMod val="135000"/>
              </a:schemeClr>
              <a:prstClr val="white"/>
            </a:duotone>
            <a:extLst>
              <a:ext uri="{BEBA8EAE-BF5A-486C-A8C5-ECC9F3942E4B}">
                <a14:imgProps xmlns:a14="http://schemas.microsoft.com/office/drawing/2010/main">
                  <a14:imgLayer r:embed="rId13">
                    <a14:imgEffect>
                      <a14:artisticPencilGrayscale/>
                    </a14:imgEffect>
                  </a14:imgLayer>
                </a14:imgProps>
              </a:ext>
            </a:extLst>
          </a:blip>
          <a:stretch>
            <a:fillRect/>
          </a:stretch>
        </p:blipFill>
        <p:spPr>
          <a:xfrm>
            <a:off x="193398" y="800172"/>
            <a:ext cx="4520545" cy="4163661"/>
          </a:xfrm>
          <a:prstGeom prst="rect">
            <a:avLst/>
          </a:prstGeom>
          <a:ln>
            <a:noFill/>
          </a:ln>
          <a:effectLst>
            <a:glow rad="139700">
              <a:schemeClr val="accent6">
                <a:satMod val="175000"/>
                <a:alpha val="40000"/>
              </a:schemeClr>
            </a:glow>
            <a:reflection blurRad="6350" stA="50000" endA="275" endPos="40000" dist="101600" dir="5400000" sy="-100000" algn="bl" rotWithShape="0"/>
          </a:effectLst>
          <a:scene3d>
            <a:camera prst="isometricOffAxis1Right"/>
            <a:lightRig rig="threePt" dir="t">
              <a:rot lat="0" lon="0" rev="2700000"/>
            </a:lightRig>
          </a:scene3d>
          <a:sp3d>
            <a:bevelT w="63500" h="50800"/>
          </a:sp3d>
        </p:spPr>
      </p:pic>
      <p:sp>
        <p:nvSpPr>
          <p:cNvPr id="64" name="TextBox 63"/>
          <p:cNvSpPr txBox="1"/>
          <p:nvPr/>
        </p:nvSpPr>
        <p:spPr>
          <a:xfrm>
            <a:off x="580738" y="5237866"/>
            <a:ext cx="3772003" cy="646331"/>
          </a:xfrm>
          <a:prstGeom prst="rect">
            <a:avLst/>
          </a:prstGeom>
          <a:noFill/>
        </p:spPr>
        <p:txBody>
          <a:bodyPr wrap="square" rtlCol="0">
            <a:spAutoFit/>
          </a:bodyPr>
          <a:lstStyle/>
          <a:p>
            <a:r>
              <a:rPr lang="en-US" sz="1200" dirty="0">
                <a:solidFill>
                  <a:schemeClr val="bg1"/>
                </a:solidFill>
              </a:rPr>
              <a:t>This is sample text. </a:t>
            </a:r>
            <a:r>
              <a:rPr lang="en-US" sz="1200" dirty="0" err="1">
                <a:solidFill>
                  <a:schemeClr val="bg1"/>
                </a:solidFill>
              </a:rPr>
              <a:t>Sed</a:t>
            </a:r>
            <a:r>
              <a:rPr lang="en-US" sz="1200" dirty="0">
                <a:solidFill>
                  <a:schemeClr val="bg1"/>
                </a:solidFill>
              </a:rPr>
              <a:t> </a:t>
            </a:r>
            <a:r>
              <a:rPr lang="en-US" sz="1200" dirty="0" err="1">
                <a:solidFill>
                  <a:schemeClr val="bg1"/>
                </a:solidFill>
              </a:rPr>
              <a:t>ut</a:t>
            </a:r>
            <a:r>
              <a:rPr lang="en-US" sz="1200" dirty="0">
                <a:solidFill>
                  <a:schemeClr val="bg1"/>
                </a:solidFill>
              </a:rPr>
              <a:t> </a:t>
            </a:r>
            <a:r>
              <a:rPr lang="en-US" sz="1200" dirty="0" err="1">
                <a:solidFill>
                  <a:schemeClr val="bg1"/>
                </a:solidFill>
              </a:rPr>
              <a:t>perspiciatis</a:t>
            </a:r>
            <a:r>
              <a:rPr lang="en-US" sz="1200" dirty="0">
                <a:solidFill>
                  <a:schemeClr val="bg1"/>
                </a:solidFill>
              </a:rPr>
              <a:t> </a:t>
            </a:r>
            <a:r>
              <a:rPr lang="en-US" sz="1200" dirty="0" err="1">
                <a:solidFill>
                  <a:schemeClr val="bg1"/>
                </a:solidFill>
              </a:rPr>
              <a:t>unde</a:t>
            </a:r>
            <a:r>
              <a:rPr lang="en-US" sz="1200" dirty="0">
                <a:solidFill>
                  <a:schemeClr val="bg1"/>
                </a:solidFill>
              </a:rPr>
              <a:t> </a:t>
            </a:r>
            <a:r>
              <a:rPr lang="en-US" sz="1200" dirty="0" err="1">
                <a:solidFill>
                  <a:schemeClr val="bg1"/>
                </a:solidFill>
              </a:rPr>
              <a:t>omnis</a:t>
            </a:r>
            <a:r>
              <a:rPr lang="en-US" sz="1200" dirty="0">
                <a:solidFill>
                  <a:schemeClr val="bg1"/>
                </a:solidFill>
              </a:rPr>
              <a:t> </a:t>
            </a:r>
            <a:r>
              <a:rPr lang="en-US" sz="1200" dirty="0" err="1">
                <a:solidFill>
                  <a:schemeClr val="bg1"/>
                </a:solidFill>
              </a:rPr>
              <a:t>iste</a:t>
            </a:r>
            <a:r>
              <a:rPr lang="en-US" sz="1200" dirty="0">
                <a:solidFill>
                  <a:schemeClr val="bg1"/>
                </a:solidFill>
              </a:rPr>
              <a:t> </a:t>
            </a:r>
            <a:r>
              <a:rPr lang="en-US" sz="1200" dirty="0" err="1">
                <a:solidFill>
                  <a:schemeClr val="bg1"/>
                </a:solidFill>
              </a:rPr>
              <a:t>natus</a:t>
            </a:r>
            <a:r>
              <a:rPr lang="en-US" sz="1200" dirty="0">
                <a:solidFill>
                  <a:schemeClr val="bg1"/>
                </a:solidFill>
              </a:rPr>
              <a:t> error sit </a:t>
            </a:r>
            <a:r>
              <a:rPr lang="en-US" sz="1200" dirty="0" err="1">
                <a:solidFill>
                  <a:schemeClr val="bg1"/>
                </a:solidFill>
              </a:rPr>
              <a:t>voluptatem</a:t>
            </a:r>
            <a:r>
              <a:rPr lang="en-US" sz="1200" dirty="0">
                <a:solidFill>
                  <a:schemeClr val="bg1"/>
                </a:solidFill>
              </a:rPr>
              <a:t> </a:t>
            </a:r>
            <a:r>
              <a:rPr lang="en-US" sz="1200" dirty="0" err="1">
                <a:solidFill>
                  <a:schemeClr val="bg1"/>
                </a:solidFill>
              </a:rPr>
              <a:t>accusantium</a:t>
            </a:r>
            <a:r>
              <a:rPr lang="en-US" sz="1200" dirty="0">
                <a:solidFill>
                  <a:schemeClr val="bg1"/>
                </a:solidFill>
              </a:rPr>
              <a:t> </a:t>
            </a:r>
            <a:r>
              <a:rPr lang="en-US" sz="1200" dirty="0" err="1">
                <a:solidFill>
                  <a:schemeClr val="bg1"/>
                </a:solidFill>
              </a:rPr>
              <a:t>doloremque</a:t>
            </a:r>
            <a:r>
              <a:rPr lang="en-US" sz="1200" dirty="0">
                <a:solidFill>
                  <a:schemeClr val="bg1"/>
                </a:solidFill>
              </a:rPr>
              <a:t> </a:t>
            </a:r>
            <a:r>
              <a:rPr lang="en-US" sz="1200" dirty="0" err="1">
                <a:solidFill>
                  <a:schemeClr val="bg1"/>
                </a:solidFill>
              </a:rPr>
              <a:t>laudantium</a:t>
            </a:r>
            <a:r>
              <a:rPr lang="en-US" sz="1200" dirty="0">
                <a:solidFill>
                  <a:schemeClr val="bg1"/>
                </a:solidFill>
              </a:rPr>
              <a:t>. Insert your cool graphic or data below. </a:t>
            </a:r>
          </a:p>
        </p:txBody>
      </p:sp>
    </p:spTree>
    <p:custDataLst>
      <p:tags r:id="rId1"/>
    </p:custDataLst>
    <p:extLst>
      <p:ext uri="{BB962C8B-B14F-4D97-AF65-F5344CB8AC3E}">
        <p14:creationId xmlns:p14="http://schemas.microsoft.com/office/powerpoint/2010/main" val="372120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Guide to Developing Roadmaps</a:t>
            </a:r>
          </a:p>
        </p:txBody>
      </p:sp>
      <p:sp>
        <p:nvSpPr>
          <p:cNvPr id="4" name="Slide Number Placeholder 3"/>
          <p:cNvSpPr>
            <a:spLocks noGrp="1"/>
          </p:cNvSpPr>
          <p:nvPr>
            <p:ph type="sldNum" sz="quarter" idx="12"/>
          </p:nvPr>
        </p:nvSpPr>
        <p:spPr/>
        <p:txBody>
          <a:bodyPr/>
          <a:lstStyle/>
          <a:p>
            <a:pPr algn="ctr"/>
            <a:fld id="{90156F56-D5AE-4C6F-B826-C69D1BC521BB}" type="slidenum">
              <a:rPr lang="en-US" smtClean="0"/>
              <a:pPr algn="ctr"/>
              <a:t>5</a:t>
            </a:fld>
            <a:endParaRPr lang="en-US" dirty="0"/>
          </a:p>
        </p:txBody>
      </p:sp>
      <p:pic>
        <p:nvPicPr>
          <p:cNvPr id="6" name="top bord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52" y="757498"/>
            <a:ext cx="12225675" cy="647679"/>
          </a:xfrm>
          <a:prstGeom prst="rect">
            <a:avLst/>
          </a:prstGeom>
        </p:spPr>
      </p:pic>
      <p:sp>
        <p:nvSpPr>
          <p:cNvPr id="903" name="TextBox 902" hidden="1"/>
          <p:cNvSpPr txBox="1"/>
          <p:nvPr/>
        </p:nvSpPr>
        <p:spPr>
          <a:xfrm>
            <a:off x="1122005" y="1626753"/>
            <a:ext cx="3418132" cy="738664"/>
          </a:xfrm>
          <a:prstGeom prst="rect">
            <a:avLst/>
          </a:prstGeom>
          <a:noFill/>
          <a:scene3d>
            <a:camera prst="isometricTopUp">
              <a:rot lat="19476224" lon="2706000" rev="18000000"/>
            </a:camera>
            <a:lightRig rig="threePt" dir="t"/>
          </a:scene3d>
        </p:spPr>
        <p:txBody>
          <a:bodyPr wrap="square" rtlCol="0">
            <a:spAutoFit/>
          </a:bodyPr>
          <a:lstStyle/>
          <a:p>
            <a:r>
              <a:rPr lang="en-US" sz="1400" dirty="0">
                <a:solidFill>
                  <a:schemeClr val="bg1">
                    <a:lumMod val="65000"/>
                  </a:schemeClr>
                </a:solidFill>
                <a:latin typeface="Montserrat Semi Bold" panose="00000700000000000000" pitchFamily="50" charset="0"/>
              </a:rPr>
              <a:t>LOREM IPSUM DOLOR SIT AMET, CONSECTETUR ADIPISCING ELIT. NUNC MALESUADA DUI UT NISI SE </a:t>
            </a:r>
          </a:p>
        </p:txBody>
      </p:sp>
      <p:sp>
        <p:nvSpPr>
          <p:cNvPr id="905" name="TextBox 904" hidden="1"/>
          <p:cNvSpPr txBox="1"/>
          <p:nvPr/>
        </p:nvSpPr>
        <p:spPr>
          <a:xfrm>
            <a:off x="4046219" y="4084849"/>
            <a:ext cx="2719564" cy="523220"/>
          </a:xfrm>
          <a:prstGeom prst="rect">
            <a:avLst/>
          </a:prstGeom>
          <a:noFill/>
          <a:scene3d>
            <a:camera prst="isometricTopUp"/>
            <a:lightRig rig="threePt" dir="t"/>
          </a:scene3d>
        </p:spPr>
        <p:txBody>
          <a:bodyPr wrap="square" rtlCol="0">
            <a:spAutoFit/>
          </a:bodyPr>
          <a:lstStyle/>
          <a:p>
            <a:r>
              <a:rPr lang="en-US" sz="1400" dirty="0">
                <a:solidFill>
                  <a:schemeClr val="bg1"/>
                </a:solidFill>
                <a:latin typeface="Montserrat Semi Bold" panose="00000700000000000000" pitchFamily="50" charset="0"/>
              </a:rPr>
              <a:t>LOREM IPSUM DOLOR SIT AMET, CONSECTETUR ADIPISCING ELIT. </a:t>
            </a:r>
          </a:p>
        </p:txBody>
      </p:sp>
      <p:sp>
        <p:nvSpPr>
          <p:cNvPr id="908" name="TextBox 907" hidden="1"/>
          <p:cNvSpPr txBox="1"/>
          <p:nvPr/>
        </p:nvSpPr>
        <p:spPr>
          <a:xfrm>
            <a:off x="7765243" y="4643406"/>
            <a:ext cx="3418132" cy="738664"/>
          </a:xfrm>
          <a:prstGeom prst="rect">
            <a:avLst/>
          </a:prstGeom>
          <a:noFill/>
          <a:scene3d>
            <a:camera prst="isometricTopUp">
              <a:rot lat="19476224" lon="2706000" rev="18000000"/>
            </a:camera>
            <a:lightRig rig="threePt" dir="t"/>
          </a:scene3d>
        </p:spPr>
        <p:txBody>
          <a:bodyPr wrap="square" rtlCol="0">
            <a:spAutoFit/>
          </a:bodyPr>
          <a:lstStyle/>
          <a:p>
            <a:r>
              <a:rPr lang="en-US" sz="1400" dirty="0">
                <a:solidFill>
                  <a:schemeClr val="bg1">
                    <a:lumMod val="65000"/>
                  </a:schemeClr>
                </a:solidFill>
                <a:latin typeface="Montserrat Semi Bold" panose="00000700000000000000" pitchFamily="50" charset="0"/>
              </a:rPr>
              <a:t>LOREM IPSUM DOLOR SIT AMET, CONSECTETUR ADIPISCING ELIT. NUNC MALESUADA DUI UT NISI SE </a:t>
            </a:r>
          </a:p>
        </p:txBody>
      </p:sp>
      <p:pic>
        <p:nvPicPr>
          <p:cNvPr id="33" name="Picture 32"/>
          <p:cNvPicPr>
            <a:picLocks noChangeAspect="1"/>
          </p:cNvPicPr>
          <p:nvPr/>
        </p:nvPicPr>
        <p:blipFill>
          <a:blip r:embed="rId4"/>
          <a:stretch>
            <a:fillRect/>
          </a:stretch>
        </p:blipFill>
        <p:spPr>
          <a:xfrm flipH="1">
            <a:off x="3342366" y="188680"/>
            <a:ext cx="6040929" cy="5470477"/>
          </a:xfrm>
          <a:prstGeom prst="rect">
            <a:avLst/>
          </a:prstGeom>
        </p:spPr>
      </p:pic>
      <p:grpSp>
        <p:nvGrpSpPr>
          <p:cNvPr id="14" name="Group 13"/>
          <p:cNvGrpSpPr/>
          <p:nvPr/>
        </p:nvGrpSpPr>
        <p:grpSpPr>
          <a:xfrm>
            <a:off x="669616" y="-101308"/>
            <a:ext cx="11066847" cy="7199999"/>
            <a:chOff x="449681" y="-319180"/>
            <a:chExt cx="11066847" cy="7199999"/>
          </a:xfrm>
        </p:grpSpPr>
        <p:grpSp>
          <p:nvGrpSpPr>
            <p:cNvPr id="526" name="Group 525"/>
            <p:cNvGrpSpPr>
              <a:grpSpLocks noChangeAspect="1"/>
            </p:cNvGrpSpPr>
            <p:nvPr/>
          </p:nvGrpSpPr>
          <p:grpSpPr>
            <a:xfrm>
              <a:off x="2554920" y="-319180"/>
              <a:ext cx="7145542" cy="7199999"/>
              <a:chOff x="5826033" y="2325519"/>
              <a:chExt cx="5055326" cy="5093853"/>
            </a:xfrm>
            <a:effectLst>
              <a:outerShdw blurRad="1270000" dist="1143000" dir="300000" algn="t" rotWithShape="0">
                <a:prstClr val="black">
                  <a:alpha val="59000"/>
                </a:prstClr>
              </a:outerShdw>
            </a:effectLst>
            <a:scene3d>
              <a:camera prst="isometricTopUp"/>
              <a:lightRig rig="soft" dir="t">
                <a:rot lat="0" lon="0" rev="8400000"/>
              </a:lightRig>
            </a:scene3d>
          </p:grpSpPr>
          <p:sp>
            <p:nvSpPr>
              <p:cNvPr id="527" name="Freeform 47"/>
              <p:cNvSpPr/>
              <p:nvPr/>
            </p:nvSpPr>
            <p:spPr>
              <a:xfrm flipH="1" flipV="1">
                <a:off x="5826033" y="4139382"/>
                <a:ext cx="2534194" cy="3279990"/>
              </a:xfrm>
              <a:custGeom>
                <a:avLst/>
                <a:gdLst>
                  <a:gd name="connsiteX0" fmla="*/ 1285198 w 2534194"/>
                  <a:gd name="connsiteY0" fmla="*/ 3279990 h 3279990"/>
                  <a:gd name="connsiteX1" fmla="*/ 1248997 w 2534194"/>
                  <a:gd name="connsiteY1" fmla="*/ 3279990 h 3279990"/>
                  <a:gd name="connsiteX2" fmla="*/ 888997 w 2534194"/>
                  <a:gd name="connsiteY2" fmla="*/ 2919990 h 3279990"/>
                  <a:gd name="connsiteX3" fmla="*/ 888997 w 2534194"/>
                  <a:gd name="connsiteY3" fmla="*/ 2559990 h 3279990"/>
                  <a:gd name="connsiteX4" fmla="*/ 0 w 2534194"/>
                  <a:gd name="connsiteY4" fmla="*/ 2559990 h 3279990"/>
                  <a:gd name="connsiteX5" fmla="*/ 0 w 2534194"/>
                  <a:gd name="connsiteY5" fmla="*/ 1658096 h 3279990"/>
                  <a:gd name="connsiteX6" fmla="*/ 360000 w 2534194"/>
                  <a:gd name="connsiteY6" fmla="*/ 1658096 h 3279990"/>
                  <a:gd name="connsiteX7" fmla="*/ 720000 w 2534194"/>
                  <a:gd name="connsiteY7" fmla="*/ 1298096 h 3279990"/>
                  <a:gd name="connsiteX8" fmla="*/ 720000 w 2534194"/>
                  <a:gd name="connsiteY8" fmla="*/ 1261895 h 3279990"/>
                  <a:gd name="connsiteX9" fmla="*/ 360000 w 2534194"/>
                  <a:gd name="connsiteY9" fmla="*/ 901895 h 3279990"/>
                  <a:gd name="connsiteX10" fmla="*/ 0 w 2534194"/>
                  <a:gd name="connsiteY10" fmla="*/ 901895 h 3279990"/>
                  <a:gd name="connsiteX11" fmla="*/ 0 w 2534194"/>
                  <a:gd name="connsiteY11" fmla="*/ 0 h 3279990"/>
                  <a:gd name="connsiteX12" fmla="*/ 253243 w 2534194"/>
                  <a:gd name="connsiteY12" fmla="*/ 12788 h 3279990"/>
                  <a:gd name="connsiteX13" fmla="*/ 2534194 w 2534194"/>
                  <a:gd name="connsiteY13" fmla="*/ 2540396 h 3279990"/>
                  <a:gd name="connsiteX14" fmla="*/ 2533205 w 2534194"/>
                  <a:gd name="connsiteY14" fmla="*/ 2559990 h 3279990"/>
                  <a:gd name="connsiteX15" fmla="*/ 1645198 w 2534194"/>
                  <a:gd name="connsiteY15" fmla="*/ 2559990 h 3279990"/>
                  <a:gd name="connsiteX16" fmla="*/ 1645198 w 2534194"/>
                  <a:gd name="connsiteY16" fmla="*/ 2919990 h 3279990"/>
                  <a:gd name="connsiteX17" fmla="*/ 1285198 w 2534194"/>
                  <a:gd name="connsiteY17" fmla="*/ 3279990 h 327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4194" h="3279990">
                    <a:moveTo>
                      <a:pt x="1285198" y="3279990"/>
                    </a:moveTo>
                    <a:lnTo>
                      <a:pt x="1248997" y="3279990"/>
                    </a:lnTo>
                    <a:cubicBezTo>
                      <a:pt x="1050174" y="3279990"/>
                      <a:pt x="888997" y="3118813"/>
                      <a:pt x="888997" y="2919990"/>
                    </a:cubicBezTo>
                    <a:lnTo>
                      <a:pt x="888997" y="2559990"/>
                    </a:lnTo>
                    <a:lnTo>
                      <a:pt x="0" y="2559990"/>
                    </a:lnTo>
                    <a:lnTo>
                      <a:pt x="0" y="1658096"/>
                    </a:lnTo>
                    <a:lnTo>
                      <a:pt x="360000" y="1658096"/>
                    </a:lnTo>
                    <a:cubicBezTo>
                      <a:pt x="558823" y="1658096"/>
                      <a:pt x="720000" y="1496919"/>
                      <a:pt x="720000" y="1298096"/>
                    </a:cubicBezTo>
                    <a:lnTo>
                      <a:pt x="720000" y="1261895"/>
                    </a:lnTo>
                    <a:cubicBezTo>
                      <a:pt x="720000" y="1063072"/>
                      <a:pt x="558823" y="901895"/>
                      <a:pt x="360000" y="901895"/>
                    </a:cubicBezTo>
                    <a:lnTo>
                      <a:pt x="0" y="901895"/>
                    </a:lnTo>
                    <a:lnTo>
                      <a:pt x="0" y="0"/>
                    </a:lnTo>
                    <a:lnTo>
                      <a:pt x="253243" y="12788"/>
                    </a:lnTo>
                    <a:cubicBezTo>
                      <a:pt x="1534419" y="142898"/>
                      <a:pt x="2534194" y="1224892"/>
                      <a:pt x="2534194" y="2540396"/>
                    </a:cubicBezTo>
                    <a:lnTo>
                      <a:pt x="2533205" y="2559990"/>
                    </a:lnTo>
                    <a:lnTo>
                      <a:pt x="1645198" y="2559990"/>
                    </a:lnTo>
                    <a:lnTo>
                      <a:pt x="1645198" y="2919990"/>
                    </a:lnTo>
                    <a:cubicBezTo>
                      <a:pt x="1645198" y="3118813"/>
                      <a:pt x="1484021" y="3279990"/>
                      <a:pt x="1285198" y="3279990"/>
                    </a:cubicBezTo>
                    <a:close/>
                  </a:path>
                </a:pathLst>
              </a:custGeom>
              <a:solidFill>
                <a:schemeClr val="accent4"/>
              </a:solidFill>
              <a:ln w="254000">
                <a:noFill/>
              </a:ln>
              <a:sp3d extrusionH="3810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8" name="Freeform 49"/>
              <p:cNvSpPr/>
              <p:nvPr/>
            </p:nvSpPr>
            <p:spPr>
              <a:xfrm flipV="1">
                <a:off x="7627165" y="4859382"/>
                <a:ext cx="3254194" cy="2559990"/>
              </a:xfrm>
              <a:custGeom>
                <a:avLst/>
                <a:gdLst>
                  <a:gd name="connsiteX0" fmla="*/ 720000 w 3254194"/>
                  <a:gd name="connsiteY0" fmla="*/ 2559990 h 2559990"/>
                  <a:gd name="connsiteX1" fmla="*/ 1608996 w 3254194"/>
                  <a:gd name="connsiteY1" fmla="*/ 2559990 h 2559990"/>
                  <a:gd name="connsiteX2" fmla="*/ 1608996 w 3254194"/>
                  <a:gd name="connsiteY2" fmla="*/ 2199990 h 2559990"/>
                  <a:gd name="connsiteX3" fmla="*/ 1968996 w 3254194"/>
                  <a:gd name="connsiteY3" fmla="*/ 1839990 h 2559990"/>
                  <a:gd name="connsiteX4" fmla="*/ 2005197 w 3254194"/>
                  <a:gd name="connsiteY4" fmla="*/ 1839990 h 2559990"/>
                  <a:gd name="connsiteX5" fmla="*/ 2365197 w 3254194"/>
                  <a:gd name="connsiteY5" fmla="*/ 2199990 h 2559990"/>
                  <a:gd name="connsiteX6" fmla="*/ 2365197 w 3254194"/>
                  <a:gd name="connsiteY6" fmla="*/ 2559990 h 2559990"/>
                  <a:gd name="connsiteX7" fmla="*/ 3253205 w 3254194"/>
                  <a:gd name="connsiteY7" fmla="*/ 2559990 h 2559990"/>
                  <a:gd name="connsiteX8" fmla="*/ 3254194 w 3254194"/>
                  <a:gd name="connsiteY8" fmla="*/ 2540396 h 2559990"/>
                  <a:gd name="connsiteX9" fmla="*/ 973243 w 3254194"/>
                  <a:gd name="connsiteY9" fmla="*/ 12788 h 2559990"/>
                  <a:gd name="connsiteX10" fmla="*/ 720000 w 3254194"/>
                  <a:gd name="connsiteY10" fmla="*/ 0 h 2559990"/>
                  <a:gd name="connsiteX11" fmla="*/ 720000 w 3254194"/>
                  <a:gd name="connsiteY11" fmla="*/ 901895 h 2559990"/>
                  <a:gd name="connsiteX12" fmla="*/ 360000 w 3254194"/>
                  <a:gd name="connsiteY12" fmla="*/ 901895 h 2559990"/>
                  <a:gd name="connsiteX13" fmla="*/ 0 w 3254194"/>
                  <a:gd name="connsiteY13" fmla="*/ 1261895 h 2559990"/>
                  <a:gd name="connsiteX14" fmla="*/ 0 w 3254194"/>
                  <a:gd name="connsiteY14" fmla="*/ 1298096 h 2559990"/>
                  <a:gd name="connsiteX15" fmla="*/ 360000 w 3254194"/>
                  <a:gd name="connsiteY15" fmla="*/ 1658096 h 2559990"/>
                  <a:gd name="connsiteX16" fmla="*/ 720000 w 3254194"/>
                  <a:gd name="connsiteY16" fmla="*/ 1658096 h 25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54194" h="2559990">
                    <a:moveTo>
                      <a:pt x="720000" y="2559990"/>
                    </a:moveTo>
                    <a:lnTo>
                      <a:pt x="1608996" y="2559990"/>
                    </a:lnTo>
                    <a:lnTo>
                      <a:pt x="1608996" y="2199990"/>
                    </a:lnTo>
                    <a:cubicBezTo>
                      <a:pt x="1608996" y="2001167"/>
                      <a:pt x="1770173" y="1839990"/>
                      <a:pt x="1968996" y="1839990"/>
                    </a:cubicBezTo>
                    <a:lnTo>
                      <a:pt x="2005197" y="1839990"/>
                    </a:lnTo>
                    <a:cubicBezTo>
                      <a:pt x="2204020" y="1839990"/>
                      <a:pt x="2365197" y="2001167"/>
                      <a:pt x="2365197" y="2199990"/>
                    </a:cubicBezTo>
                    <a:lnTo>
                      <a:pt x="2365197" y="2559990"/>
                    </a:lnTo>
                    <a:lnTo>
                      <a:pt x="3253205" y="2559990"/>
                    </a:lnTo>
                    <a:lnTo>
                      <a:pt x="3254194" y="2540396"/>
                    </a:lnTo>
                    <a:cubicBezTo>
                      <a:pt x="3254194" y="1224892"/>
                      <a:pt x="2254419" y="142898"/>
                      <a:pt x="973243" y="12788"/>
                    </a:cubicBezTo>
                    <a:lnTo>
                      <a:pt x="720000" y="0"/>
                    </a:lnTo>
                    <a:lnTo>
                      <a:pt x="720000" y="901895"/>
                    </a:lnTo>
                    <a:lnTo>
                      <a:pt x="360000" y="901895"/>
                    </a:lnTo>
                    <a:cubicBezTo>
                      <a:pt x="161177" y="901895"/>
                      <a:pt x="0" y="1063072"/>
                      <a:pt x="0" y="1261895"/>
                    </a:cubicBezTo>
                    <a:lnTo>
                      <a:pt x="0" y="1298096"/>
                    </a:lnTo>
                    <a:cubicBezTo>
                      <a:pt x="0" y="1496919"/>
                      <a:pt x="161177" y="1658096"/>
                      <a:pt x="360000" y="1658096"/>
                    </a:cubicBezTo>
                    <a:lnTo>
                      <a:pt x="720000" y="1658096"/>
                    </a:lnTo>
                    <a:close/>
                  </a:path>
                </a:pathLst>
              </a:custGeom>
              <a:solidFill>
                <a:srgbClr val="9ABC37"/>
              </a:solidFill>
              <a:ln w="254000">
                <a:noFill/>
              </a:ln>
              <a:sp3d extrusionH="3810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9" name="Freeform 50"/>
              <p:cNvSpPr>
                <a:spLocks noChangeAspect="1"/>
              </p:cNvSpPr>
              <p:nvPr/>
            </p:nvSpPr>
            <p:spPr>
              <a:xfrm rot="16200000" flipV="1">
                <a:off x="6173135" y="1978417"/>
                <a:ext cx="2559990" cy="3254193"/>
              </a:xfrm>
              <a:custGeom>
                <a:avLst/>
                <a:gdLst>
                  <a:gd name="connsiteX0" fmla="*/ 2559990 w 2559990"/>
                  <a:gd name="connsiteY0" fmla="*/ 719999 h 3254193"/>
                  <a:gd name="connsiteX1" fmla="*/ 1658096 w 2559990"/>
                  <a:gd name="connsiteY1" fmla="*/ 719999 h 3254193"/>
                  <a:gd name="connsiteX2" fmla="*/ 1658096 w 2559990"/>
                  <a:gd name="connsiteY2" fmla="*/ 360000 h 3254193"/>
                  <a:gd name="connsiteX3" fmla="*/ 1298096 w 2559990"/>
                  <a:gd name="connsiteY3" fmla="*/ 0 h 3254193"/>
                  <a:gd name="connsiteX4" fmla="*/ 1261895 w 2559990"/>
                  <a:gd name="connsiteY4" fmla="*/ 0 h 3254193"/>
                  <a:gd name="connsiteX5" fmla="*/ 901895 w 2559990"/>
                  <a:gd name="connsiteY5" fmla="*/ 360000 h 3254193"/>
                  <a:gd name="connsiteX6" fmla="*/ 901895 w 2559990"/>
                  <a:gd name="connsiteY6" fmla="*/ 719999 h 3254193"/>
                  <a:gd name="connsiteX7" fmla="*/ 0 w 2559990"/>
                  <a:gd name="connsiteY7" fmla="*/ 719999 h 3254193"/>
                  <a:gd name="connsiteX8" fmla="*/ 0 w 2559990"/>
                  <a:gd name="connsiteY8" fmla="*/ 1608995 h 3254193"/>
                  <a:gd name="connsiteX9" fmla="*/ 360000 w 2559990"/>
                  <a:gd name="connsiteY9" fmla="*/ 1608995 h 3254193"/>
                  <a:gd name="connsiteX10" fmla="*/ 720000 w 2559990"/>
                  <a:gd name="connsiteY10" fmla="*/ 1968995 h 3254193"/>
                  <a:gd name="connsiteX11" fmla="*/ 720000 w 2559990"/>
                  <a:gd name="connsiteY11" fmla="*/ 2005196 h 3254193"/>
                  <a:gd name="connsiteX12" fmla="*/ 360000 w 2559990"/>
                  <a:gd name="connsiteY12" fmla="*/ 2365196 h 3254193"/>
                  <a:gd name="connsiteX13" fmla="*/ 0 w 2559990"/>
                  <a:gd name="connsiteY13" fmla="*/ 2365196 h 3254193"/>
                  <a:gd name="connsiteX14" fmla="*/ 0 w 2559990"/>
                  <a:gd name="connsiteY14" fmla="*/ 3253203 h 3254193"/>
                  <a:gd name="connsiteX15" fmla="*/ 0 w 2559990"/>
                  <a:gd name="connsiteY15" fmla="*/ 3253203 h 3254193"/>
                  <a:gd name="connsiteX16" fmla="*/ 0 w 2559990"/>
                  <a:gd name="connsiteY16" fmla="*/ 3253204 h 3254193"/>
                  <a:gd name="connsiteX17" fmla="*/ 19594 w 2559990"/>
                  <a:gd name="connsiteY17" fmla="*/ 3254193 h 3254193"/>
                  <a:gd name="connsiteX18" fmla="*/ 2547202 w 2559990"/>
                  <a:gd name="connsiteY18" fmla="*/ 973242 h 3254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59990" h="3254193">
                    <a:moveTo>
                      <a:pt x="2559990" y="719999"/>
                    </a:moveTo>
                    <a:lnTo>
                      <a:pt x="1658096" y="719999"/>
                    </a:lnTo>
                    <a:lnTo>
                      <a:pt x="1658096" y="360000"/>
                    </a:lnTo>
                    <a:cubicBezTo>
                      <a:pt x="1658096" y="161176"/>
                      <a:pt x="1496919" y="0"/>
                      <a:pt x="1298096" y="0"/>
                    </a:cubicBezTo>
                    <a:lnTo>
                      <a:pt x="1261895" y="0"/>
                    </a:lnTo>
                    <a:cubicBezTo>
                      <a:pt x="1063072" y="0"/>
                      <a:pt x="901895" y="161176"/>
                      <a:pt x="901895" y="360000"/>
                    </a:cubicBezTo>
                    <a:lnTo>
                      <a:pt x="901895" y="719999"/>
                    </a:lnTo>
                    <a:lnTo>
                      <a:pt x="0" y="719999"/>
                    </a:lnTo>
                    <a:lnTo>
                      <a:pt x="0" y="1608995"/>
                    </a:lnTo>
                    <a:lnTo>
                      <a:pt x="360000" y="1608995"/>
                    </a:lnTo>
                    <a:cubicBezTo>
                      <a:pt x="558823" y="1608995"/>
                      <a:pt x="720000" y="1770172"/>
                      <a:pt x="720000" y="1968995"/>
                    </a:cubicBezTo>
                    <a:lnTo>
                      <a:pt x="720000" y="2005196"/>
                    </a:lnTo>
                    <a:cubicBezTo>
                      <a:pt x="720000" y="2204019"/>
                      <a:pt x="558823" y="2365196"/>
                      <a:pt x="360000" y="2365196"/>
                    </a:cubicBezTo>
                    <a:lnTo>
                      <a:pt x="0" y="2365196"/>
                    </a:lnTo>
                    <a:lnTo>
                      <a:pt x="0" y="3253203"/>
                    </a:lnTo>
                    <a:lnTo>
                      <a:pt x="0" y="3253203"/>
                    </a:lnTo>
                    <a:lnTo>
                      <a:pt x="0" y="3253204"/>
                    </a:lnTo>
                    <a:lnTo>
                      <a:pt x="19594" y="3254193"/>
                    </a:lnTo>
                    <a:cubicBezTo>
                      <a:pt x="1335098" y="3254193"/>
                      <a:pt x="2417092" y="2254418"/>
                      <a:pt x="2547202" y="973242"/>
                    </a:cubicBezTo>
                    <a:close/>
                  </a:path>
                </a:pathLst>
              </a:custGeom>
              <a:solidFill>
                <a:schemeClr val="accent2"/>
              </a:solidFill>
              <a:ln w="12700">
                <a:gradFill>
                  <a:gsLst>
                    <a:gs pos="0">
                      <a:srgbClr val="009FDD"/>
                    </a:gs>
                    <a:gs pos="74000">
                      <a:srgbClr val="1F3F51"/>
                    </a:gs>
                    <a:gs pos="83000">
                      <a:schemeClr val="tx1">
                        <a:lumMod val="75000"/>
                        <a:lumOff val="25000"/>
                      </a:schemeClr>
                    </a:gs>
                    <a:gs pos="100000">
                      <a:schemeClr val="tx1">
                        <a:lumMod val="50000"/>
                        <a:lumOff val="50000"/>
                      </a:schemeClr>
                    </a:gs>
                  </a:gsLst>
                  <a:lin ang="5400000" scaled="1"/>
                </a:gradFill>
              </a:ln>
              <a:sp3d extrusionH="3810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3" name="Group 12"/>
            <p:cNvGrpSpPr/>
            <p:nvPr/>
          </p:nvGrpSpPr>
          <p:grpSpPr>
            <a:xfrm>
              <a:off x="449681" y="1371666"/>
              <a:ext cx="11066847" cy="4431695"/>
              <a:chOff x="449681" y="1371666"/>
              <a:chExt cx="11066847" cy="4431695"/>
            </a:xfrm>
          </p:grpSpPr>
          <p:grpSp>
            <p:nvGrpSpPr>
              <p:cNvPr id="530" name="Group 529"/>
              <p:cNvGrpSpPr>
                <a:grpSpLocks noChangeAspect="1"/>
              </p:cNvGrpSpPr>
              <p:nvPr/>
            </p:nvGrpSpPr>
            <p:grpSpPr>
              <a:xfrm>
                <a:off x="2765516" y="2714936"/>
                <a:ext cx="1221636" cy="972000"/>
                <a:chOff x="4191110" y="3300349"/>
                <a:chExt cx="1671675" cy="1330075"/>
              </a:xfrm>
            </p:grpSpPr>
            <p:grpSp>
              <p:nvGrpSpPr>
                <p:cNvPr id="531" name="Group 530"/>
                <p:cNvGrpSpPr>
                  <a:grpSpLocks noChangeAspect="1"/>
                </p:cNvGrpSpPr>
                <p:nvPr/>
              </p:nvGrpSpPr>
              <p:grpSpPr>
                <a:xfrm>
                  <a:off x="5339016" y="3366477"/>
                  <a:ext cx="220582" cy="900000"/>
                  <a:chOff x="19816763" y="8782050"/>
                  <a:chExt cx="534988" cy="2182813"/>
                </a:xfrm>
                <a:effectLst>
                  <a:outerShdw blurRad="76200" dir="18900000" sy="23000" kx="-1200000" algn="bl" rotWithShape="0">
                    <a:prstClr val="black">
                      <a:alpha val="20000"/>
                    </a:prstClr>
                  </a:outerShdw>
                </a:effectLst>
              </p:grpSpPr>
              <p:sp>
                <p:nvSpPr>
                  <p:cNvPr id="617" name="Freeform 82"/>
                  <p:cNvSpPr>
                    <a:spLocks/>
                  </p:cNvSpPr>
                  <p:nvPr/>
                </p:nvSpPr>
                <p:spPr bwMode="auto">
                  <a:xfrm>
                    <a:off x="19988213" y="10812463"/>
                    <a:ext cx="255587" cy="152400"/>
                  </a:xfrm>
                  <a:custGeom>
                    <a:avLst/>
                    <a:gdLst>
                      <a:gd name="T0" fmla="*/ 12 w 12"/>
                      <a:gd name="T1" fmla="*/ 0 h 7"/>
                      <a:gd name="T2" fmla="*/ 9 w 12"/>
                      <a:gd name="T3" fmla="*/ 3 h 7"/>
                      <a:gd name="T4" fmla="*/ 4 w 12"/>
                      <a:gd name="T5" fmla="*/ 6 h 7"/>
                      <a:gd name="T6" fmla="*/ 2 w 12"/>
                      <a:gd name="T7" fmla="*/ 4 h 7"/>
                      <a:gd name="T8" fmla="*/ 6 w 12"/>
                      <a:gd name="T9" fmla="*/ 1 h 7"/>
                      <a:gd name="T10" fmla="*/ 9 w 12"/>
                      <a:gd name="T11" fmla="*/ 0 h 7"/>
                      <a:gd name="T12" fmla="*/ 12 w 12"/>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2" h="7">
                        <a:moveTo>
                          <a:pt x="12" y="0"/>
                        </a:moveTo>
                        <a:cubicBezTo>
                          <a:pt x="9" y="3"/>
                          <a:pt x="9" y="3"/>
                          <a:pt x="9" y="3"/>
                        </a:cubicBezTo>
                        <a:cubicBezTo>
                          <a:pt x="9" y="3"/>
                          <a:pt x="5" y="5"/>
                          <a:pt x="4" y="6"/>
                        </a:cubicBezTo>
                        <a:cubicBezTo>
                          <a:pt x="3" y="7"/>
                          <a:pt x="0" y="5"/>
                          <a:pt x="2" y="4"/>
                        </a:cubicBezTo>
                        <a:cubicBezTo>
                          <a:pt x="3" y="3"/>
                          <a:pt x="6" y="1"/>
                          <a:pt x="6" y="1"/>
                        </a:cubicBezTo>
                        <a:cubicBezTo>
                          <a:pt x="9" y="0"/>
                          <a:pt x="9" y="0"/>
                          <a:pt x="9" y="0"/>
                        </a:cubicBezTo>
                        <a:lnTo>
                          <a:pt x="12" y="0"/>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18" name="Freeform 83"/>
                  <p:cNvSpPr>
                    <a:spLocks/>
                  </p:cNvSpPr>
                  <p:nvPr/>
                </p:nvSpPr>
                <p:spPr bwMode="auto">
                  <a:xfrm>
                    <a:off x="19816763" y="10725150"/>
                    <a:ext cx="277812" cy="152400"/>
                  </a:xfrm>
                  <a:custGeom>
                    <a:avLst/>
                    <a:gdLst>
                      <a:gd name="T0" fmla="*/ 13 w 13"/>
                      <a:gd name="T1" fmla="*/ 1 h 7"/>
                      <a:gd name="T2" fmla="*/ 9 w 13"/>
                      <a:gd name="T3" fmla="*/ 3 h 7"/>
                      <a:gd name="T4" fmla="*/ 5 w 13"/>
                      <a:gd name="T5" fmla="*/ 6 h 7"/>
                      <a:gd name="T6" fmla="*/ 2 w 13"/>
                      <a:gd name="T7" fmla="*/ 4 h 7"/>
                      <a:gd name="T8" fmla="*/ 6 w 13"/>
                      <a:gd name="T9" fmla="*/ 1 h 7"/>
                      <a:gd name="T10" fmla="*/ 9 w 13"/>
                      <a:gd name="T11" fmla="*/ 0 h 7"/>
                      <a:gd name="T12" fmla="*/ 13 w 13"/>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13" y="1"/>
                        </a:moveTo>
                        <a:cubicBezTo>
                          <a:pt x="9" y="3"/>
                          <a:pt x="9" y="3"/>
                          <a:pt x="9" y="3"/>
                        </a:cubicBezTo>
                        <a:cubicBezTo>
                          <a:pt x="9" y="3"/>
                          <a:pt x="6" y="5"/>
                          <a:pt x="5" y="6"/>
                        </a:cubicBezTo>
                        <a:cubicBezTo>
                          <a:pt x="3" y="7"/>
                          <a:pt x="0" y="5"/>
                          <a:pt x="2" y="4"/>
                        </a:cubicBezTo>
                        <a:cubicBezTo>
                          <a:pt x="3" y="4"/>
                          <a:pt x="6" y="1"/>
                          <a:pt x="6" y="1"/>
                        </a:cubicBezTo>
                        <a:cubicBezTo>
                          <a:pt x="9" y="0"/>
                          <a:pt x="9" y="0"/>
                          <a:pt x="9" y="0"/>
                        </a:cubicBezTo>
                        <a:lnTo>
                          <a:pt x="13" y="1"/>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19" name="Freeform 84"/>
                  <p:cNvSpPr>
                    <a:spLocks/>
                  </p:cNvSpPr>
                  <p:nvPr/>
                </p:nvSpPr>
                <p:spPr bwMode="auto">
                  <a:xfrm>
                    <a:off x="20008851" y="9829800"/>
                    <a:ext cx="85725" cy="960438"/>
                  </a:xfrm>
                  <a:custGeom>
                    <a:avLst/>
                    <a:gdLst>
                      <a:gd name="T0" fmla="*/ 0 w 54"/>
                      <a:gd name="T1" fmla="*/ 605 h 605"/>
                      <a:gd name="T2" fmla="*/ 54 w 54"/>
                      <a:gd name="T3" fmla="*/ 564 h 605"/>
                      <a:gd name="T4" fmla="*/ 54 w 54"/>
                      <a:gd name="T5" fmla="*/ 14 h 605"/>
                      <a:gd name="T6" fmla="*/ 0 w 54"/>
                      <a:gd name="T7" fmla="*/ 0 h 605"/>
                      <a:gd name="T8" fmla="*/ 0 w 54"/>
                      <a:gd name="T9" fmla="*/ 605 h 605"/>
                    </a:gdLst>
                    <a:ahLst/>
                    <a:cxnLst>
                      <a:cxn ang="0">
                        <a:pos x="T0" y="T1"/>
                      </a:cxn>
                      <a:cxn ang="0">
                        <a:pos x="T2" y="T3"/>
                      </a:cxn>
                      <a:cxn ang="0">
                        <a:pos x="T4" y="T5"/>
                      </a:cxn>
                      <a:cxn ang="0">
                        <a:pos x="T6" y="T7"/>
                      </a:cxn>
                      <a:cxn ang="0">
                        <a:pos x="T8" y="T9"/>
                      </a:cxn>
                    </a:cxnLst>
                    <a:rect l="0" t="0" r="r" b="b"/>
                    <a:pathLst>
                      <a:path w="54" h="605">
                        <a:moveTo>
                          <a:pt x="0" y="605"/>
                        </a:moveTo>
                        <a:lnTo>
                          <a:pt x="54" y="564"/>
                        </a:lnTo>
                        <a:lnTo>
                          <a:pt x="54" y="14"/>
                        </a:lnTo>
                        <a:lnTo>
                          <a:pt x="0" y="0"/>
                        </a:lnTo>
                        <a:lnTo>
                          <a:pt x="0" y="605"/>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20" name="Freeform 85"/>
                  <p:cNvSpPr>
                    <a:spLocks/>
                  </p:cNvSpPr>
                  <p:nvPr/>
                </p:nvSpPr>
                <p:spPr bwMode="auto">
                  <a:xfrm>
                    <a:off x="19945351" y="9829800"/>
                    <a:ext cx="63500" cy="960438"/>
                  </a:xfrm>
                  <a:custGeom>
                    <a:avLst/>
                    <a:gdLst>
                      <a:gd name="T0" fmla="*/ 0 w 40"/>
                      <a:gd name="T1" fmla="*/ 0 h 605"/>
                      <a:gd name="T2" fmla="*/ 40 w 40"/>
                      <a:gd name="T3" fmla="*/ 0 h 605"/>
                      <a:gd name="T4" fmla="*/ 40 w 40"/>
                      <a:gd name="T5" fmla="*/ 605 h 605"/>
                      <a:gd name="T6" fmla="*/ 0 w 40"/>
                      <a:gd name="T7" fmla="*/ 578 h 605"/>
                      <a:gd name="T8" fmla="*/ 0 w 40"/>
                      <a:gd name="T9" fmla="*/ 0 h 605"/>
                    </a:gdLst>
                    <a:ahLst/>
                    <a:cxnLst>
                      <a:cxn ang="0">
                        <a:pos x="T0" y="T1"/>
                      </a:cxn>
                      <a:cxn ang="0">
                        <a:pos x="T2" y="T3"/>
                      </a:cxn>
                      <a:cxn ang="0">
                        <a:pos x="T4" y="T5"/>
                      </a:cxn>
                      <a:cxn ang="0">
                        <a:pos x="T6" y="T7"/>
                      </a:cxn>
                      <a:cxn ang="0">
                        <a:pos x="T8" y="T9"/>
                      </a:cxn>
                    </a:cxnLst>
                    <a:rect l="0" t="0" r="r" b="b"/>
                    <a:pathLst>
                      <a:path w="40" h="605">
                        <a:moveTo>
                          <a:pt x="0" y="0"/>
                        </a:moveTo>
                        <a:lnTo>
                          <a:pt x="40" y="0"/>
                        </a:lnTo>
                        <a:lnTo>
                          <a:pt x="40" y="605"/>
                        </a:lnTo>
                        <a:lnTo>
                          <a:pt x="0" y="578"/>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21" name="Freeform 86"/>
                  <p:cNvSpPr>
                    <a:spLocks/>
                  </p:cNvSpPr>
                  <p:nvPr/>
                </p:nvSpPr>
                <p:spPr bwMode="auto">
                  <a:xfrm>
                    <a:off x="20180301" y="9982200"/>
                    <a:ext cx="63500" cy="895350"/>
                  </a:xfrm>
                  <a:custGeom>
                    <a:avLst/>
                    <a:gdLst>
                      <a:gd name="T0" fmla="*/ 0 w 40"/>
                      <a:gd name="T1" fmla="*/ 564 h 564"/>
                      <a:gd name="T2" fmla="*/ 40 w 40"/>
                      <a:gd name="T3" fmla="*/ 523 h 564"/>
                      <a:gd name="T4" fmla="*/ 40 w 40"/>
                      <a:gd name="T5" fmla="*/ 14 h 564"/>
                      <a:gd name="T6" fmla="*/ 0 w 40"/>
                      <a:gd name="T7" fmla="*/ 0 h 564"/>
                      <a:gd name="T8" fmla="*/ 0 w 40"/>
                      <a:gd name="T9" fmla="*/ 564 h 564"/>
                    </a:gdLst>
                    <a:ahLst/>
                    <a:cxnLst>
                      <a:cxn ang="0">
                        <a:pos x="T0" y="T1"/>
                      </a:cxn>
                      <a:cxn ang="0">
                        <a:pos x="T2" y="T3"/>
                      </a:cxn>
                      <a:cxn ang="0">
                        <a:pos x="T4" y="T5"/>
                      </a:cxn>
                      <a:cxn ang="0">
                        <a:pos x="T6" y="T7"/>
                      </a:cxn>
                      <a:cxn ang="0">
                        <a:pos x="T8" y="T9"/>
                      </a:cxn>
                    </a:cxnLst>
                    <a:rect l="0" t="0" r="r" b="b"/>
                    <a:pathLst>
                      <a:path w="40" h="564">
                        <a:moveTo>
                          <a:pt x="0" y="564"/>
                        </a:moveTo>
                        <a:lnTo>
                          <a:pt x="40" y="523"/>
                        </a:lnTo>
                        <a:lnTo>
                          <a:pt x="40" y="14"/>
                        </a:lnTo>
                        <a:lnTo>
                          <a:pt x="0" y="0"/>
                        </a:lnTo>
                        <a:lnTo>
                          <a:pt x="0" y="564"/>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22" name="Freeform 87"/>
                  <p:cNvSpPr>
                    <a:spLocks/>
                  </p:cNvSpPr>
                  <p:nvPr/>
                </p:nvSpPr>
                <p:spPr bwMode="auto">
                  <a:xfrm>
                    <a:off x="20116801" y="9917113"/>
                    <a:ext cx="63500" cy="960438"/>
                  </a:xfrm>
                  <a:custGeom>
                    <a:avLst/>
                    <a:gdLst>
                      <a:gd name="T0" fmla="*/ 0 w 40"/>
                      <a:gd name="T1" fmla="*/ 0 h 605"/>
                      <a:gd name="T2" fmla="*/ 40 w 40"/>
                      <a:gd name="T3" fmla="*/ 0 h 605"/>
                      <a:gd name="T4" fmla="*/ 40 w 40"/>
                      <a:gd name="T5" fmla="*/ 605 h 605"/>
                      <a:gd name="T6" fmla="*/ 0 w 40"/>
                      <a:gd name="T7" fmla="*/ 578 h 605"/>
                      <a:gd name="T8" fmla="*/ 0 w 40"/>
                      <a:gd name="T9" fmla="*/ 0 h 605"/>
                    </a:gdLst>
                    <a:ahLst/>
                    <a:cxnLst>
                      <a:cxn ang="0">
                        <a:pos x="T0" y="T1"/>
                      </a:cxn>
                      <a:cxn ang="0">
                        <a:pos x="T2" y="T3"/>
                      </a:cxn>
                      <a:cxn ang="0">
                        <a:pos x="T4" y="T5"/>
                      </a:cxn>
                      <a:cxn ang="0">
                        <a:pos x="T6" y="T7"/>
                      </a:cxn>
                      <a:cxn ang="0">
                        <a:pos x="T8" y="T9"/>
                      </a:cxn>
                    </a:cxnLst>
                    <a:rect l="0" t="0" r="r" b="b"/>
                    <a:pathLst>
                      <a:path w="40" h="605">
                        <a:moveTo>
                          <a:pt x="0" y="0"/>
                        </a:moveTo>
                        <a:lnTo>
                          <a:pt x="40" y="0"/>
                        </a:lnTo>
                        <a:lnTo>
                          <a:pt x="40" y="605"/>
                        </a:lnTo>
                        <a:lnTo>
                          <a:pt x="0" y="578"/>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23" name="Freeform 88"/>
                  <p:cNvSpPr>
                    <a:spLocks/>
                  </p:cNvSpPr>
                  <p:nvPr/>
                </p:nvSpPr>
                <p:spPr bwMode="auto">
                  <a:xfrm>
                    <a:off x="20286663" y="10069513"/>
                    <a:ext cx="42862" cy="153988"/>
                  </a:xfrm>
                  <a:custGeom>
                    <a:avLst/>
                    <a:gdLst>
                      <a:gd name="T0" fmla="*/ 0 w 27"/>
                      <a:gd name="T1" fmla="*/ 0 h 97"/>
                      <a:gd name="T2" fmla="*/ 0 w 27"/>
                      <a:gd name="T3" fmla="*/ 28 h 97"/>
                      <a:gd name="T4" fmla="*/ 0 w 27"/>
                      <a:gd name="T5" fmla="*/ 55 h 97"/>
                      <a:gd name="T6" fmla="*/ 14 w 27"/>
                      <a:gd name="T7" fmla="*/ 55 h 97"/>
                      <a:gd name="T8" fmla="*/ 14 w 27"/>
                      <a:gd name="T9" fmla="*/ 42 h 97"/>
                      <a:gd name="T10" fmla="*/ 14 w 27"/>
                      <a:gd name="T11" fmla="*/ 55 h 97"/>
                      <a:gd name="T12" fmla="*/ 14 w 27"/>
                      <a:gd name="T13" fmla="*/ 97 h 97"/>
                      <a:gd name="T14" fmla="*/ 14 w 27"/>
                      <a:gd name="T15" fmla="*/ 97 h 97"/>
                      <a:gd name="T16" fmla="*/ 27 w 27"/>
                      <a:gd name="T17" fmla="*/ 55 h 97"/>
                      <a:gd name="T18" fmla="*/ 27 w 27"/>
                      <a:gd name="T19" fmla="*/ 14 h 97"/>
                      <a:gd name="T20" fmla="*/ 0 w 27"/>
                      <a:gd name="T21"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97">
                        <a:moveTo>
                          <a:pt x="0" y="0"/>
                        </a:moveTo>
                        <a:lnTo>
                          <a:pt x="0" y="28"/>
                        </a:lnTo>
                        <a:lnTo>
                          <a:pt x="0" y="55"/>
                        </a:lnTo>
                        <a:lnTo>
                          <a:pt x="14" y="55"/>
                        </a:lnTo>
                        <a:lnTo>
                          <a:pt x="14" y="42"/>
                        </a:lnTo>
                        <a:lnTo>
                          <a:pt x="14" y="55"/>
                        </a:lnTo>
                        <a:lnTo>
                          <a:pt x="14" y="97"/>
                        </a:lnTo>
                        <a:lnTo>
                          <a:pt x="14" y="97"/>
                        </a:lnTo>
                        <a:lnTo>
                          <a:pt x="27" y="55"/>
                        </a:lnTo>
                        <a:lnTo>
                          <a:pt x="27" y="14"/>
                        </a:lnTo>
                        <a:lnTo>
                          <a:pt x="0" y="0"/>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24" name="Freeform 89"/>
                  <p:cNvSpPr>
                    <a:spLocks/>
                  </p:cNvSpPr>
                  <p:nvPr/>
                </p:nvSpPr>
                <p:spPr bwMode="auto">
                  <a:xfrm>
                    <a:off x="20286663" y="10048875"/>
                    <a:ext cx="42862" cy="42863"/>
                  </a:xfrm>
                  <a:custGeom>
                    <a:avLst/>
                    <a:gdLst>
                      <a:gd name="T0" fmla="*/ 0 w 27"/>
                      <a:gd name="T1" fmla="*/ 0 h 27"/>
                      <a:gd name="T2" fmla="*/ 0 w 27"/>
                      <a:gd name="T3" fmla="*/ 27 h 27"/>
                      <a:gd name="T4" fmla="*/ 27 w 27"/>
                      <a:gd name="T5" fmla="*/ 27 h 27"/>
                      <a:gd name="T6" fmla="*/ 27 w 27"/>
                      <a:gd name="T7" fmla="*/ 13 h 27"/>
                      <a:gd name="T8" fmla="*/ 0 w 27"/>
                      <a:gd name="T9" fmla="*/ 0 h 27"/>
                    </a:gdLst>
                    <a:ahLst/>
                    <a:cxnLst>
                      <a:cxn ang="0">
                        <a:pos x="T0" y="T1"/>
                      </a:cxn>
                      <a:cxn ang="0">
                        <a:pos x="T2" y="T3"/>
                      </a:cxn>
                      <a:cxn ang="0">
                        <a:pos x="T4" y="T5"/>
                      </a:cxn>
                      <a:cxn ang="0">
                        <a:pos x="T6" y="T7"/>
                      </a:cxn>
                      <a:cxn ang="0">
                        <a:pos x="T8" y="T9"/>
                      </a:cxn>
                    </a:cxnLst>
                    <a:rect l="0" t="0" r="r" b="b"/>
                    <a:pathLst>
                      <a:path w="27" h="27">
                        <a:moveTo>
                          <a:pt x="0" y="0"/>
                        </a:moveTo>
                        <a:lnTo>
                          <a:pt x="0" y="27"/>
                        </a:lnTo>
                        <a:lnTo>
                          <a:pt x="27" y="27"/>
                        </a:lnTo>
                        <a:lnTo>
                          <a:pt x="27" y="13"/>
                        </a:lnTo>
                        <a:lnTo>
                          <a:pt x="0" y="0"/>
                        </a:lnTo>
                        <a:close/>
                      </a:path>
                    </a:pathLst>
                  </a:custGeom>
                  <a:solidFill>
                    <a:srgbClr val="E8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25" name="Freeform 90"/>
                  <p:cNvSpPr>
                    <a:spLocks/>
                  </p:cNvSpPr>
                  <p:nvPr/>
                </p:nvSpPr>
                <p:spPr bwMode="auto">
                  <a:xfrm>
                    <a:off x="19859626" y="9852025"/>
                    <a:ext cx="63500" cy="152400"/>
                  </a:xfrm>
                  <a:custGeom>
                    <a:avLst/>
                    <a:gdLst>
                      <a:gd name="T0" fmla="*/ 13 w 40"/>
                      <a:gd name="T1" fmla="*/ 14 h 96"/>
                      <a:gd name="T2" fmla="*/ 0 w 40"/>
                      <a:gd name="T3" fmla="*/ 69 h 96"/>
                      <a:gd name="T4" fmla="*/ 27 w 40"/>
                      <a:gd name="T5" fmla="*/ 96 h 96"/>
                      <a:gd name="T6" fmla="*/ 27 w 40"/>
                      <a:gd name="T7" fmla="*/ 96 h 96"/>
                      <a:gd name="T8" fmla="*/ 13 w 40"/>
                      <a:gd name="T9" fmla="*/ 69 h 96"/>
                      <a:gd name="T10" fmla="*/ 27 w 40"/>
                      <a:gd name="T11" fmla="*/ 41 h 96"/>
                      <a:gd name="T12" fmla="*/ 27 w 40"/>
                      <a:gd name="T13" fmla="*/ 69 h 96"/>
                      <a:gd name="T14" fmla="*/ 40 w 40"/>
                      <a:gd name="T15" fmla="*/ 69 h 96"/>
                      <a:gd name="T16" fmla="*/ 40 w 40"/>
                      <a:gd name="T17" fmla="*/ 41 h 96"/>
                      <a:gd name="T18" fmla="*/ 27 w 40"/>
                      <a:gd name="T19" fmla="*/ 0 h 96"/>
                      <a:gd name="T20" fmla="*/ 13 w 40"/>
                      <a:gd name="T21" fmla="*/ 1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96">
                        <a:moveTo>
                          <a:pt x="13" y="14"/>
                        </a:moveTo>
                        <a:lnTo>
                          <a:pt x="0" y="69"/>
                        </a:lnTo>
                        <a:lnTo>
                          <a:pt x="27" y="96"/>
                        </a:lnTo>
                        <a:lnTo>
                          <a:pt x="27" y="96"/>
                        </a:lnTo>
                        <a:lnTo>
                          <a:pt x="13" y="69"/>
                        </a:lnTo>
                        <a:lnTo>
                          <a:pt x="27" y="41"/>
                        </a:lnTo>
                        <a:lnTo>
                          <a:pt x="27" y="69"/>
                        </a:lnTo>
                        <a:lnTo>
                          <a:pt x="40" y="69"/>
                        </a:lnTo>
                        <a:lnTo>
                          <a:pt x="40" y="41"/>
                        </a:lnTo>
                        <a:lnTo>
                          <a:pt x="27" y="0"/>
                        </a:lnTo>
                        <a:lnTo>
                          <a:pt x="13" y="14"/>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26" name="Freeform 91"/>
                  <p:cNvSpPr>
                    <a:spLocks/>
                  </p:cNvSpPr>
                  <p:nvPr/>
                </p:nvSpPr>
                <p:spPr bwMode="auto">
                  <a:xfrm>
                    <a:off x="19859626" y="9852025"/>
                    <a:ext cx="63500" cy="152400"/>
                  </a:xfrm>
                  <a:custGeom>
                    <a:avLst/>
                    <a:gdLst>
                      <a:gd name="T0" fmla="*/ 13 w 40"/>
                      <a:gd name="T1" fmla="*/ 14 h 96"/>
                      <a:gd name="T2" fmla="*/ 0 w 40"/>
                      <a:gd name="T3" fmla="*/ 69 h 96"/>
                      <a:gd name="T4" fmla="*/ 27 w 40"/>
                      <a:gd name="T5" fmla="*/ 96 h 96"/>
                      <a:gd name="T6" fmla="*/ 27 w 40"/>
                      <a:gd name="T7" fmla="*/ 96 h 96"/>
                      <a:gd name="T8" fmla="*/ 13 w 40"/>
                      <a:gd name="T9" fmla="*/ 69 h 96"/>
                      <a:gd name="T10" fmla="*/ 27 w 40"/>
                      <a:gd name="T11" fmla="*/ 41 h 96"/>
                      <a:gd name="T12" fmla="*/ 27 w 40"/>
                      <a:gd name="T13" fmla="*/ 69 h 96"/>
                      <a:gd name="T14" fmla="*/ 40 w 40"/>
                      <a:gd name="T15" fmla="*/ 69 h 96"/>
                      <a:gd name="T16" fmla="*/ 40 w 40"/>
                      <a:gd name="T17" fmla="*/ 41 h 96"/>
                      <a:gd name="T18" fmla="*/ 27 w 40"/>
                      <a:gd name="T19" fmla="*/ 0 h 96"/>
                      <a:gd name="T20" fmla="*/ 13 w 40"/>
                      <a:gd name="T21" fmla="*/ 1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96">
                        <a:moveTo>
                          <a:pt x="13" y="14"/>
                        </a:moveTo>
                        <a:lnTo>
                          <a:pt x="0" y="69"/>
                        </a:lnTo>
                        <a:lnTo>
                          <a:pt x="27" y="96"/>
                        </a:lnTo>
                        <a:lnTo>
                          <a:pt x="27" y="96"/>
                        </a:lnTo>
                        <a:lnTo>
                          <a:pt x="13" y="69"/>
                        </a:lnTo>
                        <a:lnTo>
                          <a:pt x="27" y="41"/>
                        </a:lnTo>
                        <a:lnTo>
                          <a:pt x="27" y="69"/>
                        </a:lnTo>
                        <a:lnTo>
                          <a:pt x="40" y="69"/>
                        </a:lnTo>
                        <a:lnTo>
                          <a:pt x="40" y="41"/>
                        </a:lnTo>
                        <a:lnTo>
                          <a:pt x="27" y="0"/>
                        </a:lnTo>
                        <a:lnTo>
                          <a:pt x="13" y="1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27" name="Freeform 92"/>
                  <p:cNvSpPr>
                    <a:spLocks/>
                  </p:cNvSpPr>
                  <p:nvPr/>
                </p:nvSpPr>
                <p:spPr bwMode="auto">
                  <a:xfrm>
                    <a:off x="19880263" y="9852025"/>
                    <a:ext cx="42862" cy="42863"/>
                  </a:xfrm>
                  <a:custGeom>
                    <a:avLst/>
                    <a:gdLst>
                      <a:gd name="T0" fmla="*/ 0 w 27"/>
                      <a:gd name="T1" fmla="*/ 0 h 27"/>
                      <a:gd name="T2" fmla="*/ 0 w 27"/>
                      <a:gd name="T3" fmla="*/ 14 h 27"/>
                      <a:gd name="T4" fmla="*/ 27 w 27"/>
                      <a:gd name="T5" fmla="*/ 27 h 27"/>
                      <a:gd name="T6" fmla="*/ 27 w 27"/>
                      <a:gd name="T7" fmla="*/ 0 h 27"/>
                      <a:gd name="T8" fmla="*/ 0 w 27"/>
                      <a:gd name="T9" fmla="*/ 0 h 27"/>
                    </a:gdLst>
                    <a:ahLst/>
                    <a:cxnLst>
                      <a:cxn ang="0">
                        <a:pos x="T0" y="T1"/>
                      </a:cxn>
                      <a:cxn ang="0">
                        <a:pos x="T2" y="T3"/>
                      </a:cxn>
                      <a:cxn ang="0">
                        <a:pos x="T4" y="T5"/>
                      </a:cxn>
                      <a:cxn ang="0">
                        <a:pos x="T6" y="T7"/>
                      </a:cxn>
                      <a:cxn ang="0">
                        <a:pos x="T8" y="T9"/>
                      </a:cxn>
                    </a:cxnLst>
                    <a:rect l="0" t="0" r="r" b="b"/>
                    <a:pathLst>
                      <a:path w="27" h="27">
                        <a:moveTo>
                          <a:pt x="0" y="0"/>
                        </a:moveTo>
                        <a:lnTo>
                          <a:pt x="0" y="14"/>
                        </a:lnTo>
                        <a:lnTo>
                          <a:pt x="27" y="27"/>
                        </a:lnTo>
                        <a:lnTo>
                          <a:pt x="27" y="0"/>
                        </a:lnTo>
                        <a:lnTo>
                          <a:pt x="0" y="0"/>
                        </a:lnTo>
                        <a:close/>
                      </a:path>
                    </a:pathLst>
                  </a:custGeom>
                  <a:solidFill>
                    <a:srgbClr val="E8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28" name="Freeform 93"/>
                  <p:cNvSpPr>
                    <a:spLocks/>
                  </p:cNvSpPr>
                  <p:nvPr/>
                </p:nvSpPr>
                <p:spPr bwMode="auto">
                  <a:xfrm>
                    <a:off x="19880263" y="9218613"/>
                    <a:ext cx="214312" cy="763588"/>
                  </a:xfrm>
                  <a:custGeom>
                    <a:avLst/>
                    <a:gdLst>
                      <a:gd name="T0" fmla="*/ 10 w 10"/>
                      <a:gd name="T1" fmla="*/ 35 h 35"/>
                      <a:gd name="T2" fmla="*/ 10 w 10"/>
                      <a:gd name="T3" fmla="*/ 1 h 35"/>
                      <a:gd name="T4" fmla="*/ 7 w 10"/>
                      <a:gd name="T5" fmla="*/ 1 h 35"/>
                      <a:gd name="T6" fmla="*/ 0 w 10"/>
                      <a:gd name="T7" fmla="*/ 29 h 35"/>
                      <a:gd name="T8" fmla="*/ 2 w 10"/>
                      <a:gd name="T9" fmla="*/ 30 h 35"/>
                      <a:gd name="T10" fmla="*/ 3 w 10"/>
                      <a:gd name="T11" fmla="*/ 13 h 35"/>
                      <a:gd name="T12" fmla="*/ 3 w 10"/>
                      <a:gd name="T13" fmla="*/ 31 h 35"/>
                      <a:gd name="T14" fmla="*/ 10 w 10"/>
                      <a:gd name="T15" fmla="*/ 35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35">
                        <a:moveTo>
                          <a:pt x="10" y="35"/>
                        </a:moveTo>
                        <a:cubicBezTo>
                          <a:pt x="10" y="1"/>
                          <a:pt x="10" y="1"/>
                          <a:pt x="10" y="1"/>
                        </a:cubicBezTo>
                        <a:cubicBezTo>
                          <a:pt x="9" y="0"/>
                          <a:pt x="8" y="0"/>
                          <a:pt x="7" y="1"/>
                        </a:cubicBezTo>
                        <a:cubicBezTo>
                          <a:pt x="4" y="2"/>
                          <a:pt x="0" y="1"/>
                          <a:pt x="0" y="29"/>
                        </a:cubicBezTo>
                        <a:cubicBezTo>
                          <a:pt x="2" y="30"/>
                          <a:pt x="2" y="30"/>
                          <a:pt x="2" y="30"/>
                        </a:cubicBezTo>
                        <a:cubicBezTo>
                          <a:pt x="2" y="30"/>
                          <a:pt x="2" y="13"/>
                          <a:pt x="3" y="13"/>
                        </a:cubicBezTo>
                        <a:cubicBezTo>
                          <a:pt x="3" y="13"/>
                          <a:pt x="4" y="12"/>
                          <a:pt x="3" y="31"/>
                        </a:cubicBezTo>
                        <a:lnTo>
                          <a:pt x="10" y="35"/>
                        </a:lnTo>
                        <a:close/>
                      </a:path>
                    </a:pathLst>
                  </a:custGeom>
                  <a:solidFill>
                    <a:srgbClr val="348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29" name="Freeform 94"/>
                  <p:cNvSpPr>
                    <a:spLocks/>
                  </p:cNvSpPr>
                  <p:nvPr/>
                </p:nvSpPr>
                <p:spPr bwMode="auto">
                  <a:xfrm>
                    <a:off x="20094576" y="9240838"/>
                    <a:ext cx="257175" cy="850900"/>
                  </a:xfrm>
                  <a:custGeom>
                    <a:avLst/>
                    <a:gdLst>
                      <a:gd name="T0" fmla="*/ 0 w 12"/>
                      <a:gd name="T1" fmla="*/ 34 h 39"/>
                      <a:gd name="T2" fmla="*/ 8 w 12"/>
                      <a:gd name="T3" fmla="*/ 37 h 39"/>
                      <a:gd name="T4" fmla="*/ 7 w 12"/>
                      <a:gd name="T5" fmla="*/ 16 h 39"/>
                      <a:gd name="T6" fmla="*/ 9 w 12"/>
                      <a:gd name="T7" fmla="*/ 38 h 39"/>
                      <a:gd name="T8" fmla="*/ 11 w 12"/>
                      <a:gd name="T9" fmla="*/ 39 h 39"/>
                      <a:gd name="T10" fmla="*/ 0 w 12"/>
                      <a:gd name="T11" fmla="*/ 0 h 39"/>
                      <a:gd name="T12" fmla="*/ 0 w 12"/>
                      <a:gd name="T13" fmla="*/ 34 h 39"/>
                    </a:gdLst>
                    <a:ahLst/>
                    <a:cxnLst>
                      <a:cxn ang="0">
                        <a:pos x="T0" y="T1"/>
                      </a:cxn>
                      <a:cxn ang="0">
                        <a:pos x="T2" y="T3"/>
                      </a:cxn>
                      <a:cxn ang="0">
                        <a:pos x="T4" y="T5"/>
                      </a:cxn>
                      <a:cxn ang="0">
                        <a:pos x="T6" y="T7"/>
                      </a:cxn>
                      <a:cxn ang="0">
                        <a:pos x="T8" y="T9"/>
                      </a:cxn>
                      <a:cxn ang="0">
                        <a:pos x="T10" y="T11"/>
                      </a:cxn>
                      <a:cxn ang="0">
                        <a:pos x="T12" y="T13"/>
                      </a:cxn>
                    </a:cxnLst>
                    <a:rect l="0" t="0" r="r" b="b"/>
                    <a:pathLst>
                      <a:path w="12" h="39">
                        <a:moveTo>
                          <a:pt x="0" y="34"/>
                        </a:moveTo>
                        <a:cubicBezTo>
                          <a:pt x="8" y="37"/>
                          <a:pt x="8" y="37"/>
                          <a:pt x="8" y="37"/>
                        </a:cubicBezTo>
                        <a:cubicBezTo>
                          <a:pt x="6" y="17"/>
                          <a:pt x="7" y="16"/>
                          <a:pt x="7" y="16"/>
                        </a:cubicBezTo>
                        <a:cubicBezTo>
                          <a:pt x="9" y="18"/>
                          <a:pt x="9" y="38"/>
                          <a:pt x="9" y="38"/>
                        </a:cubicBezTo>
                        <a:cubicBezTo>
                          <a:pt x="11" y="39"/>
                          <a:pt x="11" y="39"/>
                          <a:pt x="11" y="39"/>
                        </a:cubicBezTo>
                        <a:cubicBezTo>
                          <a:pt x="12" y="15"/>
                          <a:pt x="12" y="3"/>
                          <a:pt x="0" y="0"/>
                        </a:cubicBezTo>
                        <a:lnTo>
                          <a:pt x="0" y="34"/>
                        </a:lnTo>
                        <a:close/>
                      </a:path>
                    </a:pathLst>
                  </a:custGeom>
                  <a:solidFill>
                    <a:srgbClr val="3B80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30" name="Freeform 95"/>
                  <p:cNvSpPr>
                    <a:spLocks/>
                  </p:cNvSpPr>
                  <p:nvPr/>
                </p:nvSpPr>
                <p:spPr bwMode="auto">
                  <a:xfrm>
                    <a:off x="20031076" y="9109075"/>
                    <a:ext cx="171450" cy="241300"/>
                  </a:xfrm>
                  <a:custGeom>
                    <a:avLst/>
                    <a:gdLst>
                      <a:gd name="T0" fmla="*/ 1 w 8"/>
                      <a:gd name="T1" fmla="*/ 0 h 11"/>
                      <a:gd name="T2" fmla="*/ 1 w 8"/>
                      <a:gd name="T3" fmla="*/ 5 h 11"/>
                      <a:gd name="T4" fmla="*/ 2 w 8"/>
                      <a:gd name="T5" fmla="*/ 10 h 11"/>
                      <a:gd name="T6" fmla="*/ 7 w 8"/>
                      <a:gd name="T7" fmla="*/ 7 h 11"/>
                      <a:gd name="T8" fmla="*/ 6 w 8"/>
                      <a:gd name="T9" fmla="*/ 1 h 11"/>
                      <a:gd name="T10" fmla="*/ 1 w 8"/>
                      <a:gd name="T11" fmla="*/ 0 h 11"/>
                    </a:gdLst>
                    <a:ahLst/>
                    <a:cxnLst>
                      <a:cxn ang="0">
                        <a:pos x="T0" y="T1"/>
                      </a:cxn>
                      <a:cxn ang="0">
                        <a:pos x="T2" y="T3"/>
                      </a:cxn>
                      <a:cxn ang="0">
                        <a:pos x="T4" y="T5"/>
                      </a:cxn>
                      <a:cxn ang="0">
                        <a:pos x="T6" y="T7"/>
                      </a:cxn>
                      <a:cxn ang="0">
                        <a:pos x="T8" y="T9"/>
                      </a:cxn>
                      <a:cxn ang="0">
                        <a:pos x="T10" y="T11"/>
                      </a:cxn>
                    </a:cxnLst>
                    <a:rect l="0" t="0" r="r" b="b"/>
                    <a:pathLst>
                      <a:path w="8" h="11">
                        <a:moveTo>
                          <a:pt x="1" y="0"/>
                        </a:moveTo>
                        <a:cubicBezTo>
                          <a:pt x="1" y="0"/>
                          <a:pt x="2" y="4"/>
                          <a:pt x="1" y="5"/>
                        </a:cubicBezTo>
                        <a:cubicBezTo>
                          <a:pt x="0" y="6"/>
                          <a:pt x="2" y="9"/>
                          <a:pt x="2" y="10"/>
                        </a:cubicBezTo>
                        <a:cubicBezTo>
                          <a:pt x="5" y="11"/>
                          <a:pt x="8" y="8"/>
                          <a:pt x="7" y="7"/>
                        </a:cubicBezTo>
                        <a:cubicBezTo>
                          <a:pt x="6" y="5"/>
                          <a:pt x="6" y="1"/>
                          <a:pt x="6" y="1"/>
                        </a:cubicBezTo>
                        <a:lnTo>
                          <a:pt x="1" y="0"/>
                        </a:lnTo>
                        <a:close/>
                      </a:path>
                    </a:pathLst>
                  </a:custGeom>
                  <a:solidFill>
                    <a:srgbClr val="E5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31" name="Freeform 96"/>
                  <p:cNvSpPr>
                    <a:spLocks/>
                  </p:cNvSpPr>
                  <p:nvPr/>
                </p:nvSpPr>
                <p:spPr bwMode="auto">
                  <a:xfrm>
                    <a:off x="19988213" y="8891588"/>
                    <a:ext cx="320675" cy="349250"/>
                  </a:xfrm>
                  <a:custGeom>
                    <a:avLst/>
                    <a:gdLst>
                      <a:gd name="T0" fmla="*/ 1 w 15"/>
                      <a:gd name="T1" fmla="*/ 2 h 16"/>
                      <a:gd name="T2" fmla="*/ 1 w 15"/>
                      <a:gd name="T3" fmla="*/ 5 h 16"/>
                      <a:gd name="T4" fmla="*/ 0 w 15"/>
                      <a:gd name="T5" fmla="*/ 9 h 16"/>
                      <a:gd name="T6" fmla="*/ 1 w 15"/>
                      <a:gd name="T7" fmla="*/ 10 h 16"/>
                      <a:gd name="T8" fmla="*/ 1 w 15"/>
                      <a:gd name="T9" fmla="*/ 13 h 16"/>
                      <a:gd name="T10" fmla="*/ 11 w 15"/>
                      <a:gd name="T11" fmla="*/ 9 h 16"/>
                      <a:gd name="T12" fmla="*/ 1 w 15"/>
                      <a:gd name="T13" fmla="*/ 2 h 16"/>
                    </a:gdLst>
                    <a:ahLst/>
                    <a:cxnLst>
                      <a:cxn ang="0">
                        <a:pos x="T0" y="T1"/>
                      </a:cxn>
                      <a:cxn ang="0">
                        <a:pos x="T2" y="T3"/>
                      </a:cxn>
                      <a:cxn ang="0">
                        <a:pos x="T4" y="T5"/>
                      </a:cxn>
                      <a:cxn ang="0">
                        <a:pos x="T6" y="T7"/>
                      </a:cxn>
                      <a:cxn ang="0">
                        <a:pos x="T8" y="T9"/>
                      </a:cxn>
                      <a:cxn ang="0">
                        <a:pos x="T10" y="T11"/>
                      </a:cxn>
                      <a:cxn ang="0">
                        <a:pos x="T12" y="T13"/>
                      </a:cxn>
                    </a:cxnLst>
                    <a:rect l="0" t="0" r="r" b="b"/>
                    <a:pathLst>
                      <a:path w="15" h="16">
                        <a:moveTo>
                          <a:pt x="1" y="2"/>
                        </a:moveTo>
                        <a:cubicBezTo>
                          <a:pt x="1" y="2"/>
                          <a:pt x="2" y="3"/>
                          <a:pt x="1" y="5"/>
                        </a:cubicBezTo>
                        <a:cubicBezTo>
                          <a:pt x="1" y="8"/>
                          <a:pt x="0" y="8"/>
                          <a:pt x="0" y="9"/>
                        </a:cubicBezTo>
                        <a:cubicBezTo>
                          <a:pt x="0" y="10"/>
                          <a:pt x="1" y="9"/>
                          <a:pt x="1" y="10"/>
                        </a:cubicBezTo>
                        <a:cubicBezTo>
                          <a:pt x="1" y="10"/>
                          <a:pt x="1" y="12"/>
                          <a:pt x="1" y="13"/>
                        </a:cubicBezTo>
                        <a:cubicBezTo>
                          <a:pt x="1" y="15"/>
                          <a:pt x="8" y="16"/>
                          <a:pt x="11" y="9"/>
                        </a:cubicBezTo>
                        <a:cubicBezTo>
                          <a:pt x="15" y="3"/>
                          <a:pt x="1" y="0"/>
                          <a:pt x="1" y="2"/>
                        </a:cubicBezTo>
                        <a:close/>
                      </a:path>
                    </a:pathLst>
                  </a:custGeom>
                  <a:solidFill>
                    <a:srgbClr val="F4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32" name="Freeform 97"/>
                  <p:cNvSpPr>
                    <a:spLocks/>
                  </p:cNvSpPr>
                  <p:nvPr/>
                </p:nvSpPr>
                <p:spPr bwMode="auto">
                  <a:xfrm>
                    <a:off x="19965988" y="8782050"/>
                    <a:ext cx="342900" cy="349250"/>
                  </a:xfrm>
                  <a:custGeom>
                    <a:avLst/>
                    <a:gdLst>
                      <a:gd name="T0" fmla="*/ 14 w 16"/>
                      <a:gd name="T1" fmla="*/ 7 h 16"/>
                      <a:gd name="T2" fmla="*/ 11 w 16"/>
                      <a:gd name="T3" fmla="*/ 16 h 16"/>
                      <a:gd name="T4" fmla="*/ 11 w 16"/>
                      <a:gd name="T5" fmla="*/ 13 h 16"/>
                      <a:gd name="T6" fmla="*/ 8 w 16"/>
                      <a:gd name="T7" fmla="*/ 14 h 16"/>
                      <a:gd name="T8" fmla="*/ 2 w 16"/>
                      <a:gd name="T9" fmla="*/ 10 h 16"/>
                      <a:gd name="T10" fmla="*/ 2 w 16"/>
                      <a:gd name="T11" fmla="*/ 5 h 16"/>
                      <a:gd name="T12" fmla="*/ 14 w 16"/>
                      <a:gd name="T13" fmla="*/ 7 h 16"/>
                    </a:gdLst>
                    <a:ahLst/>
                    <a:cxnLst>
                      <a:cxn ang="0">
                        <a:pos x="T0" y="T1"/>
                      </a:cxn>
                      <a:cxn ang="0">
                        <a:pos x="T2" y="T3"/>
                      </a:cxn>
                      <a:cxn ang="0">
                        <a:pos x="T4" y="T5"/>
                      </a:cxn>
                      <a:cxn ang="0">
                        <a:pos x="T6" y="T7"/>
                      </a:cxn>
                      <a:cxn ang="0">
                        <a:pos x="T8" y="T9"/>
                      </a:cxn>
                      <a:cxn ang="0">
                        <a:pos x="T10" y="T11"/>
                      </a:cxn>
                      <a:cxn ang="0">
                        <a:pos x="T12" y="T13"/>
                      </a:cxn>
                    </a:cxnLst>
                    <a:rect l="0" t="0" r="r" b="b"/>
                    <a:pathLst>
                      <a:path w="16" h="16">
                        <a:moveTo>
                          <a:pt x="14" y="7"/>
                        </a:moveTo>
                        <a:cubicBezTo>
                          <a:pt x="14" y="7"/>
                          <a:pt x="16" y="15"/>
                          <a:pt x="11" y="16"/>
                        </a:cubicBezTo>
                        <a:cubicBezTo>
                          <a:pt x="11" y="16"/>
                          <a:pt x="11" y="13"/>
                          <a:pt x="11" y="13"/>
                        </a:cubicBezTo>
                        <a:cubicBezTo>
                          <a:pt x="10" y="12"/>
                          <a:pt x="8" y="14"/>
                          <a:pt x="8" y="14"/>
                        </a:cubicBezTo>
                        <a:cubicBezTo>
                          <a:pt x="6" y="9"/>
                          <a:pt x="2" y="10"/>
                          <a:pt x="2" y="10"/>
                        </a:cubicBezTo>
                        <a:cubicBezTo>
                          <a:pt x="0" y="8"/>
                          <a:pt x="2" y="5"/>
                          <a:pt x="2" y="5"/>
                        </a:cubicBezTo>
                        <a:cubicBezTo>
                          <a:pt x="4" y="0"/>
                          <a:pt x="16" y="5"/>
                          <a:pt x="14" y="7"/>
                        </a:cubicBezTo>
                        <a:close/>
                      </a:path>
                    </a:pathLst>
                  </a:custGeom>
                  <a:solidFill>
                    <a:srgbClr val="6B61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33" name="Freeform 98"/>
                  <p:cNvSpPr>
                    <a:spLocks/>
                  </p:cNvSpPr>
                  <p:nvPr/>
                </p:nvSpPr>
                <p:spPr bwMode="auto">
                  <a:xfrm>
                    <a:off x="20031076" y="9218613"/>
                    <a:ext cx="63500" cy="174625"/>
                  </a:xfrm>
                  <a:custGeom>
                    <a:avLst/>
                    <a:gdLst>
                      <a:gd name="T0" fmla="*/ 13 w 40"/>
                      <a:gd name="T1" fmla="*/ 0 h 110"/>
                      <a:gd name="T2" fmla="*/ 40 w 40"/>
                      <a:gd name="T3" fmla="*/ 69 h 110"/>
                      <a:gd name="T4" fmla="*/ 40 w 40"/>
                      <a:gd name="T5" fmla="*/ 110 h 110"/>
                      <a:gd name="T6" fmla="*/ 0 w 40"/>
                      <a:gd name="T7" fmla="*/ 14 h 110"/>
                      <a:gd name="T8" fmla="*/ 13 w 40"/>
                      <a:gd name="T9" fmla="*/ 0 h 110"/>
                    </a:gdLst>
                    <a:ahLst/>
                    <a:cxnLst>
                      <a:cxn ang="0">
                        <a:pos x="T0" y="T1"/>
                      </a:cxn>
                      <a:cxn ang="0">
                        <a:pos x="T2" y="T3"/>
                      </a:cxn>
                      <a:cxn ang="0">
                        <a:pos x="T4" y="T5"/>
                      </a:cxn>
                      <a:cxn ang="0">
                        <a:pos x="T6" y="T7"/>
                      </a:cxn>
                      <a:cxn ang="0">
                        <a:pos x="T8" y="T9"/>
                      </a:cxn>
                    </a:cxnLst>
                    <a:rect l="0" t="0" r="r" b="b"/>
                    <a:pathLst>
                      <a:path w="40" h="110">
                        <a:moveTo>
                          <a:pt x="13" y="0"/>
                        </a:moveTo>
                        <a:lnTo>
                          <a:pt x="40" y="69"/>
                        </a:lnTo>
                        <a:lnTo>
                          <a:pt x="40" y="110"/>
                        </a:lnTo>
                        <a:lnTo>
                          <a:pt x="0" y="14"/>
                        </a:lnTo>
                        <a:lnTo>
                          <a:pt x="13" y="0"/>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34" name="Freeform 99"/>
                  <p:cNvSpPr>
                    <a:spLocks/>
                  </p:cNvSpPr>
                  <p:nvPr/>
                </p:nvSpPr>
                <p:spPr bwMode="auto">
                  <a:xfrm>
                    <a:off x="20094576" y="9263063"/>
                    <a:ext cx="107950" cy="130175"/>
                  </a:xfrm>
                  <a:custGeom>
                    <a:avLst/>
                    <a:gdLst>
                      <a:gd name="T0" fmla="*/ 0 w 68"/>
                      <a:gd name="T1" fmla="*/ 41 h 82"/>
                      <a:gd name="T2" fmla="*/ 54 w 68"/>
                      <a:gd name="T3" fmla="*/ 0 h 82"/>
                      <a:gd name="T4" fmla="*/ 68 w 68"/>
                      <a:gd name="T5" fmla="*/ 0 h 82"/>
                      <a:gd name="T6" fmla="*/ 0 w 68"/>
                      <a:gd name="T7" fmla="*/ 82 h 82"/>
                      <a:gd name="T8" fmla="*/ 0 w 68"/>
                      <a:gd name="T9" fmla="*/ 41 h 82"/>
                    </a:gdLst>
                    <a:ahLst/>
                    <a:cxnLst>
                      <a:cxn ang="0">
                        <a:pos x="T0" y="T1"/>
                      </a:cxn>
                      <a:cxn ang="0">
                        <a:pos x="T2" y="T3"/>
                      </a:cxn>
                      <a:cxn ang="0">
                        <a:pos x="T4" y="T5"/>
                      </a:cxn>
                      <a:cxn ang="0">
                        <a:pos x="T6" y="T7"/>
                      </a:cxn>
                      <a:cxn ang="0">
                        <a:pos x="T8" y="T9"/>
                      </a:cxn>
                    </a:cxnLst>
                    <a:rect l="0" t="0" r="r" b="b"/>
                    <a:pathLst>
                      <a:path w="68" h="82">
                        <a:moveTo>
                          <a:pt x="0" y="41"/>
                        </a:moveTo>
                        <a:lnTo>
                          <a:pt x="54" y="0"/>
                        </a:lnTo>
                        <a:lnTo>
                          <a:pt x="68" y="0"/>
                        </a:lnTo>
                        <a:lnTo>
                          <a:pt x="0" y="82"/>
                        </a:lnTo>
                        <a:lnTo>
                          <a:pt x="0" y="41"/>
                        </a:ln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grpSp>
            <p:grpSp>
              <p:nvGrpSpPr>
                <p:cNvPr id="532" name="Group 531"/>
                <p:cNvGrpSpPr>
                  <a:grpSpLocks noChangeAspect="1"/>
                </p:cNvGrpSpPr>
                <p:nvPr/>
              </p:nvGrpSpPr>
              <p:grpSpPr>
                <a:xfrm>
                  <a:off x="5627221" y="3546477"/>
                  <a:ext cx="235564" cy="900000"/>
                  <a:chOff x="30272038" y="8913813"/>
                  <a:chExt cx="471488" cy="2095500"/>
                </a:xfrm>
                <a:effectLst>
                  <a:outerShdw blurRad="76200" dir="18900000" sy="23000" kx="-1200000" algn="bl" rotWithShape="0">
                    <a:prstClr val="black">
                      <a:alpha val="20000"/>
                    </a:prstClr>
                  </a:outerShdw>
                </a:effectLst>
              </p:grpSpPr>
              <p:sp>
                <p:nvSpPr>
                  <p:cNvPr id="599" name="Freeform 252"/>
                  <p:cNvSpPr>
                    <a:spLocks/>
                  </p:cNvSpPr>
                  <p:nvPr/>
                </p:nvSpPr>
                <p:spPr bwMode="auto">
                  <a:xfrm>
                    <a:off x="30421263" y="9894888"/>
                    <a:ext cx="65087" cy="939800"/>
                  </a:xfrm>
                  <a:custGeom>
                    <a:avLst/>
                    <a:gdLst>
                      <a:gd name="T0" fmla="*/ 0 w 41"/>
                      <a:gd name="T1" fmla="*/ 592 h 592"/>
                      <a:gd name="T2" fmla="*/ 41 w 41"/>
                      <a:gd name="T3" fmla="*/ 564 h 592"/>
                      <a:gd name="T4" fmla="*/ 41 w 41"/>
                      <a:gd name="T5" fmla="*/ 14 h 592"/>
                      <a:gd name="T6" fmla="*/ 0 w 41"/>
                      <a:gd name="T7" fmla="*/ 0 h 592"/>
                      <a:gd name="T8" fmla="*/ 0 w 41"/>
                      <a:gd name="T9" fmla="*/ 592 h 592"/>
                    </a:gdLst>
                    <a:ahLst/>
                    <a:cxnLst>
                      <a:cxn ang="0">
                        <a:pos x="T0" y="T1"/>
                      </a:cxn>
                      <a:cxn ang="0">
                        <a:pos x="T2" y="T3"/>
                      </a:cxn>
                      <a:cxn ang="0">
                        <a:pos x="T4" y="T5"/>
                      </a:cxn>
                      <a:cxn ang="0">
                        <a:pos x="T6" y="T7"/>
                      </a:cxn>
                      <a:cxn ang="0">
                        <a:pos x="T8" y="T9"/>
                      </a:cxn>
                    </a:cxnLst>
                    <a:rect l="0" t="0" r="r" b="b"/>
                    <a:pathLst>
                      <a:path w="41" h="592">
                        <a:moveTo>
                          <a:pt x="0" y="592"/>
                        </a:moveTo>
                        <a:lnTo>
                          <a:pt x="41" y="564"/>
                        </a:lnTo>
                        <a:lnTo>
                          <a:pt x="41" y="14"/>
                        </a:lnTo>
                        <a:lnTo>
                          <a:pt x="0" y="0"/>
                        </a:lnTo>
                        <a:lnTo>
                          <a:pt x="0" y="592"/>
                        </a:lnTo>
                        <a:close/>
                      </a:path>
                    </a:pathLst>
                  </a:custGeom>
                  <a:solidFill>
                    <a:srgbClr val="8E8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00" name="Freeform 253"/>
                  <p:cNvSpPr>
                    <a:spLocks/>
                  </p:cNvSpPr>
                  <p:nvPr/>
                </p:nvSpPr>
                <p:spPr bwMode="auto">
                  <a:xfrm>
                    <a:off x="30378401" y="9894888"/>
                    <a:ext cx="42862" cy="939800"/>
                  </a:xfrm>
                  <a:custGeom>
                    <a:avLst/>
                    <a:gdLst>
                      <a:gd name="T0" fmla="*/ 0 w 27"/>
                      <a:gd name="T1" fmla="*/ 0 h 592"/>
                      <a:gd name="T2" fmla="*/ 27 w 27"/>
                      <a:gd name="T3" fmla="*/ 0 h 592"/>
                      <a:gd name="T4" fmla="*/ 27 w 27"/>
                      <a:gd name="T5" fmla="*/ 592 h 592"/>
                      <a:gd name="T6" fmla="*/ 0 w 27"/>
                      <a:gd name="T7" fmla="*/ 578 h 592"/>
                      <a:gd name="T8" fmla="*/ 0 w 27"/>
                      <a:gd name="T9" fmla="*/ 0 h 592"/>
                    </a:gdLst>
                    <a:ahLst/>
                    <a:cxnLst>
                      <a:cxn ang="0">
                        <a:pos x="T0" y="T1"/>
                      </a:cxn>
                      <a:cxn ang="0">
                        <a:pos x="T2" y="T3"/>
                      </a:cxn>
                      <a:cxn ang="0">
                        <a:pos x="T4" y="T5"/>
                      </a:cxn>
                      <a:cxn ang="0">
                        <a:pos x="T6" y="T7"/>
                      </a:cxn>
                      <a:cxn ang="0">
                        <a:pos x="T8" y="T9"/>
                      </a:cxn>
                    </a:cxnLst>
                    <a:rect l="0" t="0" r="r" b="b"/>
                    <a:pathLst>
                      <a:path w="27" h="592">
                        <a:moveTo>
                          <a:pt x="0" y="0"/>
                        </a:moveTo>
                        <a:lnTo>
                          <a:pt x="27" y="0"/>
                        </a:lnTo>
                        <a:lnTo>
                          <a:pt x="27" y="592"/>
                        </a:lnTo>
                        <a:lnTo>
                          <a:pt x="0" y="578"/>
                        </a:lnTo>
                        <a:lnTo>
                          <a:pt x="0" y="0"/>
                        </a:lnTo>
                        <a:close/>
                      </a:path>
                    </a:pathLst>
                  </a:custGeom>
                  <a:solidFill>
                    <a:srgbClr val="A098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01" name="Freeform 254"/>
                  <p:cNvSpPr>
                    <a:spLocks/>
                  </p:cNvSpPr>
                  <p:nvPr/>
                </p:nvSpPr>
                <p:spPr bwMode="auto">
                  <a:xfrm>
                    <a:off x="30572076" y="10026650"/>
                    <a:ext cx="42862" cy="895350"/>
                  </a:xfrm>
                  <a:custGeom>
                    <a:avLst/>
                    <a:gdLst>
                      <a:gd name="T0" fmla="*/ 0 w 27"/>
                      <a:gd name="T1" fmla="*/ 564 h 564"/>
                      <a:gd name="T2" fmla="*/ 27 w 27"/>
                      <a:gd name="T3" fmla="*/ 536 h 564"/>
                      <a:gd name="T4" fmla="*/ 27 w 27"/>
                      <a:gd name="T5" fmla="*/ 27 h 564"/>
                      <a:gd name="T6" fmla="*/ 0 w 27"/>
                      <a:gd name="T7" fmla="*/ 0 h 564"/>
                      <a:gd name="T8" fmla="*/ 0 w 27"/>
                      <a:gd name="T9" fmla="*/ 564 h 564"/>
                    </a:gdLst>
                    <a:ahLst/>
                    <a:cxnLst>
                      <a:cxn ang="0">
                        <a:pos x="T0" y="T1"/>
                      </a:cxn>
                      <a:cxn ang="0">
                        <a:pos x="T2" y="T3"/>
                      </a:cxn>
                      <a:cxn ang="0">
                        <a:pos x="T4" y="T5"/>
                      </a:cxn>
                      <a:cxn ang="0">
                        <a:pos x="T6" y="T7"/>
                      </a:cxn>
                      <a:cxn ang="0">
                        <a:pos x="T8" y="T9"/>
                      </a:cxn>
                    </a:cxnLst>
                    <a:rect l="0" t="0" r="r" b="b"/>
                    <a:pathLst>
                      <a:path w="27" h="564">
                        <a:moveTo>
                          <a:pt x="0" y="564"/>
                        </a:moveTo>
                        <a:lnTo>
                          <a:pt x="27" y="536"/>
                        </a:lnTo>
                        <a:lnTo>
                          <a:pt x="27" y="27"/>
                        </a:lnTo>
                        <a:lnTo>
                          <a:pt x="0" y="0"/>
                        </a:lnTo>
                        <a:lnTo>
                          <a:pt x="0" y="564"/>
                        </a:lnTo>
                        <a:close/>
                      </a:path>
                    </a:pathLst>
                  </a:custGeom>
                  <a:solidFill>
                    <a:srgbClr val="8E8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02" name="Freeform 255"/>
                  <p:cNvSpPr>
                    <a:spLocks/>
                  </p:cNvSpPr>
                  <p:nvPr/>
                </p:nvSpPr>
                <p:spPr bwMode="auto">
                  <a:xfrm>
                    <a:off x="30506988" y="9982200"/>
                    <a:ext cx="65087" cy="939800"/>
                  </a:xfrm>
                  <a:custGeom>
                    <a:avLst/>
                    <a:gdLst>
                      <a:gd name="T0" fmla="*/ 0 w 41"/>
                      <a:gd name="T1" fmla="*/ 0 h 592"/>
                      <a:gd name="T2" fmla="*/ 41 w 41"/>
                      <a:gd name="T3" fmla="*/ 0 h 592"/>
                      <a:gd name="T4" fmla="*/ 41 w 41"/>
                      <a:gd name="T5" fmla="*/ 592 h 592"/>
                      <a:gd name="T6" fmla="*/ 0 w 41"/>
                      <a:gd name="T7" fmla="*/ 578 h 592"/>
                      <a:gd name="T8" fmla="*/ 0 w 41"/>
                      <a:gd name="T9" fmla="*/ 0 h 592"/>
                    </a:gdLst>
                    <a:ahLst/>
                    <a:cxnLst>
                      <a:cxn ang="0">
                        <a:pos x="T0" y="T1"/>
                      </a:cxn>
                      <a:cxn ang="0">
                        <a:pos x="T2" y="T3"/>
                      </a:cxn>
                      <a:cxn ang="0">
                        <a:pos x="T4" y="T5"/>
                      </a:cxn>
                      <a:cxn ang="0">
                        <a:pos x="T6" y="T7"/>
                      </a:cxn>
                      <a:cxn ang="0">
                        <a:pos x="T8" y="T9"/>
                      </a:cxn>
                    </a:cxnLst>
                    <a:rect l="0" t="0" r="r" b="b"/>
                    <a:pathLst>
                      <a:path w="41" h="592">
                        <a:moveTo>
                          <a:pt x="0" y="0"/>
                        </a:moveTo>
                        <a:lnTo>
                          <a:pt x="41" y="0"/>
                        </a:lnTo>
                        <a:lnTo>
                          <a:pt x="41" y="592"/>
                        </a:lnTo>
                        <a:lnTo>
                          <a:pt x="0" y="578"/>
                        </a:lnTo>
                        <a:lnTo>
                          <a:pt x="0" y="0"/>
                        </a:lnTo>
                        <a:close/>
                      </a:path>
                    </a:pathLst>
                  </a:custGeom>
                  <a:solidFill>
                    <a:srgbClr val="A098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03" name="Freeform 256"/>
                  <p:cNvSpPr>
                    <a:spLocks/>
                  </p:cNvSpPr>
                  <p:nvPr/>
                </p:nvSpPr>
                <p:spPr bwMode="auto">
                  <a:xfrm>
                    <a:off x="30272038" y="10812463"/>
                    <a:ext cx="149225" cy="109538"/>
                  </a:xfrm>
                  <a:custGeom>
                    <a:avLst/>
                    <a:gdLst>
                      <a:gd name="T0" fmla="*/ 7 w 7"/>
                      <a:gd name="T1" fmla="*/ 1 h 5"/>
                      <a:gd name="T2" fmla="*/ 3 w 7"/>
                      <a:gd name="T3" fmla="*/ 5 h 5"/>
                      <a:gd name="T4" fmla="*/ 1 w 7"/>
                      <a:gd name="T5" fmla="*/ 3 h 5"/>
                      <a:gd name="T6" fmla="*/ 5 w 7"/>
                      <a:gd name="T7" fmla="*/ 0 h 5"/>
                      <a:gd name="T8" fmla="*/ 7 w 7"/>
                      <a:gd name="T9" fmla="*/ 1 h 5"/>
                    </a:gdLst>
                    <a:ahLst/>
                    <a:cxnLst>
                      <a:cxn ang="0">
                        <a:pos x="T0" y="T1"/>
                      </a:cxn>
                      <a:cxn ang="0">
                        <a:pos x="T2" y="T3"/>
                      </a:cxn>
                      <a:cxn ang="0">
                        <a:pos x="T4" y="T5"/>
                      </a:cxn>
                      <a:cxn ang="0">
                        <a:pos x="T6" y="T7"/>
                      </a:cxn>
                      <a:cxn ang="0">
                        <a:pos x="T8" y="T9"/>
                      </a:cxn>
                    </a:cxnLst>
                    <a:rect l="0" t="0" r="r" b="b"/>
                    <a:pathLst>
                      <a:path w="7" h="5">
                        <a:moveTo>
                          <a:pt x="7" y="1"/>
                        </a:moveTo>
                        <a:cubicBezTo>
                          <a:pt x="7" y="1"/>
                          <a:pt x="4" y="4"/>
                          <a:pt x="3" y="5"/>
                        </a:cubicBezTo>
                        <a:cubicBezTo>
                          <a:pt x="2" y="5"/>
                          <a:pt x="0" y="4"/>
                          <a:pt x="1" y="3"/>
                        </a:cubicBezTo>
                        <a:cubicBezTo>
                          <a:pt x="2" y="2"/>
                          <a:pt x="5" y="0"/>
                          <a:pt x="5" y="0"/>
                        </a:cubicBezTo>
                        <a:lnTo>
                          <a:pt x="7" y="1"/>
                        </a:lnTo>
                        <a:close/>
                      </a:path>
                    </a:pathLst>
                  </a:custGeom>
                  <a:solidFill>
                    <a:srgbClr val="604E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04" name="Freeform 257"/>
                  <p:cNvSpPr>
                    <a:spLocks/>
                  </p:cNvSpPr>
                  <p:nvPr/>
                </p:nvSpPr>
                <p:spPr bwMode="auto">
                  <a:xfrm>
                    <a:off x="30400626" y="10899775"/>
                    <a:ext cx="171450" cy="109538"/>
                  </a:xfrm>
                  <a:custGeom>
                    <a:avLst/>
                    <a:gdLst>
                      <a:gd name="T0" fmla="*/ 8 w 8"/>
                      <a:gd name="T1" fmla="*/ 1 h 5"/>
                      <a:gd name="T2" fmla="*/ 3 w 8"/>
                      <a:gd name="T3" fmla="*/ 4 h 5"/>
                      <a:gd name="T4" fmla="*/ 1 w 8"/>
                      <a:gd name="T5" fmla="*/ 3 h 5"/>
                      <a:gd name="T6" fmla="*/ 5 w 8"/>
                      <a:gd name="T7" fmla="*/ 0 h 5"/>
                      <a:gd name="T8" fmla="*/ 8 w 8"/>
                      <a:gd name="T9" fmla="*/ 1 h 5"/>
                    </a:gdLst>
                    <a:ahLst/>
                    <a:cxnLst>
                      <a:cxn ang="0">
                        <a:pos x="T0" y="T1"/>
                      </a:cxn>
                      <a:cxn ang="0">
                        <a:pos x="T2" y="T3"/>
                      </a:cxn>
                      <a:cxn ang="0">
                        <a:pos x="T4" y="T5"/>
                      </a:cxn>
                      <a:cxn ang="0">
                        <a:pos x="T6" y="T7"/>
                      </a:cxn>
                      <a:cxn ang="0">
                        <a:pos x="T8" y="T9"/>
                      </a:cxn>
                    </a:cxnLst>
                    <a:rect l="0" t="0" r="r" b="b"/>
                    <a:pathLst>
                      <a:path w="8" h="5">
                        <a:moveTo>
                          <a:pt x="8" y="1"/>
                        </a:moveTo>
                        <a:cubicBezTo>
                          <a:pt x="8" y="1"/>
                          <a:pt x="4" y="4"/>
                          <a:pt x="3" y="4"/>
                        </a:cubicBezTo>
                        <a:cubicBezTo>
                          <a:pt x="2" y="5"/>
                          <a:pt x="0" y="4"/>
                          <a:pt x="1" y="3"/>
                        </a:cubicBezTo>
                        <a:cubicBezTo>
                          <a:pt x="2" y="2"/>
                          <a:pt x="5" y="0"/>
                          <a:pt x="5" y="0"/>
                        </a:cubicBezTo>
                        <a:lnTo>
                          <a:pt x="8" y="1"/>
                        </a:lnTo>
                        <a:close/>
                      </a:path>
                    </a:pathLst>
                  </a:custGeom>
                  <a:solidFill>
                    <a:srgbClr val="604E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05" name="Freeform 258"/>
                  <p:cNvSpPr>
                    <a:spLocks/>
                  </p:cNvSpPr>
                  <p:nvPr/>
                </p:nvSpPr>
                <p:spPr bwMode="auto">
                  <a:xfrm>
                    <a:off x="30529213" y="9153525"/>
                    <a:ext cx="128587" cy="217488"/>
                  </a:xfrm>
                  <a:custGeom>
                    <a:avLst/>
                    <a:gdLst>
                      <a:gd name="T0" fmla="*/ 6 w 6"/>
                      <a:gd name="T1" fmla="*/ 0 h 10"/>
                      <a:gd name="T2" fmla="*/ 4 w 6"/>
                      <a:gd name="T3" fmla="*/ 10 h 10"/>
                      <a:gd name="T4" fmla="*/ 0 w 6"/>
                      <a:gd name="T5" fmla="*/ 7 h 10"/>
                      <a:gd name="T6" fmla="*/ 1 w 6"/>
                      <a:gd name="T7" fmla="*/ 1 h 10"/>
                      <a:gd name="T8" fmla="*/ 6 w 6"/>
                      <a:gd name="T9" fmla="*/ 0 h 10"/>
                    </a:gdLst>
                    <a:ahLst/>
                    <a:cxnLst>
                      <a:cxn ang="0">
                        <a:pos x="T0" y="T1"/>
                      </a:cxn>
                      <a:cxn ang="0">
                        <a:pos x="T2" y="T3"/>
                      </a:cxn>
                      <a:cxn ang="0">
                        <a:pos x="T4" y="T5"/>
                      </a:cxn>
                      <a:cxn ang="0">
                        <a:pos x="T6" y="T7"/>
                      </a:cxn>
                      <a:cxn ang="0">
                        <a:pos x="T8" y="T9"/>
                      </a:cxn>
                    </a:cxnLst>
                    <a:rect l="0" t="0" r="r" b="b"/>
                    <a:pathLst>
                      <a:path w="6" h="10">
                        <a:moveTo>
                          <a:pt x="6" y="0"/>
                        </a:moveTo>
                        <a:cubicBezTo>
                          <a:pt x="3" y="2"/>
                          <a:pt x="4" y="10"/>
                          <a:pt x="4" y="10"/>
                        </a:cubicBezTo>
                        <a:cubicBezTo>
                          <a:pt x="0" y="7"/>
                          <a:pt x="0" y="7"/>
                          <a:pt x="0" y="7"/>
                        </a:cubicBezTo>
                        <a:cubicBezTo>
                          <a:pt x="1" y="1"/>
                          <a:pt x="1" y="1"/>
                          <a:pt x="1" y="1"/>
                        </a:cubicBezTo>
                        <a:lnTo>
                          <a:pt x="6" y="0"/>
                        </a:lnTo>
                        <a:close/>
                      </a:path>
                    </a:pathLst>
                  </a:custGeom>
                  <a:solidFill>
                    <a:srgbClr val="7A6D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06" name="Freeform 259"/>
                  <p:cNvSpPr>
                    <a:spLocks/>
                  </p:cNvSpPr>
                  <p:nvPr/>
                </p:nvSpPr>
                <p:spPr bwMode="auto">
                  <a:xfrm>
                    <a:off x="30400626" y="9283700"/>
                    <a:ext cx="214312" cy="785813"/>
                  </a:xfrm>
                  <a:custGeom>
                    <a:avLst/>
                    <a:gdLst>
                      <a:gd name="T0" fmla="*/ 0 w 10"/>
                      <a:gd name="T1" fmla="*/ 30 h 36"/>
                      <a:gd name="T2" fmla="*/ 1 w 10"/>
                      <a:gd name="T3" fmla="*/ 1 h 36"/>
                      <a:gd name="T4" fmla="*/ 9 w 10"/>
                      <a:gd name="T5" fmla="*/ 3 h 36"/>
                      <a:gd name="T6" fmla="*/ 10 w 10"/>
                      <a:gd name="T7" fmla="*/ 36 h 36"/>
                      <a:gd name="T8" fmla="*/ 0 w 10"/>
                      <a:gd name="T9" fmla="*/ 30 h 36"/>
                    </a:gdLst>
                    <a:ahLst/>
                    <a:cxnLst>
                      <a:cxn ang="0">
                        <a:pos x="T0" y="T1"/>
                      </a:cxn>
                      <a:cxn ang="0">
                        <a:pos x="T2" y="T3"/>
                      </a:cxn>
                      <a:cxn ang="0">
                        <a:pos x="T4" y="T5"/>
                      </a:cxn>
                      <a:cxn ang="0">
                        <a:pos x="T6" y="T7"/>
                      </a:cxn>
                      <a:cxn ang="0">
                        <a:pos x="T8" y="T9"/>
                      </a:cxn>
                    </a:cxnLst>
                    <a:rect l="0" t="0" r="r" b="b"/>
                    <a:pathLst>
                      <a:path w="10" h="36">
                        <a:moveTo>
                          <a:pt x="0" y="30"/>
                        </a:moveTo>
                        <a:cubicBezTo>
                          <a:pt x="1" y="1"/>
                          <a:pt x="1" y="1"/>
                          <a:pt x="1" y="1"/>
                        </a:cubicBezTo>
                        <a:cubicBezTo>
                          <a:pt x="3" y="0"/>
                          <a:pt x="8" y="2"/>
                          <a:pt x="9" y="3"/>
                        </a:cubicBezTo>
                        <a:cubicBezTo>
                          <a:pt x="10" y="36"/>
                          <a:pt x="10" y="36"/>
                          <a:pt x="10" y="36"/>
                        </a:cubicBezTo>
                        <a:lnTo>
                          <a:pt x="0" y="30"/>
                        </a:lnTo>
                        <a:close/>
                      </a:path>
                    </a:pathLst>
                  </a:custGeom>
                  <a:solidFill>
                    <a:srgbClr val="C8D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07" name="Freeform 260"/>
                  <p:cNvSpPr>
                    <a:spLocks/>
                  </p:cNvSpPr>
                  <p:nvPr/>
                </p:nvSpPr>
                <p:spPr bwMode="auto">
                  <a:xfrm>
                    <a:off x="30292676" y="9305925"/>
                    <a:ext cx="214312" cy="676275"/>
                  </a:xfrm>
                  <a:custGeom>
                    <a:avLst/>
                    <a:gdLst>
                      <a:gd name="T0" fmla="*/ 9 w 10"/>
                      <a:gd name="T1" fmla="*/ 31 h 31"/>
                      <a:gd name="T2" fmla="*/ 9 w 10"/>
                      <a:gd name="T3" fmla="*/ 8 h 31"/>
                      <a:gd name="T4" fmla="*/ 6 w 10"/>
                      <a:gd name="T5" fmla="*/ 0 h 31"/>
                      <a:gd name="T6" fmla="*/ 2 w 10"/>
                      <a:gd name="T7" fmla="*/ 28 h 31"/>
                      <a:gd name="T8" fmla="*/ 3 w 10"/>
                      <a:gd name="T9" fmla="*/ 28 h 31"/>
                      <a:gd name="T10" fmla="*/ 4 w 10"/>
                      <a:gd name="T11" fmla="*/ 13 h 31"/>
                      <a:gd name="T12" fmla="*/ 4 w 10"/>
                      <a:gd name="T13" fmla="*/ 29 h 31"/>
                      <a:gd name="T14" fmla="*/ 9 w 10"/>
                      <a:gd name="T15" fmla="*/ 3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31">
                        <a:moveTo>
                          <a:pt x="9" y="31"/>
                        </a:moveTo>
                        <a:cubicBezTo>
                          <a:pt x="9" y="24"/>
                          <a:pt x="10" y="14"/>
                          <a:pt x="9" y="8"/>
                        </a:cubicBezTo>
                        <a:cubicBezTo>
                          <a:pt x="8" y="3"/>
                          <a:pt x="6" y="0"/>
                          <a:pt x="6" y="0"/>
                        </a:cubicBezTo>
                        <a:cubicBezTo>
                          <a:pt x="4" y="0"/>
                          <a:pt x="0" y="12"/>
                          <a:pt x="2" y="28"/>
                        </a:cubicBezTo>
                        <a:cubicBezTo>
                          <a:pt x="3" y="28"/>
                          <a:pt x="3" y="28"/>
                          <a:pt x="3" y="28"/>
                        </a:cubicBezTo>
                        <a:cubicBezTo>
                          <a:pt x="3" y="28"/>
                          <a:pt x="4" y="13"/>
                          <a:pt x="4" y="13"/>
                        </a:cubicBezTo>
                        <a:cubicBezTo>
                          <a:pt x="4" y="13"/>
                          <a:pt x="5" y="17"/>
                          <a:pt x="4" y="29"/>
                        </a:cubicBezTo>
                        <a:lnTo>
                          <a:pt x="9" y="31"/>
                        </a:lnTo>
                        <a:close/>
                      </a:path>
                    </a:pathLst>
                  </a:custGeom>
                  <a:solidFill>
                    <a:srgbClr val="AFA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08" name="Freeform 261"/>
                  <p:cNvSpPr>
                    <a:spLocks/>
                  </p:cNvSpPr>
                  <p:nvPr/>
                </p:nvSpPr>
                <p:spPr bwMode="auto">
                  <a:xfrm>
                    <a:off x="30486351" y="9350375"/>
                    <a:ext cx="214312" cy="741363"/>
                  </a:xfrm>
                  <a:custGeom>
                    <a:avLst/>
                    <a:gdLst>
                      <a:gd name="T0" fmla="*/ 1 w 10"/>
                      <a:gd name="T1" fmla="*/ 30 h 34"/>
                      <a:gd name="T2" fmla="*/ 6 w 10"/>
                      <a:gd name="T3" fmla="*/ 33 h 34"/>
                      <a:gd name="T4" fmla="*/ 6 w 10"/>
                      <a:gd name="T5" fmla="*/ 14 h 34"/>
                      <a:gd name="T6" fmla="*/ 7 w 10"/>
                      <a:gd name="T7" fmla="*/ 33 h 34"/>
                      <a:gd name="T8" fmla="*/ 9 w 10"/>
                      <a:gd name="T9" fmla="*/ 34 h 34"/>
                      <a:gd name="T10" fmla="*/ 5 w 10"/>
                      <a:gd name="T11" fmla="*/ 0 h 34"/>
                      <a:gd name="T12" fmla="*/ 2 w 10"/>
                      <a:gd name="T13" fmla="*/ 7 h 34"/>
                      <a:gd name="T14" fmla="*/ 1 w 10"/>
                      <a:gd name="T15" fmla="*/ 3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34">
                        <a:moveTo>
                          <a:pt x="1" y="30"/>
                        </a:moveTo>
                        <a:cubicBezTo>
                          <a:pt x="6" y="33"/>
                          <a:pt x="6" y="33"/>
                          <a:pt x="6" y="33"/>
                        </a:cubicBezTo>
                        <a:cubicBezTo>
                          <a:pt x="6" y="17"/>
                          <a:pt x="6" y="14"/>
                          <a:pt x="6" y="14"/>
                        </a:cubicBezTo>
                        <a:cubicBezTo>
                          <a:pt x="7" y="18"/>
                          <a:pt x="7" y="33"/>
                          <a:pt x="7" y="33"/>
                        </a:cubicBezTo>
                        <a:cubicBezTo>
                          <a:pt x="9" y="34"/>
                          <a:pt x="9" y="34"/>
                          <a:pt x="9" y="34"/>
                        </a:cubicBezTo>
                        <a:cubicBezTo>
                          <a:pt x="10" y="15"/>
                          <a:pt x="8" y="1"/>
                          <a:pt x="5" y="0"/>
                        </a:cubicBezTo>
                        <a:cubicBezTo>
                          <a:pt x="5" y="0"/>
                          <a:pt x="3" y="2"/>
                          <a:pt x="2" y="7"/>
                        </a:cubicBezTo>
                        <a:cubicBezTo>
                          <a:pt x="1" y="12"/>
                          <a:pt x="0" y="20"/>
                          <a:pt x="1" y="30"/>
                        </a:cubicBezTo>
                        <a:close/>
                      </a:path>
                    </a:pathLst>
                  </a:custGeom>
                  <a:solidFill>
                    <a:srgbClr val="9B9B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09" name="Freeform 262"/>
                  <p:cNvSpPr>
                    <a:spLocks/>
                  </p:cNvSpPr>
                  <p:nvPr/>
                </p:nvSpPr>
                <p:spPr bwMode="auto">
                  <a:xfrm>
                    <a:off x="30443488" y="9196388"/>
                    <a:ext cx="128587" cy="196850"/>
                  </a:xfrm>
                  <a:custGeom>
                    <a:avLst/>
                    <a:gdLst>
                      <a:gd name="T0" fmla="*/ 0 w 6"/>
                      <a:gd name="T1" fmla="*/ 0 h 9"/>
                      <a:gd name="T2" fmla="*/ 1 w 6"/>
                      <a:gd name="T3" fmla="*/ 5 h 9"/>
                      <a:gd name="T4" fmla="*/ 2 w 6"/>
                      <a:gd name="T5" fmla="*/ 9 h 9"/>
                      <a:gd name="T6" fmla="*/ 5 w 6"/>
                      <a:gd name="T7" fmla="*/ 6 h 9"/>
                      <a:gd name="T8" fmla="*/ 6 w 6"/>
                      <a:gd name="T9" fmla="*/ 0 h 9"/>
                      <a:gd name="T10" fmla="*/ 0 w 6"/>
                      <a:gd name="T11" fmla="*/ 0 h 9"/>
                    </a:gdLst>
                    <a:ahLst/>
                    <a:cxnLst>
                      <a:cxn ang="0">
                        <a:pos x="T0" y="T1"/>
                      </a:cxn>
                      <a:cxn ang="0">
                        <a:pos x="T2" y="T3"/>
                      </a:cxn>
                      <a:cxn ang="0">
                        <a:pos x="T4" y="T5"/>
                      </a:cxn>
                      <a:cxn ang="0">
                        <a:pos x="T6" y="T7"/>
                      </a:cxn>
                      <a:cxn ang="0">
                        <a:pos x="T8" y="T9"/>
                      </a:cxn>
                      <a:cxn ang="0">
                        <a:pos x="T10" y="T11"/>
                      </a:cxn>
                    </a:cxnLst>
                    <a:rect l="0" t="0" r="r" b="b"/>
                    <a:pathLst>
                      <a:path w="6" h="9">
                        <a:moveTo>
                          <a:pt x="0" y="0"/>
                        </a:moveTo>
                        <a:cubicBezTo>
                          <a:pt x="0" y="0"/>
                          <a:pt x="2" y="4"/>
                          <a:pt x="1" y="5"/>
                        </a:cubicBezTo>
                        <a:cubicBezTo>
                          <a:pt x="0" y="6"/>
                          <a:pt x="1" y="9"/>
                          <a:pt x="2" y="9"/>
                        </a:cubicBezTo>
                        <a:cubicBezTo>
                          <a:pt x="5" y="9"/>
                          <a:pt x="6" y="7"/>
                          <a:pt x="5" y="6"/>
                        </a:cubicBezTo>
                        <a:cubicBezTo>
                          <a:pt x="4" y="4"/>
                          <a:pt x="6" y="0"/>
                          <a:pt x="6" y="0"/>
                        </a:cubicBezTo>
                        <a:lnTo>
                          <a:pt x="0" y="0"/>
                        </a:lnTo>
                        <a:close/>
                      </a:path>
                    </a:pathLst>
                  </a:custGeom>
                  <a:solidFill>
                    <a:srgbClr val="E5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10" name="Freeform 263"/>
                  <p:cNvSpPr>
                    <a:spLocks/>
                  </p:cNvSpPr>
                  <p:nvPr/>
                </p:nvSpPr>
                <p:spPr bwMode="auto">
                  <a:xfrm>
                    <a:off x="30400626" y="9021763"/>
                    <a:ext cx="257175" cy="306388"/>
                  </a:xfrm>
                  <a:custGeom>
                    <a:avLst/>
                    <a:gdLst>
                      <a:gd name="T0" fmla="*/ 1 w 12"/>
                      <a:gd name="T1" fmla="*/ 2 h 14"/>
                      <a:gd name="T2" fmla="*/ 1 w 12"/>
                      <a:gd name="T3" fmla="*/ 5 h 14"/>
                      <a:gd name="T4" fmla="*/ 1 w 12"/>
                      <a:gd name="T5" fmla="*/ 8 h 14"/>
                      <a:gd name="T6" fmla="*/ 3 w 12"/>
                      <a:gd name="T7" fmla="*/ 11 h 14"/>
                      <a:gd name="T8" fmla="*/ 9 w 12"/>
                      <a:gd name="T9" fmla="*/ 8 h 14"/>
                      <a:gd name="T10" fmla="*/ 1 w 12"/>
                      <a:gd name="T11" fmla="*/ 2 h 14"/>
                    </a:gdLst>
                    <a:ahLst/>
                    <a:cxnLst>
                      <a:cxn ang="0">
                        <a:pos x="T0" y="T1"/>
                      </a:cxn>
                      <a:cxn ang="0">
                        <a:pos x="T2" y="T3"/>
                      </a:cxn>
                      <a:cxn ang="0">
                        <a:pos x="T4" y="T5"/>
                      </a:cxn>
                      <a:cxn ang="0">
                        <a:pos x="T6" y="T7"/>
                      </a:cxn>
                      <a:cxn ang="0">
                        <a:pos x="T8" y="T9"/>
                      </a:cxn>
                      <a:cxn ang="0">
                        <a:pos x="T10" y="T11"/>
                      </a:cxn>
                    </a:cxnLst>
                    <a:rect l="0" t="0" r="r" b="b"/>
                    <a:pathLst>
                      <a:path w="12" h="14">
                        <a:moveTo>
                          <a:pt x="1" y="2"/>
                        </a:moveTo>
                        <a:cubicBezTo>
                          <a:pt x="1" y="2"/>
                          <a:pt x="0" y="3"/>
                          <a:pt x="1" y="5"/>
                        </a:cubicBezTo>
                        <a:cubicBezTo>
                          <a:pt x="2" y="6"/>
                          <a:pt x="1" y="7"/>
                          <a:pt x="1" y="8"/>
                        </a:cubicBezTo>
                        <a:cubicBezTo>
                          <a:pt x="0" y="9"/>
                          <a:pt x="2" y="8"/>
                          <a:pt x="3" y="11"/>
                        </a:cubicBezTo>
                        <a:cubicBezTo>
                          <a:pt x="3" y="12"/>
                          <a:pt x="6" y="14"/>
                          <a:pt x="9" y="8"/>
                        </a:cubicBezTo>
                        <a:cubicBezTo>
                          <a:pt x="12" y="2"/>
                          <a:pt x="1" y="0"/>
                          <a:pt x="1" y="2"/>
                        </a:cubicBezTo>
                        <a:close/>
                      </a:path>
                    </a:pathLst>
                  </a:custGeom>
                  <a:solidFill>
                    <a:srgbClr val="F4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11" name="Freeform 264"/>
                  <p:cNvSpPr>
                    <a:spLocks/>
                  </p:cNvSpPr>
                  <p:nvPr/>
                </p:nvSpPr>
                <p:spPr bwMode="auto">
                  <a:xfrm>
                    <a:off x="30378401" y="8913813"/>
                    <a:ext cx="365125" cy="349250"/>
                  </a:xfrm>
                  <a:custGeom>
                    <a:avLst/>
                    <a:gdLst>
                      <a:gd name="T0" fmla="*/ 2 w 17"/>
                      <a:gd name="T1" fmla="*/ 9 h 16"/>
                      <a:gd name="T2" fmla="*/ 4 w 17"/>
                      <a:gd name="T3" fmla="*/ 8 h 16"/>
                      <a:gd name="T4" fmla="*/ 8 w 17"/>
                      <a:gd name="T5" fmla="*/ 13 h 16"/>
                      <a:gd name="T6" fmla="*/ 8 w 17"/>
                      <a:gd name="T7" fmla="*/ 16 h 16"/>
                      <a:gd name="T8" fmla="*/ 11 w 17"/>
                      <a:gd name="T9" fmla="*/ 14 h 16"/>
                      <a:gd name="T10" fmla="*/ 3 w 17"/>
                      <a:gd name="T11" fmla="*/ 6 h 16"/>
                      <a:gd name="T12" fmla="*/ 2 w 17"/>
                      <a:gd name="T13" fmla="*/ 9 h 16"/>
                    </a:gdLst>
                    <a:ahLst/>
                    <a:cxnLst>
                      <a:cxn ang="0">
                        <a:pos x="T0" y="T1"/>
                      </a:cxn>
                      <a:cxn ang="0">
                        <a:pos x="T2" y="T3"/>
                      </a:cxn>
                      <a:cxn ang="0">
                        <a:pos x="T4" y="T5"/>
                      </a:cxn>
                      <a:cxn ang="0">
                        <a:pos x="T6" y="T7"/>
                      </a:cxn>
                      <a:cxn ang="0">
                        <a:pos x="T8" y="T9"/>
                      </a:cxn>
                      <a:cxn ang="0">
                        <a:pos x="T10" y="T11"/>
                      </a:cxn>
                      <a:cxn ang="0">
                        <a:pos x="T12" y="T13"/>
                      </a:cxn>
                    </a:cxnLst>
                    <a:rect l="0" t="0" r="r" b="b"/>
                    <a:pathLst>
                      <a:path w="17" h="16">
                        <a:moveTo>
                          <a:pt x="2" y="9"/>
                        </a:moveTo>
                        <a:cubicBezTo>
                          <a:pt x="2" y="9"/>
                          <a:pt x="2" y="7"/>
                          <a:pt x="4" y="8"/>
                        </a:cubicBezTo>
                        <a:cubicBezTo>
                          <a:pt x="6" y="9"/>
                          <a:pt x="7" y="13"/>
                          <a:pt x="8" y="13"/>
                        </a:cubicBezTo>
                        <a:cubicBezTo>
                          <a:pt x="11" y="12"/>
                          <a:pt x="8" y="16"/>
                          <a:pt x="8" y="16"/>
                        </a:cubicBezTo>
                        <a:cubicBezTo>
                          <a:pt x="8" y="16"/>
                          <a:pt x="10" y="15"/>
                          <a:pt x="11" y="14"/>
                        </a:cubicBezTo>
                        <a:cubicBezTo>
                          <a:pt x="17" y="7"/>
                          <a:pt x="7" y="0"/>
                          <a:pt x="3" y="6"/>
                        </a:cubicBezTo>
                        <a:cubicBezTo>
                          <a:pt x="3" y="6"/>
                          <a:pt x="0" y="7"/>
                          <a:pt x="2" y="9"/>
                        </a:cubicBezTo>
                        <a:close/>
                      </a:path>
                    </a:pathLst>
                  </a:custGeom>
                  <a:solidFill>
                    <a:srgbClr val="7A6D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12" name="Freeform 265"/>
                  <p:cNvSpPr>
                    <a:spLocks/>
                  </p:cNvSpPr>
                  <p:nvPr/>
                </p:nvSpPr>
                <p:spPr bwMode="auto">
                  <a:xfrm>
                    <a:off x="30314901" y="9917113"/>
                    <a:ext cx="42862" cy="131763"/>
                  </a:xfrm>
                  <a:custGeom>
                    <a:avLst/>
                    <a:gdLst>
                      <a:gd name="T0" fmla="*/ 13 w 27"/>
                      <a:gd name="T1" fmla="*/ 0 h 83"/>
                      <a:gd name="T2" fmla="*/ 0 w 27"/>
                      <a:gd name="T3" fmla="*/ 41 h 83"/>
                      <a:gd name="T4" fmla="*/ 13 w 27"/>
                      <a:gd name="T5" fmla="*/ 83 h 83"/>
                      <a:gd name="T6" fmla="*/ 27 w 27"/>
                      <a:gd name="T7" fmla="*/ 83 h 83"/>
                      <a:gd name="T8" fmla="*/ 13 w 27"/>
                      <a:gd name="T9" fmla="*/ 55 h 83"/>
                      <a:gd name="T10" fmla="*/ 27 w 27"/>
                      <a:gd name="T11" fmla="*/ 28 h 83"/>
                      <a:gd name="T12" fmla="*/ 27 w 27"/>
                      <a:gd name="T13" fmla="*/ 55 h 83"/>
                      <a:gd name="T14" fmla="*/ 27 w 27"/>
                      <a:gd name="T15" fmla="*/ 55 h 83"/>
                      <a:gd name="T16" fmla="*/ 27 w 27"/>
                      <a:gd name="T17" fmla="*/ 28 h 83"/>
                      <a:gd name="T18" fmla="*/ 27 w 27"/>
                      <a:gd name="T19" fmla="*/ 14 h 83"/>
                      <a:gd name="T20" fmla="*/ 13 w 27"/>
                      <a:gd name="T2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83">
                        <a:moveTo>
                          <a:pt x="13" y="0"/>
                        </a:moveTo>
                        <a:lnTo>
                          <a:pt x="0" y="41"/>
                        </a:lnTo>
                        <a:lnTo>
                          <a:pt x="13" y="83"/>
                        </a:lnTo>
                        <a:lnTo>
                          <a:pt x="27" y="83"/>
                        </a:lnTo>
                        <a:lnTo>
                          <a:pt x="13" y="55"/>
                        </a:lnTo>
                        <a:lnTo>
                          <a:pt x="27" y="28"/>
                        </a:lnTo>
                        <a:lnTo>
                          <a:pt x="27" y="55"/>
                        </a:lnTo>
                        <a:lnTo>
                          <a:pt x="27" y="55"/>
                        </a:lnTo>
                        <a:lnTo>
                          <a:pt x="27" y="28"/>
                        </a:lnTo>
                        <a:lnTo>
                          <a:pt x="27" y="14"/>
                        </a:lnTo>
                        <a:lnTo>
                          <a:pt x="13" y="0"/>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13" name="Freeform 266"/>
                  <p:cNvSpPr>
                    <a:spLocks/>
                  </p:cNvSpPr>
                  <p:nvPr/>
                </p:nvSpPr>
                <p:spPr bwMode="auto">
                  <a:xfrm>
                    <a:off x="30314901" y="9917113"/>
                    <a:ext cx="42862" cy="131763"/>
                  </a:xfrm>
                  <a:custGeom>
                    <a:avLst/>
                    <a:gdLst>
                      <a:gd name="T0" fmla="*/ 13 w 27"/>
                      <a:gd name="T1" fmla="*/ 0 h 83"/>
                      <a:gd name="T2" fmla="*/ 0 w 27"/>
                      <a:gd name="T3" fmla="*/ 41 h 83"/>
                      <a:gd name="T4" fmla="*/ 13 w 27"/>
                      <a:gd name="T5" fmla="*/ 83 h 83"/>
                      <a:gd name="T6" fmla="*/ 27 w 27"/>
                      <a:gd name="T7" fmla="*/ 83 h 83"/>
                      <a:gd name="T8" fmla="*/ 13 w 27"/>
                      <a:gd name="T9" fmla="*/ 55 h 83"/>
                      <a:gd name="T10" fmla="*/ 27 w 27"/>
                      <a:gd name="T11" fmla="*/ 28 h 83"/>
                      <a:gd name="T12" fmla="*/ 27 w 27"/>
                      <a:gd name="T13" fmla="*/ 55 h 83"/>
                      <a:gd name="T14" fmla="*/ 27 w 27"/>
                      <a:gd name="T15" fmla="*/ 55 h 83"/>
                      <a:gd name="T16" fmla="*/ 27 w 27"/>
                      <a:gd name="T17" fmla="*/ 28 h 83"/>
                      <a:gd name="T18" fmla="*/ 27 w 27"/>
                      <a:gd name="T19" fmla="*/ 14 h 83"/>
                      <a:gd name="T20" fmla="*/ 13 w 27"/>
                      <a:gd name="T2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83">
                        <a:moveTo>
                          <a:pt x="13" y="0"/>
                        </a:moveTo>
                        <a:lnTo>
                          <a:pt x="0" y="41"/>
                        </a:lnTo>
                        <a:lnTo>
                          <a:pt x="13" y="83"/>
                        </a:lnTo>
                        <a:lnTo>
                          <a:pt x="27" y="83"/>
                        </a:lnTo>
                        <a:lnTo>
                          <a:pt x="13" y="55"/>
                        </a:lnTo>
                        <a:lnTo>
                          <a:pt x="27" y="28"/>
                        </a:lnTo>
                        <a:lnTo>
                          <a:pt x="27" y="55"/>
                        </a:lnTo>
                        <a:lnTo>
                          <a:pt x="27" y="55"/>
                        </a:lnTo>
                        <a:lnTo>
                          <a:pt x="27" y="28"/>
                        </a:lnTo>
                        <a:lnTo>
                          <a:pt x="27" y="14"/>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14" name="Freeform 267"/>
                  <p:cNvSpPr>
                    <a:spLocks/>
                  </p:cNvSpPr>
                  <p:nvPr/>
                </p:nvSpPr>
                <p:spPr bwMode="auto">
                  <a:xfrm>
                    <a:off x="30635576" y="10091738"/>
                    <a:ext cx="65087" cy="109538"/>
                  </a:xfrm>
                  <a:custGeom>
                    <a:avLst/>
                    <a:gdLst>
                      <a:gd name="T0" fmla="*/ 0 w 41"/>
                      <a:gd name="T1" fmla="*/ 0 h 69"/>
                      <a:gd name="T2" fmla="*/ 0 w 41"/>
                      <a:gd name="T3" fmla="*/ 14 h 69"/>
                      <a:gd name="T4" fmla="*/ 0 w 41"/>
                      <a:gd name="T5" fmla="*/ 41 h 69"/>
                      <a:gd name="T6" fmla="*/ 14 w 41"/>
                      <a:gd name="T7" fmla="*/ 41 h 69"/>
                      <a:gd name="T8" fmla="*/ 14 w 41"/>
                      <a:gd name="T9" fmla="*/ 14 h 69"/>
                      <a:gd name="T10" fmla="*/ 27 w 41"/>
                      <a:gd name="T11" fmla="*/ 41 h 69"/>
                      <a:gd name="T12" fmla="*/ 14 w 41"/>
                      <a:gd name="T13" fmla="*/ 69 h 69"/>
                      <a:gd name="T14" fmla="*/ 14 w 41"/>
                      <a:gd name="T15" fmla="*/ 69 h 69"/>
                      <a:gd name="T16" fmla="*/ 41 w 41"/>
                      <a:gd name="T17" fmla="*/ 41 h 69"/>
                      <a:gd name="T18" fmla="*/ 27 w 41"/>
                      <a:gd name="T19" fmla="*/ 0 h 69"/>
                      <a:gd name="T20" fmla="*/ 0 w 41"/>
                      <a:gd name="T21"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9">
                        <a:moveTo>
                          <a:pt x="0" y="0"/>
                        </a:moveTo>
                        <a:lnTo>
                          <a:pt x="0" y="14"/>
                        </a:lnTo>
                        <a:lnTo>
                          <a:pt x="0" y="41"/>
                        </a:lnTo>
                        <a:lnTo>
                          <a:pt x="14" y="41"/>
                        </a:lnTo>
                        <a:lnTo>
                          <a:pt x="14" y="14"/>
                        </a:lnTo>
                        <a:lnTo>
                          <a:pt x="27" y="41"/>
                        </a:lnTo>
                        <a:lnTo>
                          <a:pt x="14" y="69"/>
                        </a:lnTo>
                        <a:lnTo>
                          <a:pt x="14" y="69"/>
                        </a:lnTo>
                        <a:lnTo>
                          <a:pt x="41" y="41"/>
                        </a:lnTo>
                        <a:lnTo>
                          <a:pt x="27" y="0"/>
                        </a:lnTo>
                        <a:lnTo>
                          <a:pt x="0" y="0"/>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15" name="Freeform 268"/>
                  <p:cNvSpPr>
                    <a:spLocks/>
                  </p:cNvSpPr>
                  <p:nvPr/>
                </p:nvSpPr>
                <p:spPr bwMode="auto">
                  <a:xfrm>
                    <a:off x="30421263" y="9283700"/>
                    <a:ext cx="65087" cy="153988"/>
                  </a:xfrm>
                  <a:custGeom>
                    <a:avLst/>
                    <a:gdLst>
                      <a:gd name="T0" fmla="*/ 14 w 41"/>
                      <a:gd name="T1" fmla="*/ 0 h 97"/>
                      <a:gd name="T2" fmla="*/ 0 w 41"/>
                      <a:gd name="T3" fmla="*/ 14 h 97"/>
                      <a:gd name="T4" fmla="*/ 0 w 41"/>
                      <a:gd name="T5" fmla="*/ 97 h 97"/>
                      <a:gd name="T6" fmla="*/ 27 w 41"/>
                      <a:gd name="T7" fmla="*/ 83 h 97"/>
                      <a:gd name="T8" fmla="*/ 41 w 41"/>
                      <a:gd name="T9" fmla="*/ 83 h 97"/>
                      <a:gd name="T10" fmla="*/ 14 w 41"/>
                      <a:gd name="T11" fmla="*/ 0 h 97"/>
                    </a:gdLst>
                    <a:ahLst/>
                    <a:cxnLst>
                      <a:cxn ang="0">
                        <a:pos x="T0" y="T1"/>
                      </a:cxn>
                      <a:cxn ang="0">
                        <a:pos x="T2" y="T3"/>
                      </a:cxn>
                      <a:cxn ang="0">
                        <a:pos x="T4" y="T5"/>
                      </a:cxn>
                      <a:cxn ang="0">
                        <a:pos x="T6" y="T7"/>
                      </a:cxn>
                      <a:cxn ang="0">
                        <a:pos x="T8" y="T9"/>
                      </a:cxn>
                      <a:cxn ang="0">
                        <a:pos x="T10" y="T11"/>
                      </a:cxn>
                    </a:cxnLst>
                    <a:rect l="0" t="0" r="r" b="b"/>
                    <a:pathLst>
                      <a:path w="41" h="97">
                        <a:moveTo>
                          <a:pt x="14" y="0"/>
                        </a:moveTo>
                        <a:lnTo>
                          <a:pt x="0" y="14"/>
                        </a:lnTo>
                        <a:lnTo>
                          <a:pt x="0" y="97"/>
                        </a:lnTo>
                        <a:lnTo>
                          <a:pt x="27" y="83"/>
                        </a:lnTo>
                        <a:lnTo>
                          <a:pt x="41" y="83"/>
                        </a:lnTo>
                        <a:lnTo>
                          <a:pt x="14"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16" name="Freeform 269"/>
                  <p:cNvSpPr>
                    <a:spLocks/>
                  </p:cNvSpPr>
                  <p:nvPr/>
                </p:nvSpPr>
                <p:spPr bwMode="auto">
                  <a:xfrm>
                    <a:off x="30486351" y="9305925"/>
                    <a:ext cx="106362" cy="174625"/>
                  </a:xfrm>
                  <a:custGeom>
                    <a:avLst/>
                    <a:gdLst>
                      <a:gd name="T0" fmla="*/ 54 w 67"/>
                      <a:gd name="T1" fmla="*/ 0 h 110"/>
                      <a:gd name="T2" fmla="*/ 0 w 67"/>
                      <a:gd name="T3" fmla="*/ 69 h 110"/>
                      <a:gd name="T4" fmla="*/ 13 w 67"/>
                      <a:gd name="T5" fmla="*/ 69 h 110"/>
                      <a:gd name="T6" fmla="*/ 27 w 67"/>
                      <a:gd name="T7" fmla="*/ 110 h 110"/>
                      <a:gd name="T8" fmla="*/ 67 w 67"/>
                      <a:gd name="T9" fmla="*/ 28 h 110"/>
                      <a:gd name="T10" fmla="*/ 54 w 67"/>
                      <a:gd name="T11" fmla="*/ 0 h 110"/>
                    </a:gdLst>
                    <a:ahLst/>
                    <a:cxnLst>
                      <a:cxn ang="0">
                        <a:pos x="T0" y="T1"/>
                      </a:cxn>
                      <a:cxn ang="0">
                        <a:pos x="T2" y="T3"/>
                      </a:cxn>
                      <a:cxn ang="0">
                        <a:pos x="T4" y="T5"/>
                      </a:cxn>
                      <a:cxn ang="0">
                        <a:pos x="T6" y="T7"/>
                      </a:cxn>
                      <a:cxn ang="0">
                        <a:pos x="T8" y="T9"/>
                      </a:cxn>
                      <a:cxn ang="0">
                        <a:pos x="T10" y="T11"/>
                      </a:cxn>
                    </a:cxnLst>
                    <a:rect l="0" t="0" r="r" b="b"/>
                    <a:pathLst>
                      <a:path w="67" h="110">
                        <a:moveTo>
                          <a:pt x="54" y="0"/>
                        </a:moveTo>
                        <a:lnTo>
                          <a:pt x="0" y="69"/>
                        </a:lnTo>
                        <a:lnTo>
                          <a:pt x="13" y="69"/>
                        </a:lnTo>
                        <a:lnTo>
                          <a:pt x="27" y="110"/>
                        </a:lnTo>
                        <a:lnTo>
                          <a:pt x="67" y="28"/>
                        </a:lnTo>
                        <a:lnTo>
                          <a:pt x="54"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grpSp>
            <p:grpSp>
              <p:nvGrpSpPr>
                <p:cNvPr id="533" name="Group 532"/>
                <p:cNvGrpSpPr>
                  <a:grpSpLocks noChangeAspect="1"/>
                </p:cNvGrpSpPr>
                <p:nvPr/>
              </p:nvGrpSpPr>
              <p:grpSpPr>
                <a:xfrm flipH="1">
                  <a:off x="4895901" y="3300349"/>
                  <a:ext cx="270977" cy="900000"/>
                  <a:chOff x="4410076" y="8913813"/>
                  <a:chExt cx="557212" cy="2073275"/>
                </a:xfrm>
                <a:effectLst>
                  <a:outerShdw blurRad="76200" dir="13500000" sy="23000" kx="1200000" algn="br" rotWithShape="0">
                    <a:prstClr val="black">
                      <a:alpha val="20000"/>
                    </a:prstClr>
                  </a:outerShdw>
                </a:effectLst>
              </p:grpSpPr>
              <p:sp>
                <p:nvSpPr>
                  <p:cNvPr id="577" name="Freeform 270"/>
                  <p:cNvSpPr>
                    <a:spLocks/>
                  </p:cNvSpPr>
                  <p:nvPr/>
                </p:nvSpPr>
                <p:spPr bwMode="auto">
                  <a:xfrm>
                    <a:off x="4560888" y="10834688"/>
                    <a:ext cx="257175" cy="152400"/>
                  </a:xfrm>
                  <a:custGeom>
                    <a:avLst/>
                    <a:gdLst>
                      <a:gd name="T0" fmla="*/ 12 w 12"/>
                      <a:gd name="T1" fmla="*/ 1 h 7"/>
                      <a:gd name="T2" fmla="*/ 9 w 12"/>
                      <a:gd name="T3" fmla="*/ 3 h 7"/>
                      <a:gd name="T4" fmla="*/ 4 w 12"/>
                      <a:gd name="T5" fmla="*/ 6 h 7"/>
                      <a:gd name="T6" fmla="*/ 2 w 12"/>
                      <a:gd name="T7" fmla="*/ 4 h 7"/>
                      <a:gd name="T8" fmla="*/ 6 w 12"/>
                      <a:gd name="T9" fmla="*/ 1 h 7"/>
                      <a:gd name="T10" fmla="*/ 9 w 12"/>
                      <a:gd name="T11" fmla="*/ 0 h 7"/>
                      <a:gd name="T12" fmla="*/ 12 w 12"/>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12" h="7">
                        <a:moveTo>
                          <a:pt x="12" y="1"/>
                        </a:moveTo>
                        <a:cubicBezTo>
                          <a:pt x="9" y="3"/>
                          <a:pt x="9" y="3"/>
                          <a:pt x="9" y="3"/>
                        </a:cubicBezTo>
                        <a:cubicBezTo>
                          <a:pt x="9" y="3"/>
                          <a:pt x="5" y="5"/>
                          <a:pt x="4" y="6"/>
                        </a:cubicBezTo>
                        <a:cubicBezTo>
                          <a:pt x="3" y="7"/>
                          <a:pt x="0" y="5"/>
                          <a:pt x="2" y="4"/>
                        </a:cubicBezTo>
                        <a:cubicBezTo>
                          <a:pt x="3" y="4"/>
                          <a:pt x="6" y="1"/>
                          <a:pt x="6" y="1"/>
                        </a:cubicBezTo>
                        <a:cubicBezTo>
                          <a:pt x="9" y="0"/>
                          <a:pt x="9" y="0"/>
                          <a:pt x="9" y="0"/>
                        </a:cubicBezTo>
                        <a:lnTo>
                          <a:pt x="12" y="1"/>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78" name="Freeform 271"/>
                  <p:cNvSpPr>
                    <a:spLocks/>
                  </p:cNvSpPr>
                  <p:nvPr/>
                </p:nvSpPr>
                <p:spPr bwMode="auto">
                  <a:xfrm>
                    <a:off x="4410076" y="10747375"/>
                    <a:ext cx="257175" cy="152400"/>
                  </a:xfrm>
                  <a:custGeom>
                    <a:avLst/>
                    <a:gdLst>
                      <a:gd name="T0" fmla="*/ 12 w 12"/>
                      <a:gd name="T1" fmla="*/ 1 h 7"/>
                      <a:gd name="T2" fmla="*/ 8 w 12"/>
                      <a:gd name="T3" fmla="*/ 3 h 7"/>
                      <a:gd name="T4" fmla="*/ 4 w 12"/>
                      <a:gd name="T5" fmla="*/ 6 h 7"/>
                      <a:gd name="T6" fmla="*/ 1 w 12"/>
                      <a:gd name="T7" fmla="*/ 4 h 7"/>
                      <a:gd name="T8" fmla="*/ 6 w 12"/>
                      <a:gd name="T9" fmla="*/ 2 h 7"/>
                      <a:gd name="T10" fmla="*/ 9 w 12"/>
                      <a:gd name="T11" fmla="*/ 0 h 7"/>
                      <a:gd name="T12" fmla="*/ 12 w 12"/>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12" h="7">
                        <a:moveTo>
                          <a:pt x="12" y="1"/>
                        </a:moveTo>
                        <a:cubicBezTo>
                          <a:pt x="8" y="3"/>
                          <a:pt x="8" y="3"/>
                          <a:pt x="8" y="3"/>
                        </a:cubicBezTo>
                        <a:cubicBezTo>
                          <a:pt x="8" y="3"/>
                          <a:pt x="5" y="6"/>
                          <a:pt x="4" y="6"/>
                        </a:cubicBezTo>
                        <a:cubicBezTo>
                          <a:pt x="3" y="7"/>
                          <a:pt x="0" y="5"/>
                          <a:pt x="1" y="4"/>
                        </a:cubicBezTo>
                        <a:cubicBezTo>
                          <a:pt x="2" y="4"/>
                          <a:pt x="6" y="2"/>
                          <a:pt x="6" y="2"/>
                        </a:cubicBezTo>
                        <a:cubicBezTo>
                          <a:pt x="9" y="0"/>
                          <a:pt x="9" y="0"/>
                          <a:pt x="9" y="0"/>
                        </a:cubicBezTo>
                        <a:lnTo>
                          <a:pt x="12" y="1"/>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79" name="Freeform 272"/>
                  <p:cNvSpPr>
                    <a:spLocks/>
                  </p:cNvSpPr>
                  <p:nvPr/>
                </p:nvSpPr>
                <p:spPr bwMode="auto">
                  <a:xfrm>
                    <a:off x="4581526" y="9874250"/>
                    <a:ext cx="85725" cy="938213"/>
                  </a:xfrm>
                  <a:custGeom>
                    <a:avLst/>
                    <a:gdLst>
                      <a:gd name="T0" fmla="*/ 0 w 54"/>
                      <a:gd name="T1" fmla="*/ 591 h 591"/>
                      <a:gd name="T2" fmla="*/ 54 w 54"/>
                      <a:gd name="T3" fmla="*/ 564 h 591"/>
                      <a:gd name="T4" fmla="*/ 54 w 54"/>
                      <a:gd name="T5" fmla="*/ 13 h 591"/>
                      <a:gd name="T6" fmla="*/ 0 w 54"/>
                      <a:gd name="T7" fmla="*/ 0 h 591"/>
                      <a:gd name="T8" fmla="*/ 0 w 54"/>
                      <a:gd name="T9" fmla="*/ 591 h 591"/>
                    </a:gdLst>
                    <a:ahLst/>
                    <a:cxnLst>
                      <a:cxn ang="0">
                        <a:pos x="T0" y="T1"/>
                      </a:cxn>
                      <a:cxn ang="0">
                        <a:pos x="T2" y="T3"/>
                      </a:cxn>
                      <a:cxn ang="0">
                        <a:pos x="T4" y="T5"/>
                      </a:cxn>
                      <a:cxn ang="0">
                        <a:pos x="T6" y="T7"/>
                      </a:cxn>
                      <a:cxn ang="0">
                        <a:pos x="T8" y="T9"/>
                      </a:cxn>
                    </a:cxnLst>
                    <a:rect l="0" t="0" r="r" b="b"/>
                    <a:pathLst>
                      <a:path w="54" h="591">
                        <a:moveTo>
                          <a:pt x="0" y="591"/>
                        </a:moveTo>
                        <a:lnTo>
                          <a:pt x="54" y="564"/>
                        </a:lnTo>
                        <a:lnTo>
                          <a:pt x="54" y="13"/>
                        </a:lnTo>
                        <a:lnTo>
                          <a:pt x="0" y="0"/>
                        </a:lnTo>
                        <a:lnTo>
                          <a:pt x="0" y="591"/>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80" name="Freeform 273"/>
                  <p:cNvSpPr>
                    <a:spLocks/>
                  </p:cNvSpPr>
                  <p:nvPr/>
                </p:nvSpPr>
                <p:spPr bwMode="auto">
                  <a:xfrm>
                    <a:off x="4538663" y="9852025"/>
                    <a:ext cx="42862" cy="960438"/>
                  </a:xfrm>
                  <a:custGeom>
                    <a:avLst/>
                    <a:gdLst>
                      <a:gd name="T0" fmla="*/ 0 w 27"/>
                      <a:gd name="T1" fmla="*/ 0 h 605"/>
                      <a:gd name="T2" fmla="*/ 27 w 27"/>
                      <a:gd name="T3" fmla="*/ 14 h 605"/>
                      <a:gd name="T4" fmla="*/ 27 w 27"/>
                      <a:gd name="T5" fmla="*/ 605 h 605"/>
                      <a:gd name="T6" fmla="*/ 0 w 27"/>
                      <a:gd name="T7" fmla="*/ 591 h 605"/>
                      <a:gd name="T8" fmla="*/ 0 w 27"/>
                      <a:gd name="T9" fmla="*/ 0 h 605"/>
                    </a:gdLst>
                    <a:ahLst/>
                    <a:cxnLst>
                      <a:cxn ang="0">
                        <a:pos x="T0" y="T1"/>
                      </a:cxn>
                      <a:cxn ang="0">
                        <a:pos x="T2" y="T3"/>
                      </a:cxn>
                      <a:cxn ang="0">
                        <a:pos x="T4" y="T5"/>
                      </a:cxn>
                      <a:cxn ang="0">
                        <a:pos x="T6" y="T7"/>
                      </a:cxn>
                      <a:cxn ang="0">
                        <a:pos x="T8" y="T9"/>
                      </a:cxn>
                    </a:cxnLst>
                    <a:rect l="0" t="0" r="r" b="b"/>
                    <a:pathLst>
                      <a:path w="27" h="605">
                        <a:moveTo>
                          <a:pt x="0" y="0"/>
                        </a:moveTo>
                        <a:lnTo>
                          <a:pt x="27" y="14"/>
                        </a:lnTo>
                        <a:lnTo>
                          <a:pt x="27" y="605"/>
                        </a:lnTo>
                        <a:lnTo>
                          <a:pt x="0" y="591"/>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81" name="Freeform 274"/>
                  <p:cNvSpPr>
                    <a:spLocks/>
                  </p:cNvSpPr>
                  <p:nvPr/>
                </p:nvSpPr>
                <p:spPr bwMode="auto">
                  <a:xfrm>
                    <a:off x="4752976" y="10026650"/>
                    <a:ext cx="65087" cy="873125"/>
                  </a:xfrm>
                  <a:custGeom>
                    <a:avLst/>
                    <a:gdLst>
                      <a:gd name="T0" fmla="*/ 0 w 41"/>
                      <a:gd name="T1" fmla="*/ 550 h 550"/>
                      <a:gd name="T2" fmla="*/ 41 w 41"/>
                      <a:gd name="T3" fmla="*/ 523 h 550"/>
                      <a:gd name="T4" fmla="*/ 41 w 41"/>
                      <a:gd name="T5" fmla="*/ 14 h 550"/>
                      <a:gd name="T6" fmla="*/ 0 w 41"/>
                      <a:gd name="T7" fmla="*/ 0 h 550"/>
                      <a:gd name="T8" fmla="*/ 0 w 41"/>
                      <a:gd name="T9" fmla="*/ 550 h 550"/>
                    </a:gdLst>
                    <a:ahLst/>
                    <a:cxnLst>
                      <a:cxn ang="0">
                        <a:pos x="T0" y="T1"/>
                      </a:cxn>
                      <a:cxn ang="0">
                        <a:pos x="T2" y="T3"/>
                      </a:cxn>
                      <a:cxn ang="0">
                        <a:pos x="T4" y="T5"/>
                      </a:cxn>
                      <a:cxn ang="0">
                        <a:pos x="T6" y="T7"/>
                      </a:cxn>
                      <a:cxn ang="0">
                        <a:pos x="T8" y="T9"/>
                      </a:cxn>
                    </a:cxnLst>
                    <a:rect l="0" t="0" r="r" b="b"/>
                    <a:pathLst>
                      <a:path w="41" h="550">
                        <a:moveTo>
                          <a:pt x="0" y="550"/>
                        </a:moveTo>
                        <a:lnTo>
                          <a:pt x="41" y="523"/>
                        </a:lnTo>
                        <a:lnTo>
                          <a:pt x="41" y="14"/>
                        </a:lnTo>
                        <a:lnTo>
                          <a:pt x="0" y="0"/>
                        </a:lnTo>
                        <a:lnTo>
                          <a:pt x="0" y="550"/>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82" name="Freeform 275"/>
                  <p:cNvSpPr>
                    <a:spLocks/>
                  </p:cNvSpPr>
                  <p:nvPr/>
                </p:nvSpPr>
                <p:spPr bwMode="auto">
                  <a:xfrm>
                    <a:off x="4689476" y="9939338"/>
                    <a:ext cx="63500" cy="960438"/>
                  </a:xfrm>
                  <a:custGeom>
                    <a:avLst/>
                    <a:gdLst>
                      <a:gd name="T0" fmla="*/ 0 w 40"/>
                      <a:gd name="T1" fmla="*/ 0 h 605"/>
                      <a:gd name="T2" fmla="*/ 40 w 40"/>
                      <a:gd name="T3" fmla="*/ 14 h 605"/>
                      <a:gd name="T4" fmla="*/ 40 w 40"/>
                      <a:gd name="T5" fmla="*/ 605 h 605"/>
                      <a:gd name="T6" fmla="*/ 0 w 40"/>
                      <a:gd name="T7" fmla="*/ 578 h 605"/>
                      <a:gd name="T8" fmla="*/ 0 w 40"/>
                      <a:gd name="T9" fmla="*/ 0 h 605"/>
                    </a:gdLst>
                    <a:ahLst/>
                    <a:cxnLst>
                      <a:cxn ang="0">
                        <a:pos x="T0" y="T1"/>
                      </a:cxn>
                      <a:cxn ang="0">
                        <a:pos x="T2" y="T3"/>
                      </a:cxn>
                      <a:cxn ang="0">
                        <a:pos x="T4" y="T5"/>
                      </a:cxn>
                      <a:cxn ang="0">
                        <a:pos x="T6" y="T7"/>
                      </a:cxn>
                      <a:cxn ang="0">
                        <a:pos x="T8" y="T9"/>
                      </a:cxn>
                    </a:cxnLst>
                    <a:rect l="0" t="0" r="r" b="b"/>
                    <a:pathLst>
                      <a:path w="40" h="605">
                        <a:moveTo>
                          <a:pt x="0" y="0"/>
                        </a:moveTo>
                        <a:lnTo>
                          <a:pt x="40" y="14"/>
                        </a:lnTo>
                        <a:lnTo>
                          <a:pt x="40" y="605"/>
                        </a:lnTo>
                        <a:lnTo>
                          <a:pt x="0" y="578"/>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83" name="Freeform 276"/>
                  <p:cNvSpPr>
                    <a:spLocks/>
                  </p:cNvSpPr>
                  <p:nvPr/>
                </p:nvSpPr>
                <p:spPr bwMode="auto">
                  <a:xfrm>
                    <a:off x="4860926" y="10113963"/>
                    <a:ext cx="42862" cy="152400"/>
                  </a:xfrm>
                  <a:custGeom>
                    <a:avLst/>
                    <a:gdLst>
                      <a:gd name="T0" fmla="*/ 0 w 27"/>
                      <a:gd name="T1" fmla="*/ 0 h 96"/>
                      <a:gd name="T2" fmla="*/ 0 w 27"/>
                      <a:gd name="T3" fmla="*/ 27 h 96"/>
                      <a:gd name="T4" fmla="*/ 0 w 27"/>
                      <a:gd name="T5" fmla="*/ 55 h 96"/>
                      <a:gd name="T6" fmla="*/ 13 w 27"/>
                      <a:gd name="T7" fmla="*/ 55 h 96"/>
                      <a:gd name="T8" fmla="*/ 13 w 27"/>
                      <a:gd name="T9" fmla="*/ 27 h 96"/>
                      <a:gd name="T10" fmla="*/ 13 w 27"/>
                      <a:gd name="T11" fmla="*/ 55 h 96"/>
                      <a:gd name="T12" fmla="*/ 13 w 27"/>
                      <a:gd name="T13" fmla="*/ 96 h 96"/>
                      <a:gd name="T14" fmla="*/ 13 w 27"/>
                      <a:gd name="T15" fmla="*/ 96 h 96"/>
                      <a:gd name="T16" fmla="*/ 27 w 27"/>
                      <a:gd name="T17" fmla="*/ 55 h 96"/>
                      <a:gd name="T18" fmla="*/ 27 w 27"/>
                      <a:gd name="T19" fmla="*/ 0 h 96"/>
                      <a:gd name="T20" fmla="*/ 0 w 27"/>
                      <a:gd name="T21"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96">
                        <a:moveTo>
                          <a:pt x="0" y="0"/>
                        </a:moveTo>
                        <a:lnTo>
                          <a:pt x="0" y="27"/>
                        </a:lnTo>
                        <a:lnTo>
                          <a:pt x="0" y="55"/>
                        </a:lnTo>
                        <a:lnTo>
                          <a:pt x="13" y="55"/>
                        </a:lnTo>
                        <a:lnTo>
                          <a:pt x="13" y="27"/>
                        </a:lnTo>
                        <a:lnTo>
                          <a:pt x="13" y="55"/>
                        </a:lnTo>
                        <a:lnTo>
                          <a:pt x="13" y="96"/>
                        </a:lnTo>
                        <a:lnTo>
                          <a:pt x="13" y="96"/>
                        </a:lnTo>
                        <a:lnTo>
                          <a:pt x="27" y="55"/>
                        </a:lnTo>
                        <a:lnTo>
                          <a:pt x="27" y="0"/>
                        </a:lnTo>
                        <a:lnTo>
                          <a:pt x="0" y="0"/>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84" name="Freeform 277"/>
                  <p:cNvSpPr>
                    <a:spLocks/>
                  </p:cNvSpPr>
                  <p:nvPr/>
                </p:nvSpPr>
                <p:spPr bwMode="auto">
                  <a:xfrm>
                    <a:off x="4860926" y="10091738"/>
                    <a:ext cx="42862" cy="44450"/>
                  </a:xfrm>
                  <a:custGeom>
                    <a:avLst/>
                    <a:gdLst>
                      <a:gd name="T0" fmla="*/ 0 w 27"/>
                      <a:gd name="T1" fmla="*/ 0 h 28"/>
                      <a:gd name="T2" fmla="*/ 0 w 27"/>
                      <a:gd name="T3" fmla="*/ 14 h 28"/>
                      <a:gd name="T4" fmla="*/ 27 w 27"/>
                      <a:gd name="T5" fmla="*/ 28 h 28"/>
                      <a:gd name="T6" fmla="*/ 27 w 27"/>
                      <a:gd name="T7" fmla="*/ 0 h 28"/>
                      <a:gd name="T8" fmla="*/ 0 w 27"/>
                      <a:gd name="T9" fmla="*/ 0 h 28"/>
                    </a:gdLst>
                    <a:ahLst/>
                    <a:cxnLst>
                      <a:cxn ang="0">
                        <a:pos x="T0" y="T1"/>
                      </a:cxn>
                      <a:cxn ang="0">
                        <a:pos x="T2" y="T3"/>
                      </a:cxn>
                      <a:cxn ang="0">
                        <a:pos x="T4" y="T5"/>
                      </a:cxn>
                      <a:cxn ang="0">
                        <a:pos x="T6" y="T7"/>
                      </a:cxn>
                      <a:cxn ang="0">
                        <a:pos x="T8" y="T9"/>
                      </a:cxn>
                    </a:cxnLst>
                    <a:rect l="0" t="0" r="r" b="b"/>
                    <a:pathLst>
                      <a:path w="27" h="28">
                        <a:moveTo>
                          <a:pt x="0" y="0"/>
                        </a:moveTo>
                        <a:lnTo>
                          <a:pt x="0" y="14"/>
                        </a:lnTo>
                        <a:lnTo>
                          <a:pt x="27" y="28"/>
                        </a:lnTo>
                        <a:lnTo>
                          <a:pt x="27" y="0"/>
                        </a:lnTo>
                        <a:lnTo>
                          <a:pt x="0" y="0"/>
                        </a:lnTo>
                        <a:close/>
                      </a:path>
                    </a:pathLst>
                  </a:custGeom>
                  <a:solidFill>
                    <a:srgbClr val="E8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85" name="Freeform 278"/>
                  <p:cNvSpPr>
                    <a:spLocks/>
                  </p:cNvSpPr>
                  <p:nvPr/>
                </p:nvSpPr>
                <p:spPr bwMode="auto">
                  <a:xfrm>
                    <a:off x="4452938" y="9894888"/>
                    <a:ext cx="42862" cy="153988"/>
                  </a:xfrm>
                  <a:custGeom>
                    <a:avLst/>
                    <a:gdLst>
                      <a:gd name="T0" fmla="*/ 0 w 27"/>
                      <a:gd name="T1" fmla="*/ 14 h 97"/>
                      <a:gd name="T2" fmla="*/ 0 w 27"/>
                      <a:gd name="T3" fmla="*/ 69 h 97"/>
                      <a:gd name="T4" fmla="*/ 14 w 27"/>
                      <a:gd name="T5" fmla="*/ 97 h 97"/>
                      <a:gd name="T6" fmla="*/ 14 w 27"/>
                      <a:gd name="T7" fmla="*/ 97 h 97"/>
                      <a:gd name="T8" fmla="*/ 14 w 27"/>
                      <a:gd name="T9" fmla="*/ 69 h 97"/>
                      <a:gd name="T10" fmla="*/ 14 w 27"/>
                      <a:gd name="T11" fmla="*/ 42 h 97"/>
                      <a:gd name="T12" fmla="*/ 14 w 27"/>
                      <a:gd name="T13" fmla="*/ 69 h 97"/>
                      <a:gd name="T14" fmla="*/ 27 w 27"/>
                      <a:gd name="T15" fmla="*/ 69 h 97"/>
                      <a:gd name="T16" fmla="*/ 27 w 27"/>
                      <a:gd name="T17" fmla="*/ 42 h 97"/>
                      <a:gd name="T18" fmla="*/ 27 w 27"/>
                      <a:gd name="T19" fmla="*/ 0 h 97"/>
                      <a:gd name="T20" fmla="*/ 0 w 27"/>
                      <a:gd name="T21" fmla="*/ 1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97">
                        <a:moveTo>
                          <a:pt x="0" y="14"/>
                        </a:moveTo>
                        <a:lnTo>
                          <a:pt x="0" y="69"/>
                        </a:lnTo>
                        <a:lnTo>
                          <a:pt x="14" y="97"/>
                        </a:lnTo>
                        <a:lnTo>
                          <a:pt x="14" y="97"/>
                        </a:lnTo>
                        <a:lnTo>
                          <a:pt x="14" y="69"/>
                        </a:lnTo>
                        <a:lnTo>
                          <a:pt x="14" y="42"/>
                        </a:lnTo>
                        <a:lnTo>
                          <a:pt x="14" y="69"/>
                        </a:lnTo>
                        <a:lnTo>
                          <a:pt x="27" y="69"/>
                        </a:lnTo>
                        <a:lnTo>
                          <a:pt x="27" y="42"/>
                        </a:lnTo>
                        <a:lnTo>
                          <a:pt x="27" y="0"/>
                        </a:lnTo>
                        <a:lnTo>
                          <a:pt x="0" y="14"/>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86" name="Freeform 279"/>
                  <p:cNvSpPr>
                    <a:spLocks/>
                  </p:cNvSpPr>
                  <p:nvPr/>
                </p:nvSpPr>
                <p:spPr bwMode="auto">
                  <a:xfrm>
                    <a:off x="4452938" y="9894888"/>
                    <a:ext cx="42862" cy="153988"/>
                  </a:xfrm>
                  <a:custGeom>
                    <a:avLst/>
                    <a:gdLst>
                      <a:gd name="T0" fmla="*/ 0 w 27"/>
                      <a:gd name="T1" fmla="*/ 14 h 97"/>
                      <a:gd name="T2" fmla="*/ 0 w 27"/>
                      <a:gd name="T3" fmla="*/ 69 h 97"/>
                      <a:gd name="T4" fmla="*/ 14 w 27"/>
                      <a:gd name="T5" fmla="*/ 97 h 97"/>
                      <a:gd name="T6" fmla="*/ 14 w 27"/>
                      <a:gd name="T7" fmla="*/ 97 h 97"/>
                      <a:gd name="T8" fmla="*/ 14 w 27"/>
                      <a:gd name="T9" fmla="*/ 69 h 97"/>
                      <a:gd name="T10" fmla="*/ 14 w 27"/>
                      <a:gd name="T11" fmla="*/ 42 h 97"/>
                      <a:gd name="T12" fmla="*/ 14 w 27"/>
                      <a:gd name="T13" fmla="*/ 69 h 97"/>
                      <a:gd name="T14" fmla="*/ 27 w 27"/>
                      <a:gd name="T15" fmla="*/ 69 h 97"/>
                      <a:gd name="T16" fmla="*/ 27 w 27"/>
                      <a:gd name="T17" fmla="*/ 42 h 97"/>
                      <a:gd name="T18" fmla="*/ 27 w 27"/>
                      <a:gd name="T19" fmla="*/ 0 h 97"/>
                      <a:gd name="T20" fmla="*/ 0 w 27"/>
                      <a:gd name="T21" fmla="*/ 1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97">
                        <a:moveTo>
                          <a:pt x="0" y="14"/>
                        </a:moveTo>
                        <a:lnTo>
                          <a:pt x="0" y="69"/>
                        </a:lnTo>
                        <a:lnTo>
                          <a:pt x="14" y="97"/>
                        </a:lnTo>
                        <a:lnTo>
                          <a:pt x="14" y="97"/>
                        </a:lnTo>
                        <a:lnTo>
                          <a:pt x="14" y="69"/>
                        </a:lnTo>
                        <a:lnTo>
                          <a:pt x="14" y="42"/>
                        </a:lnTo>
                        <a:lnTo>
                          <a:pt x="14" y="69"/>
                        </a:lnTo>
                        <a:lnTo>
                          <a:pt x="27" y="69"/>
                        </a:lnTo>
                        <a:lnTo>
                          <a:pt x="27" y="42"/>
                        </a:lnTo>
                        <a:lnTo>
                          <a:pt x="27" y="0"/>
                        </a:lnTo>
                        <a:lnTo>
                          <a:pt x="0" y="1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87" name="Freeform 280"/>
                  <p:cNvSpPr>
                    <a:spLocks/>
                  </p:cNvSpPr>
                  <p:nvPr/>
                </p:nvSpPr>
                <p:spPr bwMode="auto">
                  <a:xfrm>
                    <a:off x="4452938" y="9894888"/>
                    <a:ext cx="42862" cy="44450"/>
                  </a:xfrm>
                  <a:custGeom>
                    <a:avLst/>
                    <a:gdLst>
                      <a:gd name="T0" fmla="*/ 0 w 27"/>
                      <a:gd name="T1" fmla="*/ 0 h 28"/>
                      <a:gd name="T2" fmla="*/ 0 w 27"/>
                      <a:gd name="T3" fmla="*/ 14 h 28"/>
                      <a:gd name="T4" fmla="*/ 27 w 27"/>
                      <a:gd name="T5" fmla="*/ 28 h 28"/>
                      <a:gd name="T6" fmla="*/ 27 w 27"/>
                      <a:gd name="T7" fmla="*/ 0 h 28"/>
                      <a:gd name="T8" fmla="*/ 0 w 27"/>
                      <a:gd name="T9" fmla="*/ 0 h 28"/>
                    </a:gdLst>
                    <a:ahLst/>
                    <a:cxnLst>
                      <a:cxn ang="0">
                        <a:pos x="T0" y="T1"/>
                      </a:cxn>
                      <a:cxn ang="0">
                        <a:pos x="T2" y="T3"/>
                      </a:cxn>
                      <a:cxn ang="0">
                        <a:pos x="T4" y="T5"/>
                      </a:cxn>
                      <a:cxn ang="0">
                        <a:pos x="T6" y="T7"/>
                      </a:cxn>
                      <a:cxn ang="0">
                        <a:pos x="T8" y="T9"/>
                      </a:cxn>
                    </a:cxnLst>
                    <a:rect l="0" t="0" r="r" b="b"/>
                    <a:pathLst>
                      <a:path w="27" h="28">
                        <a:moveTo>
                          <a:pt x="0" y="0"/>
                        </a:moveTo>
                        <a:lnTo>
                          <a:pt x="0" y="14"/>
                        </a:lnTo>
                        <a:lnTo>
                          <a:pt x="27" y="28"/>
                        </a:lnTo>
                        <a:lnTo>
                          <a:pt x="27" y="0"/>
                        </a:lnTo>
                        <a:lnTo>
                          <a:pt x="0" y="0"/>
                        </a:lnTo>
                        <a:close/>
                      </a:path>
                    </a:pathLst>
                  </a:custGeom>
                  <a:solidFill>
                    <a:srgbClr val="E8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88" name="Freeform 281"/>
                  <p:cNvSpPr>
                    <a:spLocks/>
                  </p:cNvSpPr>
                  <p:nvPr/>
                </p:nvSpPr>
                <p:spPr bwMode="auto">
                  <a:xfrm>
                    <a:off x="4452938" y="9263063"/>
                    <a:ext cx="214312" cy="741363"/>
                  </a:xfrm>
                  <a:custGeom>
                    <a:avLst/>
                    <a:gdLst>
                      <a:gd name="T0" fmla="*/ 10 w 10"/>
                      <a:gd name="T1" fmla="*/ 34 h 34"/>
                      <a:gd name="T2" fmla="*/ 10 w 10"/>
                      <a:gd name="T3" fmla="*/ 1 h 34"/>
                      <a:gd name="T4" fmla="*/ 7 w 10"/>
                      <a:gd name="T5" fmla="*/ 1 h 34"/>
                      <a:gd name="T6" fmla="*/ 0 w 10"/>
                      <a:gd name="T7" fmla="*/ 29 h 34"/>
                      <a:gd name="T8" fmla="*/ 2 w 10"/>
                      <a:gd name="T9" fmla="*/ 30 h 34"/>
                      <a:gd name="T10" fmla="*/ 3 w 10"/>
                      <a:gd name="T11" fmla="*/ 13 h 34"/>
                      <a:gd name="T12" fmla="*/ 3 w 10"/>
                      <a:gd name="T13" fmla="*/ 30 h 34"/>
                      <a:gd name="T14" fmla="*/ 10 w 10"/>
                      <a:gd name="T15" fmla="*/ 34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34">
                        <a:moveTo>
                          <a:pt x="10" y="34"/>
                        </a:moveTo>
                        <a:cubicBezTo>
                          <a:pt x="10" y="1"/>
                          <a:pt x="10" y="1"/>
                          <a:pt x="10" y="1"/>
                        </a:cubicBezTo>
                        <a:cubicBezTo>
                          <a:pt x="9" y="1"/>
                          <a:pt x="8" y="0"/>
                          <a:pt x="7" y="1"/>
                        </a:cubicBezTo>
                        <a:cubicBezTo>
                          <a:pt x="4" y="2"/>
                          <a:pt x="0" y="1"/>
                          <a:pt x="0" y="29"/>
                        </a:cubicBezTo>
                        <a:cubicBezTo>
                          <a:pt x="2" y="30"/>
                          <a:pt x="2" y="30"/>
                          <a:pt x="2" y="30"/>
                        </a:cubicBezTo>
                        <a:cubicBezTo>
                          <a:pt x="2" y="30"/>
                          <a:pt x="3" y="13"/>
                          <a:pt x="3" y="13"/>
                        </a:cubicBezTo>
                        <a:cubicBezTo>
                          <a:pt x="3" y="13"/>
                          <a:pt x="4" y="12"/>
                          <a:pt x="3" y="30"/>
                        </a:cubicBezTo>
                        <a:lnTo>
                          <a:pt x="10" y="34"/>
                        </a:lnTo>
                        <a:close/>
                      </a:path>
                    </a:pathLst>
                  </a:custGeom>
                  <a:solidFill>
                    <a:srgbClr val="9387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89" name="Freeform 283"/>
                  <p:cNvSpPr>
                    <a:spLocks/>
                  </p:cNvSpPr>
                  <p:nvPr/>
                </p:nvSpPr>
                <p:spPr bwMode="auto">
                  <a:xfrm>
                    <a:off x="4667250" y="9283700"/>
                    <a:ext cx="257175" cy="852488"/>
                  </a:xfrm>
                  <a:custGeom>
                    <a:avLst/>
                    <a:gdLst>
                      <a:gd name="T0" fmla="*/ 0 w 12"/>
                      <a:gd name="T1" fmla="*/ 33 h 39"/>
                      <a:gd name="T2" fmla="*/ 8 w 12"/>
                      <a:gd name="T3" fmla="*/ 37 h 39"/>
                      <a:gd name="T4" fmla="*/ 7 w 12"/>
                      <a:gd name="T5" fmla="*/ 16 h 39"/>
                      <a:gd name="T6" fmla="*/ 9 w 12"/>
                      <a:gd name="T7" fmla="*/ 37 h 39"/>
                      <a:gd name="T8" fmla="*/ 11 w 12"/>
                      <a:gd name="T9" fmla="*/ 39 h 39"/>
                      <a:gd name="T10" fmla="*/ 0 w 12"/>
                      <a:gd name="T11" fmla="*/ 0 h 39"/>
                      <a:gd name="T12" fmla="*/ 0 w 12"/>
                      <a:gd name="T13" fmla="*/ 33 h 39"/>
                    </a:gdLst>
                    <a:ahLst/>
                    <a:cxnLst>
                      <a:cxn ang="0">
                        <a:pos x="T0" y="T1"/>
                      </a:cxn>
                      <a:cxn ang="0">
                        <a:pos x="T2" y="T3"/>
                      </a:cxn>
                      <a:cxn ang="0">
                        <a:pos x="T4" y="T5"/>
                      </a:cxn>
                      <a:cxn ang="0">
                        <a:pos x="T6" y="T7"/>
                      </a:cxn>
                      <a:cxn ang="0">
                        <a:pos x="T8" y="T9"/>
                      </a:cxn>
                      <a:cxn ang="0">
                        <a:pos x="T10" y="T11"/>
                      </a:cxn>
                      <a:cxn ang="0">
                        <a:pos x="T12" y="T13"/>
                      </a:cxn>
                    </a:cxnLst>
                    <a:rect l="0" t="0" r="r" b="b"/>
                    <a:pathLst>
                      <a:path w="12" h="39">
                        <a:moveTo>
                          <a:pt x="0" y="33"/>
                        </a:moveTo>
                        <a:cubicBezTo>
                          <a:pt x="8" y="37"/>
                          <a:pt x="8" y="37"/>
                          <a:pt x="8" y="37"/>
                        </a:cubicBezTo>
                        <a:cubicBezTo>
                          <a:pt x="6" y="17"/>
                          <a:pt x="7" y="16"/>
                          <a:pt x="7" y="16"/>
                        </a:cubicBezTo>
                        <a:cubicBezTo>
                          <a:pt x="9" y="18"/>
                          <a:pt x="9" y="37"/>
                          <a:pt x="9" y="37"/>
                        </a:cubicBezTo>
                        <a:cubicBezTo>
                          <a:pt x="11" y="39"/>
                          <a:pt x="11" y="39"/>
                          <a:pt x="11" y="39"/>
                        </a:cubicBezTo>
                        <a:cubicBezTo>
                          <a:pt x="12" y="15"/>
                          <a:pt x="12" y="3"/>
                          <a:pt x="0" y="0"/>
                        </a:cubicBezTo>
                        <a:lnTo>
                          <a:pt x="0" y="33"/>
                        </a:lnTo>
                        <a:close/>
                      </a:path>
                    </a:pathLst>
                  </a:custGeom>
                  <a:solidFill>
                    <a:srgbClr val="827B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90" name="Freeform 284"/>
                  <p:cNvSpPr>
                    <a:spLocks/>
                  </p:cNvSpPr>
                  <p:nvPr/>
                </p:nvSpPr>
                <p:spPr bwMode="auto">
                  <a:xfrm>
                    <a:off x="4603750" y="9153525"/>
                    <a:ext cx="171450" cy="239713"/>
                  </a:xfrm>
                  <a:custGeom>
                    <a:avLst/>
                    <a:gdLst>
                      <a:gd name="T0" fmla="*/ 1 w 8"/>
                      <a:gd name="T1" fmla="*/ 0 h 11"/>
                      <a:gd name="T2" fmla="*/ 1 w 8"/>
                      <a:gd name="T3" fmla="*/ 6 h 11"/>
                      <a:gd name="T4" fmla="*/ 2 w 8"/>
                      <a:gd name="T5" fmla="*/ 10 h 11"/>
                      <a:gd name="T6" fmla="*/ 7 w 8"/>
                      <a:gd name="T7" fmla="*/ 7 h 11"/>
                      <a:gd name="T8" fmla="*/ 6 w 8"/>
                      <a:gd name="T9" fmla="*/ 1 h 11"/>
                      <a:gd name="T10" fmla="*/ 1 w 8"/>
                      <a:gd name="T11" fmla="*/ 0 h 11"/>
                    </a:gdLst>
                    <a:ahLst/>
                    <a:cxnLst>
                      <a:cxn ang="0">
                        <a:pos x="T0" y="T1"/>
                      </a:cxn>
                      <a:cxn ang="0">
                        <a:pos x="T2" y="T3"/>
                      </a:cxn>
                      <a:cxn ang="0">
                        <a:pos x="T4" y="T5"/>
                      </a:cxn>
                      <a:cxn ang="0">
                        <a:pos x="T6" y="T7"/>
                      </a:cxn>
                      <a:cxn ang="0">
                        <a:pos x="T8" y="T9"/>
                      </a:cxn>
                      <a:cxn ang="0">
                        <a:pos x="T10" y="T11"/>
                      </a:cxn>
                    </a:cxnLst>
                    <a:rect l="0" t="0" r="r" b="b"/>
                    <a:pathLst>
                      <a:path w="8" h="11">
                        <a:moveTo>
                          <a:pt x="1" y="0"/>
                        </a:moveTo>
                        <a:cubicBezTo>
                          <a:pt x="1" y="0"/>
                          <a:pt x="2" y="4"/>
                          <a:pt x="1" y="6"/>
                        </a:cubicBezTo>
                        <a:cubicBezTo>
                          <a:pt x="0" y="7"/>
                          <a:pt x="2" y="10"/>
                          <a:pt x="2" y="10"/>
                        </a:cubicBezTo>
                        <a:cubicBezTo>
                          <a:pt x="5" y="11"/>
                          <a:pt x="8" y="9"/>
                          <a:pt x="7" y="7"/>
                        </a:cubicBezTo>
                        <a:cubicBezTo>
                          <a:pt x="6" y="5"/>
                          <a:pt x="6" y="1"/>
                          <a:pt x="6" y="1"/>
                        </a:cubicBezTo>
                        <a:lnTo>
                          <a:pt x="1" y="0"/>
                        </a:lnTo>
                        <a:close/>
                      </a:path>
                    </a:pathLst>
                  </a:custGeom>
                  <a:solidFill>
                    <a:srgbClr val="E5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91" name="Freeform 285"/>
                  <p:cNvSpPr>
                    <a:spLocks/>
                  </p:cNvSpPr>
                  <p:nvPr/>
                </p:nvSpPr>
                <p:spPr bwMode="auto">
                  <a:xfrm>
                    <a:off x="4560888" y="8956675"/>
                    <a:ext cx="320675" cy="327025"/>
                  </a:xfrm>
                  <a:custGeom>
                    <a:avLst/>
                    <a:gdLst>
                      <a:gd name="T0" fmla="*/ 2 w 15"/>
                      <a:gd name="T1" fmla="*/ 2 h 15"/>
                      <a:gd name="T2" fmla="*/ 2 w 15"/>
                      <a:gd name="T3" fmla="*/ 5 h 15"/>
                      <a:gd name="T4" fmla="*/ 0 w 15"/>
                      <a:gd name="T5" fmla="*/ 9 h 15"/>
                      <a:gd name="T6" fmla="*/ 2 w 15"/>
                      <a:gd name="T7" fmla="*/ 9 h 15"/>
                      <a:gd name="T8" fmla="*/ 2 w 15"/>
                      <a:gd name="T9" fmla="*/ 13 h 15"/>
                      <a:gd name="T10" fmla="*/ 11 w 15"/>
                      <a:gd name="T11" fmla="*/ 8 h 15"/>
                      <a:gd name="T12" fmla="*/ 2 w 15"/>
                      <a:gd name="T13" fmla="*/ 2 h 15"/>
                    </a:gdLst>
                    <a:ahLst/>
                    <a:cxnLst>
                      <a:cxn ang="0">
                        <a:pos x="T0" y="T1"/>
                      </a:cxn>
                      <a:cxn ang="0">
                        <a:pos x="T2" y="T3"/>
                      </a:cxn>
                      <a:cxn ang="0">
                        <a:pos x="T4" y="T5"/>
                      </a:cxn>
                      <a:cxn ang="0">
                        <a:pos x="T6" y="T7"/>
                      </a:cxn>
                      <a:cxn ang="0">
                        <a:pos x="T8" y="T9"/>
                      </a:cxn>
                      <a:cxn ang="0">
                        <a:pos x="T10" y="T11"/>
                      </a:cxn>
                      <a:cxn ang="0">
                        <a:pos x="T12" y="T13"/>
                      </a:cxn>
                    </a:cxnLst>
                    <a:rect l="0" t="0" r="r" b="b"/>
                    <a:pathLst>
                      <a:path w="15" h="15">
                        <a:moveTo>
                          <a:pt x="2" y="2"/>
                        </a:moveTo>
                        <a:cubicBezTo>
                          <a:pt x="2" y="2"/>
                          <a:pt x="2" y="2"/>
                          <a:pt x="2" y="5"/>
                        </a:cubicBezTo>
                        <a:cubicBezTo>
                          <a:pt x="2" y="7"/>
                          <a:pt x="0" y="8"/>
                          <a:pt x="0" y="9"/>
                        </a:cubicBezTo>
                        <a:cubicBezTo>
                          <a:pt x="0" y="10"/>
                          <a:pt x="2" y="8"/>
                          <a:pt x="2" y="9"/>
                        </a:cubicBezTo>
                        <a:cubicBezTo>
                          <a:pt x="2" y="10"/>
                          <a:pt x="2" y="12"/>
                          <a:pt x="2" y="13"/>
                        </a:cubicBezTo>
                        <a:cubicBezTo>
                          <a:pt x="2" y="14"/>
                          <a:pt x="8" y="15"/>
                          <a:pt x="11" y="8"/>
                        </a:cubicBezTo>
                        <a:cubicBezTo>
                          <a:pt x="15" y="2"/>
                          <a:pt x="1" y="0"/>
                          <a:pt x="2" y="2"/>
                        </a:cubicBezTo>
                        <a:close/>
                      </a:path>
                    </a:pathLst>
                  </a:custGeom>
                  <a:solidFill>
                    <a:srgbClr val="F4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92" name="Freeform 286"/>
                  <p:cNvSpPr>
                    <a:spLocks/>
                  </p:cNvSpPr>
                  <p:nvPr/>
                </p:nvSpPr>
                <p:spPr bwMode="auto">
                  <a:xfrm>
                    <a:off x="4560888" y="8913813"/>
                    <a:ext cx="406400" cy="282575"/>
                  </a:xfrm>
                  <a:custGeom>
                    <a:avLst/>
                    <a:gdLst>
                      <a:gd name="T0" fmla="*/ 9 w 19"/>
                      <a:gd name="T1" fmla="*/ 13 h 13"/>
                      <a:gd name="T2" fmla="*/ 10 w 19"/>
                      <a:gd name="T3" fmla="*/ 10 h 13"/>
                      <a:gd name="T4" fmla="*/ 8 w 19"/>
                      <a:gd name="T5" fmla="*/ 10 h 13"/>
                      <a:gd name="T6" fmla="*/ 2 w 19"/>
                      <a:gd name="T7" fmla="*/ 6 h 13"/>
                      <a:gd name="T8" fmla="*/ 1 w 19"/>
                      <a:gd name="T9" fmla="*/ 4 h 13"/>
                      <a:gd name="T10" fmla="*/ 9 w 19"/>
                      <a:gd name="T11" fmla="*/ 13 h 13"/>
                    </a:gdLst>
                    <a:ahLst/>
                    <a:cxnLst>
                      <a:cxn ang="0">
                        <a:pos x="T0" y="T1"/>
                      </a:cxn>
                      <a:cxn ang="0">
                        <a:pos x="T2" y="T3"/>
                      </a:cxn>
                      <a:cxn ang="0">
                        <a:pos x="T4" y="T5"/>
                      </a:cxn>
                      <a:cxn ang="0">
                        <a:pos x="T6" y="T7"/>
                      </a:cxn>
                      <a:cxn ang="0">
                        <a:pos x="T8" y="T9"/>
                      </a:cxn>
                      <a:cxn ang="0">
                        <a:pos x="T10" y="T11"/>
                      </a:cxn>
                    </a:cxnLst>
                    <a:rect l="0" t="0" r="r" b="b"/>
                    <a:pathLst>
                      <a:path w="19" h="13">
                        <a:moveTo>
                          <a:pt x="9" y="13"/>
                        </a:moveTo>
                        <a:cubicBezTo>
                          <a:pt x="9" y="13"/>
                          <a:pt x="11" y="10"/>
                          <a:pt x="10" y="10"/>
                        </a:cubicBezTo>
                        <a:cubicBezTo>
                          <a:pt x="9" y="10"/>
                          <a:pt x="8" y="10"/>
                          <a:pt x="8" y="10"/>
                        </a:cubicBezTo>
                        <a:cubicBezTo>
                          <a:pt x="7" y="6"/>
                          <a:pt x="2" y="6"/>
                          <a:pt x="2" y="6"/>
                        </a:cubicBezTo>
                        <a:cubicBezTo>
                          <a:pt x="0" y="5"/>
                          <a:pt x="1" y="4"/>
                          <a:pt x="1" y="4"/>
                        </a:cubicBezTo>
                        <a:cubicBezTo>
                          <a:pt x="1" y="0"/>
                          <a:pt x="19" y="3"/>
                          <a:pt x="9" y="13"/>
                        </a:cubicBezTo>
                        <a:close/>
                      </a:path>
                    </a:pathLst>
                  </a:custGeom>
                  <a:solidFill>
                    <a:srgbClr val="442E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93" name="Freeform 287"/>
                  <p:cNvSpPr>
                    <a:spLocks/>
                  </p:cNvSpPr>
                  <p:nvPr/>
                </p:nvSpPr>
                <p:spPr bwMode="auto">
                  <a:xfrm>
                    <a:off x="4603750" y="9393238"/>
                    <a:ext cx="149225" cy="152400"/>
                  </a:xfrm>
                  <a:custGeom>
                    <a:avLst/>
                    <a:gdLst>
                      <a:gd name="T0" fmla="*/ 0 w 94"/>
                      <a:gd name="T1" fmla="*/ 41 h 96"/>
                      <a:gd name="T2" fmla="*/ 27 w 94"/>
                      <a:gd name="T3" fmla="*/ 0 h 96"/>
                      <a:gd name="T4" fmla="*/ 94 w 94"/>
                      <a:gd name="T5" fmla="*/ 0 h 96"/>
                      <a:gd name="T6" fmla="*/ 81 w 94"/>
                      <a:gd name="T7" fmla="*/ 96 h 96"/>
                      <a:gd name="T8" fmla="*/ 27 w 94"/>
                      <a:gd name="T9" fmla="*/ 96 h 96"/>
                      <a:gd name="T10" fmla="*/ 0 w 94"/>
                      <a:gd name="T11" fmla="*/ 41 h 96"/>
                    </a:gdLst>
                    <a:ahLst/>
                    <a:cxnLst>
                      <a:cxn ang="0">
                        <a:pos x="T0" y="T1"/>
                      </a:cxn>
                      <a:cxn ang="0">
                        <a:pos x="T2" y="T3"/>
                      </a:cxn>
                      <a:cxn ang="0">
                        <a:pos x="T4" y="T5"/>
                      </a:cxn>
                      <a:cxn ang="0">
                        <a:pos x="T6" y="T7"/>
                      </a:cxn>
                      <a:cxn ang="0">
                        <a:pos x="T8" y="T9"/>
                      </a:cxn>
                      <a:cxn ang="0">
                        <a:pos x="T10" y="T11"/>
                      </a:cxn>
                    </a:cxnLst>
                    <a:rect l="0" t="0" r="r" b="b"/>
                    <a:pathLst>
                      <a:path w="94" h="96">
                        <a:moveTo>
                          <a:pt x="0" y="41"/>
                        </a:moveTo>
                        <a:lnTo>
                          <a:pt x="27" y="0"/>
                        </a:lnTo>
                        <a:lnTo>
                          <a:pt x="94" y="0"/>
                        </a:lnTo>
                        <a:lnTo>
                          <a:pt x="81" y="96"/>
                        </a:lnTo>
                        <a:lnTo>
                          <a:pt x="27" y="96"/>
                        </a:lnTo>
                        <a:lnTo>
                          <a:pt x="0" y="41"/>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94" name="Freeform 288"/>
                  <p:cNvSpPr>
                    <a:spLocks/>
                  </p:cNvSpPr>
                  <p:nvPr/>
                </p:nvSpPr>
                <p:spPr bwMode="auto">
                  <a:xfrm>
                    <a:off x="4603750" y="9263063"/>
                    <a:ext cx="63500" cy="174625"/>
                  </a:xfrm>
                  <a:custGeom>
                    <a:avLst/>
                    <a:gdLst>
                      <a:gd name="T0" fmla="*/ 13 w 40"/>
                      <a:gd name="T1" fmla="*/ 0 h 110"/>
                      <a:gd name="T2" fmla="*/ 40 w 40"/>
                      <a:gd name="T3" fmla="*/ 68 h 110"/>
                      <a:gd name="T4" fmla="*/ 13 w 40"/>
                      <a:gd name="T5" fmla="*/ 110 h 110"/>
                      <a:gd name="T6" fmla="*/ 0 w 40"/>
                      <a:gd name="T7" fmla="*/ 13 h 110"/>
                      <a:gd name="T8" fmla="*/ 13 w 40"/>
                      <a:gd name="T9" fmla="*/ 0 h 110"/>
                    </a:gdLst>
                    <a:ahLst/>
                    <a:cxnLst>
                      <a:cxn ang="0">
                        <a:pos x="T0" y="T1"/>
                      </a:cxn>
                      <a:cxn ang="0">
                        <a:pos x="T2" y="T3"/>
                      </a:cxn>
                      <a:cxn ang="0">
                        <a:pos x="T4" y="T5"/>
                      </a:cxn>
                      <a:cxn ang="0">
                        <a:pos x="T6" y="T7"/>
                      </a:cxn>
                      <a:cxn ang="0">
                        <a:pos x="T8" y="T9"/>
                      </a:cxn>
                    </a:cxnLst>
                    <a:rect l="0" t="0" r="r" b="b"/>
                    <a:pathLst>
                      <a:path w="40" h="110">
                        <a:moveTo>
                          <a:pt x="13" y="0"/>
                        </a:moveTo>
                        <a:lnTo>
                          <a:pt x="40" y="68"/>
                        </a:lnTo>
                        <a:lnTo>
                          <a:pt x="13" y="110"/>
                        </a:lnTo>
                        <a:lnTo>
                          <a:pt x="0" y="13"/>
                        </a:lnTo>
                        <a:lnTo>
                          <a:pt x="13" y="0"/>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95" name="Freeform 289"/>
                  <p:cNvSpPr>
                    <a:spLocks/>
                  </p:cNvSpPr>
                  <p:nvPr/>
                </p:nvSpPr>
                <p:spPr bwMode="auto">
                  <a:xfrm>
                    <a:off x="4667250" y="9305925"/>
                    <a:ext cx="107950" cy="152400"/>
                  </a:xfrm>
                  <a:custGeom>
                    <a:avLst/>
                    <a:gdLst>
                      <a:gd name="T0" fmla="*/ 0 w 68"/>
                      <a:gd name="T1" fmla="*/ 41 h 96"/>
                      <a:gd name="T2" fmla="*/ 54 w 68"/>
                      <a:gd name="T3" fmla="*/ 0 h 96"/>
                      <a:gd name="T4" fmla="*/ 68 w 68"/>
                      <a:gd name="T5" fmla="*/ 14 h 96"/>
                      <a:gd name="T6" fmla="*/ 41 w 68"/>
                      <a:gd name="T7" fmla="*/ 96 h 96"/>
                      <a:gd name="T8" fmla="*/ 0 w 68"/>
                      <a:gd name="T9" fmla="*/ 41 h 96"/>
                    </a:gdLst>
                    <a:ahLst/>
                    <a:cxnLst>
                      <a:cxn ang="0">
                        <a:pos x="T0" y="T1"/>
                      </a:cxn>
                      <a:cxn ang="0">
                        <a:pos x="T2" y="T3"/>
                      </a:cxn>
                      <a:cxn ang="0">
                        <a:pos x="T4" y="T5"/>
                      </a:cxn>
                      <a:cxn ang="0">
                        <a:pos x="T6" y="T7"/>
                      </a:cxn>
                      <a:cxn ang="0">
                        <a:pos x="T8" y="T9"/>
                      </a:cxn>
                    </a:cxnLst>
                    <a:rect l="0" t="0" r="r" b="b"/>
                    <a:pathLst>
                      <a:path w="68" h="96">
                        <a:moveTo>
                          <a:pt x="0" y="41"/>
                        </a:moveTo>
                        <a:lnTo>
                          <a:pt x="54" y="0"/>
                        </a:lnTo>
                        <a:lnTo>
                          <a:pt x="68" y="14"/>
                        </a:lnTo>
                        <a:lnTo>
                          <a:pt x="41" y="96"/>
                        </a:lnTo>
                        <a:lnTo>
                          <a:pt x="0" y="41"/>
                        </a:ln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96" name="Freeform 290"/>
                  <p:cNvSpPr>
                    <a:spLocks/>
                  </p:cNvSpPr>
                  <p:nvPr/>
                </p:nvSpPr>
                <p:spPr bwMode="auto">
                  <a:xfrm>
                    <a:off x="4646613" y="9371013"/>
                    <a:ext cx="63500" cy="261938"/>
                  </a:xfrm>
                  <a:custGeom>
                    <a:avLst/>
                    <a:gdLst>
                      <a:gd name="T0" fmla="*/ 13 w 40"/>
                      <a:gd name="T1" fmla="*/ 0 h 165"/>
                      <a:gd name="T2" fmla="*/ 0 w 40"/>
                      <a:gd name="T3" fmla="*/ 28 h 165"/>
                      <a:gd name="T4" fmla="*/ 13 w 40"/>
                      <a:gd name="T5" fmla="*/ 42 h 165"/>
                      <a:gd name="T6" fmla="*/ 0 w 40"/>
                      <a:gd name="T7" fmla="*/ 124 h 165"/>
                      <a:gd name="T8" fmla="*/ 13 w 40"/>
                      <a:gd name="T9" fmla="*/ 165 h 165"/>
                      <a:gd name="T10" fmla="*/ 40 w 40"/>
                      <a:gd name="T11" fmla="*/ 110 h 165"/>
                      <a:gd name="T12" fmla="*/ 27 w 40"/>
                      <a:gd name="T13" fmla="*/ 42 h 165"/>
                      <a:gd name="T14" fmla="*/ 40 w 40"/>
                      <a:gd name="T15" fmla="*/ 28 h 165"/>
                      <a:gd name="T16" fmla="*/ 13 w 40"/>
                      <a:gd name="T17"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165">
                        <a:moveTo>
                          <a:pt x="13" y="0"/>
                        </a:moveTo>
                        <a:lnTo>
                          <a:pt x="0" y="28"/>
                        </a:lnTo>
                        <a:lnTo>
                          <a:pt x="13" y="42"/>
                        </a:lnTo>
                        <a:lnTo>
                          <a:pt x="0" y="124"/>
                        </a:lnTo>
                        <a:lnTo>
                          <a:pt x="13" y="165"/>
                        </a:lnTo>
                        <a:lnTo>
                          <a:pt x="40" y="110"/>
                        </a:lnTo>
                        <a:lnTo>
                          <a:pt x="27" y="42"/>
                        </a:lnTo>
                        <a:lnTo>
                          <a:pt x="40" y="28"/>
                        </a:lnTo>
                        <a:lnTo>
                          <a:pt x="13" y="0"/>
                        </a:lnTo>
                        <a:close/>
                      </a:path>
                    </a:pathLst>
                  </a:custGeom>
                  <a:solidFill>
                    <a:srgbClr val="F768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97" name="Freeform 291"/>
                  <p:cNvSpPr>
                    <a:spLocks/>
                  </p:cNvSpPr>
                  <p:nvPr/>
                </p:nvSpPr>
                <p:spPr bwMode="auto">
                  <a:xfrm>
                    <a:off x="4538663" y="9283700"/>
                    <a:ext cx="128587" cy="349250"/>
                  </a:xfrm>
                  <a:custGeom>
                    <a:avLst/>
                    <a:gdLst>
                      <a:gd name="T0" fmla="*/ 3 w 6"/>
                      <a:gd name="T1" fmla="*/ 0 h 16"/>
                      <a:gd name="T2" fmla="*/ 6 w 6"/>
                      <a:gd name="T3" fmla="*/ 16 h 16"/>
                      <a:gd name="T4" fmla="*/ 1 w 6"/>
                      <a:gd name="T5" fmla="*/ 6 h 16"/>
                      <a:gd name="T6" fmla="*/ 3 w 6"/>
                      <a:gd name="T7" fmla="*/ 4 h 16"/>
                      <a:gd name="T8" fmla="*/ 1 w 6"/>
                      <a:gd name="T9" fmla="*/ 3 h 16"/>
                      <a:gd name="T10" fmla="*/ 3 w 6"/>
                      <a:gd name="T11" fmla="*/ 0 h 16"/>
                    </a:gdLst>
                    <a:ahLst/>
                    <a:cxnLst>
                      <a:cxn ang="0">
                        <a:pos x="T0" y="T1"/>
                      </a:cxn>
                      <a:cxn ang="0">
                        <a:pos x="T2" y="T3"/>
                      </a:cxn>
                      <a:cxn ang="0">
                        <a:pos x="T4" y="T5"/>
                      </a:cxn>
                      <a:cxn ang="0">
                        <a:pos x="T6" y="T7"/>
                      </a:cxn>
                      <a:cxn ang="0">
                        <a:pos x="T8" y="T9"/>
                      </a:cxn>
                      <a:cxn ang="0">
                        <a:pos x="T10" y="T11"/>
                      </a:cxn>
                    </a:cxnLst>
                    <a:rect l="0" t="0" r="r" b="b"/>
                    <a:pathLst>
                      <a:path w="6" h="16">
                        <a:moveTo>
                          <a:pt x="3" y="0"/>
                        </a:moveTo>
                        <a:cubicBezTo>
                          <a:pt x="6" y="16"/>
                          <a:pt x="6" y="16"/>
                          <a:pt x="6" y="16"/>
                        </a:cubicBezTo>
                        <a:cubicBezTo>
                          <a:pt x="6" y="16"/>
                          <a:pt x="1" y="6"/>
                          <a:pt x="1" y="6"/>
                        </a:cubicBezTo>
                        <a:cubicBezTo>
                          <a:pt x="1" y="4"/>
                          <a:pt x="3" y="4"/>
                          <a:pt x="3" y="4"/>
                        </a:cubicBezTo>
                        <a:cubicBezTo>
                          <a:pt x="3" y="4"/>
                          <a:pt x="0" y="3"/>
                          <a:pt x="1" y="3"/>
                        </a:cubicBezTo>
                        <a:cubicBezTo>
                          <a:pt x="1" y="1"/>
                          <a:pt x="3" y="0"/>
                          <a:pt x="3" y="0"/>
                        </a:cubicBezTo>
                        <a:close/>
                      </a:path>
                    </a:pathLst>
                  </a:custGeom>
                  <a:solidFill>
                    <a:srgbClr val="827B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98" name="Freeform 292"/>
                  <p:cNvSpPr>
                    <a:spLocks/>
                  </p:cNvSpPr>
                  <p:nvPr/>
                </p:nvSpPr>
                <p:spPr bwMode="auto">
                  <a:xfrm>
                    <a:off x="4667250" y="9328150"/>
                    <a:ext cx="150812" cy="304800"/>
                  </a:xfrm>
                  <a:custGeom>
                    <a:avLst/>
                    <a:gdLst>
                      <a:gd name="T0" fmla="*/ 5 w 7"/>
                      <a:gd name="T1" fmla="*/ 0 h 14"/>
                      <a:gd name="T2" fmla="*/ 0 w 7"/>
                      <a:gd name="T3" fmla="*/ 14 h 14"/>
                      <a:gd name="T4" fmla="*/ 6 w 7"/>
                      <a:gd name="T5" fmla="*/ 7 h 14"/>
                      <a:gd name="T6" fmla="*/ 4 w 7"/>
                      <a:gd name="T7" fmla="*/ 4 h 14"/>
                      <a:gd name="T8" fmla="*/ 6 w 7"/>
                      <a:gd name="T9" fmla="*/ 4 h 14"/>
                      <a:gd name="T10" fmla="*/ 5 w 7"/>
                      <a:gd name="T11" fmla="*/ 0 h 14"/>
                    </a:gdLst>
                    <a:ahLst/>
                    <a:cxnLst>
                      <a:cxn ang="0">
                        <a:pos x="T0" y="T1"/>
                      </a:cxn>
                      <a:cxn ang="0">
                        <a:pos x="T2" y="T3"/>
                      </a:cxn>
                      <a:cxn ang="0">
                        <a:pos x="T4" y="T5"/>
                      </a:cxn>
                      <a:cxn ang="0">
                        <a:pos x="T6" y="T7"/>
                      </a:cxn>
                      <a:cxn ang="0">
                        <a:pos x="T8" y="T9"/>
                      </a:cxn>
                      <a:cxn ang="0">
                        <a:pos x="T10" y="T11"/>
                      </a:cxn>
                    </a:cxnLst>
                    <a:rect l="0" t="0" r="r" b="b"/>
                    <a:pathLst>
                      <a:path w="7" h="14">
                        <a:moveTo>
                          <a:pt x="5" y="0"/>
                        </a:moveTo>
                        <a:cubicBezTo>
                          <a:pt x="0" y="14"/>
                          <a:pt x="0" y="14"/>
                          <a:pt x="0" y="14"/>
                        </a:cubicBezTo>
                        <a:cubicBezTo>
                          <a:pt x="0" y="14"/>
                          <a:pt x="6" y="7"/>
                          <a:pt x="6" y="7"/>
                        </a:cubicBezTo>
                        <a:cubicBezTo>
                          <a:pt x="6" y="6"/>
                          <a:pt x="4" y="4"/>
                          <a:pt x="4" y="4"/>
                        </a:cubicBezTo>
                        <a:cubicBezTo>
                          <a:pt x="4" y="4"/>
                          <a:pt x="6" y="4"/>
                          <a:pt x="6" y="4"/>
                        </a:cubicBezTo>
                        <a:cubicBezTo>
                          <a:pt x="7" y="3"/>
                          <a:pt x="5" y="0"/>
                          <a:pt x="5" y="0"/>
                        </a:cubicBezTo>
                        <a:close/>
                      </a:path>
                    </a:pathLst>
                  </a:custGeom>
                  <a:solidFill>
                    <a:srgbClr val="9387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grpSp>
            <p:grpSp>
              <p:nvGrpSpPr>
                <p:cNvPr id="534" name="Group 533"/>
                <p:cNvGrpSpPr>
                  <a:grpSpLocks noChangeAspect="1"/>
                </p:cNvGrpSpPr>
                <p:nvPr/>
              </p:nvGrpSpPr>
              <p:grpSpPr>
                <a:xfrm>
                  <a:off x="4557421" y="3555111"/>
                  <a:ext cx="240745" cy="878049"/>
                  <a:chOff x="16324263" y="8782050"/>
                  <a:chExt cx="598487" cy="2182813"/>
                </a:xfrm>
                <a:effectLst>
                  <a:outerShdw blurRad="76200" dir="13500000" sy="23000" kx="1200000" algn="br" rotWithShape="0">
                    <a:prstClr val="black">
                      <a:alpha val="20000"/>
                    </a:prstClr>
                  </a:outerShdw>
                </a:effectLst>
              </p:grpSpPr>
              <p:sp>
                <p:nvSpPr>
                  <p:cNvPr id="555" name="Freeform 385"/>
                  <p:cNvSpPr>
                    <a:spLocks/>
                  </p:cNvSpPr>
                  <p:nvPr/>
                </p:nvSpPr>
                <p:spPr bwMode="auto">
                  <a:xfrm>
                    <a:off x="16495713" y="10812463"/>
                    <a:ext cx="257175" cy="152400"/>
                  </a:xfrm>
                  <a:custGeom>
                    <a:avLst/>
                    <a:gdLst>
                      <a:gd name="T0" fmla="*/ 0 w 12"/>
                      <a:gd name="T1" fmla="*/ 0 h 7"/>
                      <a:gd name="T2" fmla="*/ 3 w 12"/>
                      <a:gd name="T3" fmla="*/ 3 h 7"/>
                      <a:gd name="T4" fmla="*/ 8 w 12"/>
                      <a:gd name="T5" fmla="*/ 6 h 7"/>
                      <a:gd name="T6" fmla="*/ 10 w 12"/>
                      <a:gd name="T7" fmla="*/ 4 h 7"/>
                      <a:gd name="T8" fmla="*/ 6 w 12"/>
                      <a:gd name="T9" fmla="*/ 1 h 7"/>
                      <a:gd name="T10" fmla="*/ 3 w 12"/>
                      <a:gd name="T11" fmla="*/ 0 h 7"/>
                      <a:gd name="T12" fmla="*/ 0 w 12"/>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2" h="7">
                        <a:moveTo>
                          <a:pt x="0" y="0"/>
                        </a:moveTo>
                        <a:cubicBezTo>
                          <a:pt x="3" y="3"/>
                          <a:pt x="3" y="3"/>
                          <a:pt x="3" y="3"/>
                        </a:cubicBezTo>
                        <a:cubicBezTo>
                          <a:pt x="3" y="3"/>
                          <a:pt x="7" y="5"/>
                          <a:pt x="8" y="6"/>
                        </a:cubicBezTo>
                        <a:cubicBezTo>
                          <a:pt x="9" y="7"/>
                          <a:pt x="12" y="5"/>
                          <a:pt x="10" y="4"/>
                        </a:cubicBezTo>
                        <a:cubicBezTo>
                          <a:pt x="9" y="3"/>
                          <a:pt x="6" y="1"/>
                          <a:pt x="6" y="1"/>
                        </a:cubicBezTo>
                        <a:cubicBezTo>
                          <a:pt x="3" y="0"/>
                          <a:pt x="3" y="0"/>
                          <a:pt x="3" y="0"/>
                        </a:cubicBezTo>
                        <a:lnTo>
                          <a:pt x="0" y="0"/>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56" name="Freeform 386"/>
                  <p:cNvSpPr>
                    <a:spLocks/>
                  </p:cNvSpPr>
                  <p:nvPr/>
                </p:nvSpPr>
                <p:spPr bwMode="auto">
                  <a:xfrm>
                    <a:off x="16644938" y="10725150"/>
                    <a:ext cx="277812" cy="152400"/>
                  </a:xfrm>
                  <a:custGeom>
                    <a:avLst/>
                    <a:gdLst>
                      <a:gd name="T0" fmla="*/ 0 w 13"/>
                      <a:gd name="T1" fmla="*/ 0 h 7"/>
                      <a:gd name="T2" fmla="*/ 4 w 13"/>
                      <a:gd name="T3" fmla="*/ 3 h 7"/>
                      <a:gd name="T4" fmla="*/ 8 w 13"/>
                      <a:gd name="T5" fmla="*/ 6 h 7"/>
                      <a:gd name="T6" fmla="*/ 11 w 13"/>
                      <a:gd name="T7" fmla="*/ 4 h 7"/>
                      <a:gd name="T8" fmla="*/ 7 w 13"/>
                      <a:gd name="T9" fmla="*/ 1 h 7"/>
                      <a:gd name="T10" fmla="*/ 3 w 13"/>
                      <a:gd name="T11" fmla="*/ 0 h 7"/>
                      <a:gd name="T12" fmla="*/ 0 w 13"/>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0" y="0"/>
                        </a:moveTo>
                        <a:cubicBezTo>
                          <a:pt x="4" y="3"/>
                          <a:pt x="4" y="3"/>
                          <a:pt x="4" y="3"/>
                        </a:cubicBezTo>
                        <a:cubicBezTo>
                          <a:pt x="4" y="3"/>
                          <a:pt x="7" y="5"/>
                          <a:pt x="8" y="6"/>
                        </a:cubicBezTo>
                        <a:cubicBezTo>
                          <a:pt x="10" y="7"/>
                          <a:pt x="13" y="5"/>
                          <a:pt x="11" y="4"/>
                        </a:cubicBezTo>
                        <a:cubicBezTo>
                          <a:pt x="10" y="3"/>
                          <a:pt x="7" y="1"/>
                          <a:pt x="7" y="1"/>
                        </a:cubicBezTo>
                        <a:cubicBezTo>
                          <a:pt x="3" y="0"/>
                          <a:pt x="3" y="0"/>
                          <a:pt x="3" y="0"/>
                        </a:cubicBezTo>
                        <a:lnTo>
                          <a:pt x="0" y="0"/>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57" name="Freeform 387"/>
                  <p:cNvSpPr>
                    <a:spLocks/>
                  </p:cNvSpPr>
                  <p:nvPr/>
                </p:nvSpPr>
                <p:spPr bwMode="auto">
                  <a:xfrm>
                    <a:off x="16644938" y="9807575"/>
                    <a:ext cx="85725" cy="982663"/>
                  </a:xfrm>
                  <a:custGeom>
                    <a:avLst/>
                    <a:gdLst>
                      <a:gd name="T0" fmla="*/ 54 w 54"/>
                      <a:gd name="T1" fmla="*/ 619 h 619"/>
                      <a:gd name="T2" fmla="*/ 0 w 54"/>
                      <a:gd name="T3" fmla="*/ 578 h 619"/>
                      <a:gd name="T4" fmla="*/ 0 w 54"/>
                      <a:gd name="T5" fmla="*/ 14 h 619"/>
                      <a:gd name="T6" fmla="*/ 54 w 54"/>
                      <a:gd name="T7" fmla="*/ 0 h 619"/>
                      <a:gd name="T8" fmla="*/ 54 w 54"/>
                      <a:gd name="T9" fmla="*/ 619 h 619"/>
                    </a:gdLst>
                    <a:ahLst/>
                    <a:cxnLst>
                      <a:cxn ang="0">
                        <a:pos x="T0" y="T1"/>
                      </a:cxn>
                      <a:cxn ang="0">
                        <a:pos x="T2" y="T3"/>
                      </a:cxn>
                      <a:cxn ang="0">
                        <a:pos x="T4" y="T5"/>
                      </a:cxn>
                      <a:cxn ang="0">
                        <a:pos x="T6" y="T7"/>
                      </a:cxn>
                      <a:cxn ang="0">
                        <a:pos x="T8" y="T9"/>
                      </a:cxn>
                    </a:cxnLst>
                    <a:rect l="0" t="0" r="r" b="b"/>
                    <a:pathLst>
                      <a:path w="54" h="619">
                        <a:moveTo>
                          <a:pt x="54" y="619"/>
                        </a:moveTo>
                        <a:lnTo>
                          <a:pt x="0" y="578"/>
                        </a:lnTo>
                        <a:lnTo>
                          <a:pt x="0" y="14"/>
                        </a:lnTo>
                        <a:lnTo>
                          <a:pt x="54" y="0"/>
                        </a:lnTo>
                        <a:lnTo>
                          <a:pt x="54" y="619"/>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58" name="Freeform 388"/>
                  <p:cNvSpPr>
                    <a:spLocks/>
                  </p:cNvSpPr>
                  <p:nvPr/>
                </p:nvSpPr>
                <p:spPr bwMode="auto">
                  <a:xfrm>
                    <a:off x="16730663" y="9786938"/>
                    <a:ext cx="65087" cy="1003300"/>
                  </a:xfrm>
                  <a:custGeom>
                    <a:avLst/>
                    <a:gdLst>
                      <a:gd name="T0" fmla="*/ 41 w 41"/>
                      <a:gd name="T1" fmla="*/ 0 h 632"/>
                      <a:gd name="T2" fmla="*/ 0 w 41"/>
                      <a:gd name="T3" fmla="*/ 13 h 632"/>
                      <a:gd name="T4" fmla="*/ 0 w 41"/>
                      <a:gd name="T5" fmla="*/ 632 h 632"/>
                      <a:gd name="T6" fmla="*/ 41 w 41"/>
                      <a:gd name="T7" fmla="*/ 605 h 632"/>
                      <a:gd name="T8" fmla="*/ 41 w 41"/>
                      <a:gd name="T9" fmla="*/ 0 h 632"/>
                    </a:gdLst>
                    <a:ahLst/>
                    <a:cxnLst>
                      <a:cxn ang="0">
                        <a:pos x="T0" y="T1"/>
                      </a:cxn>
                      <a:cxn ang="0">
                        <a:pos x="T2" y="T3"/>
                      </a:cxn>
                      <a:cxn ang="0">
                        <a:pos x="T4" y="T5"/>
                      </a:cxn>
                      <a:cxn ang="0">
                        <a:pos x="T6" y="T7"/>
                      </a:cxn>
                      <a:cxn ang="0">
                        <a:pos x="T8" y="T9"/>
                      </a:cxn>
                    </a:cxnLst>
                    <a:rect l="0" t="0" r="r" b="b"/>
                    <a:pathLst>
                      <a:path w="41" h="632">
                        <a:moveTo>
                          <a:pt x="41" y="0"/>
                        </a:moveTo>
                        <a:lnTo>
                          <a:pt x="0" y="13"/>
                        </a:lnTo>
                        <a:lnTo>
                          <a:pt x="0" y="632"/>
                        </a:lnTo>
                        <a:lnTo>
                          <a:pt x="41" y="605"/>
                        </a:lnTo>
                        <a:lnTo>
                          <a:pt x="41"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59" name="Freeform 389"/>
                  <p:cNvSpPr>
                    <a:spLocks/>
                  </p:cNvSpPr>
                  <p:nvPr/>
                </p:nvSpPr>
                <p:spPr bwMode="auto">
                  <a:xfrm>
                    <a:off x="16495713" y="9961563"/>
                    <a:ext cx="63500" cy="915988"/>
                  </a:xfrm>
                  <a:custGeom>
                    <a:avLst/>
                    <a:gdLst>
                      <a:gd name="T0" fmla="*/ 40 w 40"/>
                      <a:gd name="T1" fmla="*/ 577 h 577"/>
                      <a:gd name="T2" fmla="*/ 0 w 40"/>
                      <a:gd name="T3" fmla="*/ 536 h 577"/>
                      <a:gd name="T4" fmla="*/ 0 w 40"/>
                      <a:gd name="T5" fmla="*/ 13 h 577"/>
                      <a:gd name="T6" fmla="*/ 40 w 40"/>
                      <a:gd name="T7" fmla="*/ 0 h 577"/>
                      <a:gd name="T8" fmla="*/ 40 w 40"/>
                      <a:gd name="T9" fmla="*/ 577 h 577"/>
                    </a:gdLst>
                    <a:ahLst/>
                    <a:cxnLst>
                      <a:cxn ang="0">
                        <a:pos x="T0" y="T1"/>
                      </a:cxn>
                      <a:cxn ang="0">
                        <a:pos x="T2" y="T3"/>
                      </a:cxn>
                      <a:cxn ang="0">
                        <a:pos x="T4" y="T5"/>
                      </a:cxn>
                      <a:cxn ang="0">
                        <a:pos x="T6" y="T7"/>
                      </a:cxn>
                      <a:cxn ang="0">
                        <a:pos x="T8" y="T9"/>
                      </a:cxn>
                    </a:cxnLst>
                    <a:rect l="0" t="0" r="r" b="b"/>
                    <a:pathLst>
                      <a:path w="40" h="577">
                        <a:moveTo>
                          <a:pt x="40" y="577"/>
                        </a:moveTo>
                        <a:lnTo>
                          <a:pt x="0" y="536"/>
                        </a:lnTo>
                        <a:lnTo>
                          <a:pt x="0" y="13"/>
                        </a:lnTo>
                        <a:lnTo>
                          <a:pt x="40" y="0"/>
                        </a:lnTo>
                        <a:lnTo>
                          <a:pt x="40" y="577"/>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60" name="Freeform 390"/>
                  <p:cNvSpPr>
                    <a:spLocks/>
                  </p:cNvSpPr>
                  <p:nvPr/>
                </p:nvSpPr>
                <p:spPr bwMode="auto">
                  <a:xfrm>
                    <a:off x="16559213" y="9874250"/>
                    <a:ext cx="65087" cy="1003300"/>
                  </a:xfrm>
                  <a:custGeom>
                    <a:avLst/>
                    <a:gdLst>
                      <a:gd name="T0" fmla="*/ 41 w 41"/>
                      <a:gd name="T1" fmla="*/ 0 h 632"/>
                      <a:gd name="T2" fmla="*/ 0 w 41"/>
                      <a:gd name="T3" fmla="*/ 13 h 632"/>
                      <a:gd name="T4" fmla="*/ 0 w 41"/>
                      <a:gd name="T5" fmla="*/ 632 h 632"/>
                      <a:gd name="T6" fmla="*/ 41 w 41"/>
                      <a:gd name="T7" fmla="*/ 605 h 632"/>
                      <a:gd name="T8" fmla="*/ 41 w 41"/>
                      <a:gd name="T9" fmla="*/ 0 h 632"/>
                    </a:gdLst>
                    <a:ahLst/>
                    <a:cxnLst>
                      <a:cxn ang="0">
                        <a:pos x="T0" y="T1"/>
                      </a:cxn>
                      <a:cxn ang="0">
                        <a:pos x="T2" y="T3"/>
                      </a:cxn>
                      <a:cxn ang="0">
                        <a:pos x="T4" y="T5"/>
                      </a:cxn>
                      <a:cxn ang="0">
                        <a:pos x="T6" y="T7"/>
                      </a:cxn>
                      <a:cxn ang="0">
                        <a:pos x="T8" y="T9"/>
                      </a:cxn>
                    </a:cxnLst>
                    <a:rect l="0" t="0" r="r" b="b"/>
                    <a:pathLst>
                      <a:path w="41" h="632">
                        <a:moveTo>
                          <a:pt x="41" y="0"/>
                        </a:moveTo>
                        <a:lnTo>
                          <a:pt x="0" y="13"/>
                        </a:lnTo>
                        <a:lnTo>
                          <a:pt x="0" y="632"/>
                        </a:lnTo>
                        <a:lnTo>
                          <a:pt x="41" y="605"/>
                        </a:lnTo>
                        <a:lnTo>
                          <a:pt x="41"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61" name="Freeform 391"/>
                  <p:cNvSpPr>
                    <a:spLocks/>
                  </p:cNvSpPr>
                  <p:nvPr/>
                </p:nvSpPr>
                <p:spPr bwMode="auto">
                  <a:xfrm>
                    <a:off x="16387763" y="10048875"/>
                    <a:ext cx="65087" cy="152400"/>
                  </a:xfrm>
                  <a:custGeom>
                    <a:avLst/>
                    <a:gdLst>
                      <a:gd name="T0" fmla="*/ 27 w 41"/>
                      <a:gd name="T1" fmla="*/ 0 h 96"/>
                      <a:gd name="T2" fmla="*/ 41 w 41"/>
                      <a:gd name="T3" fmla="*/ 27 h 96"/>
                      <a:gd name="T4" fmla="*/ 41 w 41"/>
                      <a:gd name="T5" fmla="*/ 55 h 96"/>
                      <a:gd name="T6" fmla="*/ 27 w 41"/>
                      <a:gd name="T7" fmla="*/ 55 h 96"/>
                      <a:gd name="T8" fmla="*/ 27 w 41"/>
                      <a:gd name="T9" fmla="*/ 41 h 96"/>
                      <a:gd name="T10" fmla="*/ 14 w 41"/>
                      <a:gd name="T11" fmla="*/ 55 h 96"/>
                      <a:gd name="T12" fmla="*/ 27 w 41"/>
                      <a:gd name="T13" fmla="*/ 96 h 96"/>
                      <a:gd name="T14" fmla="*/ 14 w 41"/>
                      <a:gd name="T15" fmla="*/ 96 h 96"/>
                      <a:gd name="T16" fmla="*/ 0 w 41"/>
                      <a:gd name="T17" fmla="*/ 55 h 96"/>
                      <a:gd name="T18" fmla="*/ 14 w 41"/>
                      <a:gd name="T19" fmla="*/ 13 h 96"/>
                      <a:gd name="T20" fmla="*/ 27 w 41"/>
                      <a:gd name="T21"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96">
                        <a:moveTo>
                          <a:pt x="27" y="0"/>
                        </a:moveTo>
                        <a:lnTo>
                          <a:pt x="41" y="27"/>
                        </a:lnTo>
                        <a:lnTo>
                          <a:pt x="41" y="55"/>
                        </a:lnTo>
                        <a:lnTo>
                          <a:pt x="27" y="55"/>
                        </a:lnTo>
                        <a:lnTo>
                          <a:pt x="27" y="41"/>
                        </a:lnTo>
                        <a:lnTo>
                          <a:pt x="14" y="55"/>
                        </a:lnTo>
                        <a:lnTo>
                          <a:pt x="27" y="96"/>
                        </a:lnTo>
                        <a:lnTo>
                          <a:pt x="14" y="96"/>
                        </a:lnTo>
                        <a:lnTo>
                          <a:pt x="0" y="55"/>
                        </a:lnTo>
                        <a:lnTo>
                          <a:pt x="14" y="13"/>
                        </a:lnTo>
                        <a:lnTo>
                          <a:pt x="27" y="0"/>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62" name="Freeform 392"/>
                  <p:cNvSpPr>
                    <a:spLocks/>
                  </p:cNvSpPr>
                  <p:nvPr/>
                </p:nvSpPr>
                <p:spPr bwMode="auto">
                  <a:xfrm>
                    <a:off x="16387763" y="10026650"/>
                    <a:ext cx="65087" cy="42863"/>
                  </a:xfrm>
                  <a:custGeom>
                    <a:avLst/>
                    <a:gdLst>
                      <a:gd name="T0" fmla="*/ 41 w 41"/>
                      <a:gd name="T1" fmla="*/ 0 h 27"/>
                      <a:gd name="T2" fmla="*/ 41 w 41"/>
                      <a:gd name="T3" fmla="*/ 27 h 27"/>
                      <a:gd name="T4" fmla="*/ 0 w 41"/>
                      <a:gd name="T5" fmla="*/ 27 h 27"/>
                      <a:gd name="T6" fmla="*/ 0 w 41"/>
                      <a:gd name="T7" fmla="*/ 14 h 27"/>
                      <a:gd name="T8" fmla="*/ 41 w 41"/>
                      <a:gd name="T9" fmla="*/ 0 h 27"/>
                    </a:gdLst>
                    <a:ahLst/>
                    <a:cxnLst>
                      <a:cxn ang="0">
                        <a:pos x="T0" y="T1"/>
                      </a:cxn>
                      <a:cxn ang="0">
                        <a:pos x="T2" y="T3"/>
                      </a:cxn>
                      <a:cxn ang="0">
                        <a:pos x="T4" y="T5"/>
                      </a:cxn>
                      <a:cxn ang="0">
                        <a:pos x="T6" y="T7"/>
                      </a:cxn>
                      <a:cxn ang="0">
                        <a:pos x="T8" y="T9"/>
                      </a:cxn>
                    </a:cxnLst>
                    <a:rect l="0" t="0" r="r" b="b"/>
                    <a:pathLst>
                      <a:path w="41" h="27">
                        <a:moveTo>
                          <a:pt x="41" y="0"/>
                        </a:moveTo>
                        <a:lnTo>
                          <a:pt x="41" y="27"/>
                        </a:lnTo>
                        <a:lnTo>
                          <a:pt x="0" y="27"/>
                        </a:lnTo>
                        <a:lnTo>
                          <a:pt x="0" y="14"/>
                        </a:lnTo>
                        <a:lnTo>
                          <a:pt x="41" y="0"/>
                        </a:lnTo>
                        <a:close/>
                      </a:path>
                    </a:pathLst>
                  </a:custGeom>
                  <a:solidFill>
                    <a:srgbClr val="E8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63" name="Freeform 393"/>
                  <p:cNvSpPr>
                    <a:spLocks/>
                  </p:cNvSpPr>
                  <p:nvPr/>
                </p:nvSpPr>
                <p:spPr bwMode="auto">
                  <a:xfrm>
                    <a:off x="16816388" y="9829800"/>
                    <a:ext cx="65087" cy="152400"/>
                  </a:xfrm>
                  <a:custGeom>
                    <a:avLst/>
                    <a:gdLst>
                      <a:gd name="T0" fmla="*/ 27 w 41"/>
                      <a:gd name="T1" fmla="*/ 14 h 96"/>
                      <a:gd name="T2" fmla="*/ 41 w 41"/>
                      <a:gd name="T3" fmla="*/ 69 h 96"/>
                      <a:gd name="T4" fmla="*/ 14 w 41"/>
                      <a:gd name="T5" fmla="*/ 96 h 96"/>
                      <a:gd name="T6" fmla="*/ 14 w 41"/>
                      <a:gd name="T7" fmla="*/ 96 h 96"/>
                      <a:gd name="T8" fmla="*/ 27 w 41"/>
                      <a:gd name="T9" fmla="*/ 69 h 96"/>
                      <a:gd name="T10" fmla="*/ 14 w 41"/>
                      <a:gd name="T11" fmla="*/ 41 h 96"/>
                      <a:gd name="T12" fmla="*/ 14 w 41"/>
                      <a:gd name="T13" fmla="*/ 69 h 96"/>
                      <a:gd name="T14" fmla="*/ 0 w 41"/>
                      <a:gd name="T15" fmla="*/ 69 h 96"/>
                      <a:gd name="T16" fmla="*/ 0 w 41"/>
                      <a:gd name="T17" fmla="*/ 41 h 96"/>
                      <a:gd name="T18" fmla="*/ 14 w 41"/>
                      <a:gd name="T19" fmla="*/ 0 h 96"/>
                      <a:gd name="T20" fmla="*/ 27 w 41"/>
                      <a:gd name="T21" fmla="*/ 1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96">
                        <a:moveTo>
                          <a:pt x="27" y="14"/>
                        </a:moveTo>
                        <a:lnTo>
                          <a:pt x="41" y="69"/>
                        </a:lnTo>
                        <a:lnTo>
                          <a:pt x="14" y="96"/>
                        </a:lnTo>
                        <a:lnTo>
                          <a:pt x="14" y="96"/>
                        </a:lnTo>
                        <a:lnTo>
                          <a:pt x="27" y="69"/>
                        </a:lnTo>
                        <a:lnTo>
                          <a:pt x="14" y="41"/>
                        </a:lnTo>
                        <a:lnTo>
                          <a:pt x="14" y="69"/>
                        </a:lnTo>
                        <a:lnTo>
                          <a:pt x="0" y="69"/>
                        </a:lnTo>
                        <a:lnTo>
                          <a:pt x="0" y="41"/>
                        </a:lnTo>
                        <a:lnTo>
                          <a:pt x="14" y="0"/>
                        </a:lnTo>
                        <a:lnTo>
                          <a:pt x="27" y="14"/>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64" name="Freeform 394"/>
                  <p:cNvSpPr>
                    <a:spLocks/>
                  </p:cNvSpPr>
                  <p:nvPr/>
                </p:nvSpPr>
                <p:spPr bwMode="auto">
                  <a:xfrm>
                    <a:off x="16816388" y="9829800"/>
                    <a:ext cx="65087" cy="152400"/>
                  </a:xfrm>
                  <a:custGeom>
                    <a:avLst/>
                    <a:gdLst>
                      <a:gd name="T0" fmla="*/ 27 w 41"/>
                      <a:gd name="T1" fmla="*/ 14 h 96"/>
                      <a:gd name="T2" fmla="*/ 41 w 41"/>
                      <a:gd name="T3" fmla="*/ 69 h 96"/>
                      <a:gd name="T4" fmla="*/ 14 w 41"/>
                      <a:gd name="T5" fmla="*/ 96 h 96"/>
                      <a:gd name="T6" fmla="*/ 14 w 41"/>
                      <a:gd name="T7" fmla="*/ 96 h 96"/>
                      <a:gd name="T8" fmla="*/ 27 w 41"/>
                      <a:gd name="T9" fmla="*/ 69 h 96"/>
                      <a:gd name="T10" fmla="*/ 14 w 41"/>
                      <a:gd name="T11" fmla="*/ 41 h 96"/>
                      <a:gd name="T12" fmla="*/ 14 w 41"/>
                      <a:gd name="T13" fmla="*/ 69 h 96"/>
                      <a:gd name="T14" fmla="*/ 0 w 41"/>
                      <a:gd name="T15" fmla="*/ 69 h 96"/>
                      <a:gd name="T16" fmla="*/ 0 w 41"/>
                      <a:gd name="T17" fmla="*/ 41 h 96"/>
                      <a:gd name="T18" fmla="*/ 14 w 41"/>
                      <a:gd name="T19" fmla="*/ 0 h 96"/>
                      <a:gd name="T20" fmla="*/ 27 w 41"/>
                      <a:gd name="T21" fmla="*/ 1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96">
                        <a:moveTo>
                          <a:pt x="27" y="14"/>
                        </a:moveTo>
                        <a:lnTo>
                          <a:pt x="41" y="69"/>
                        </a:lnTo>
                        <a:lnTo>
                          <a:pt x="14" y="96"/>
                        </a:lnTo>
                        <a:lnTo>
                          <a:pt x="14" y="96"/>
                        </a:lnTo>
                        <a:lnTo>
                          <a:pt x="27" y="69"/>
                        </a:lnTo>
                        <a:lnTo>
                          <a:pt x="14" y="41"/>
                        </a:lnTo>
                        <a:lnTo>
                          <a:pt x="14" y="69"/>
                        </a:lnTo>
                        <a:lnTo>
                          <a:pt x="0" y="69"/>
                        </a:lnTo>
                        <a:lnTo>
                          <a:pt x="0" y="41"/>
                        </a:lnTo>
                        <a:lnTo>
                          <a:pt x="14" y="0"/>
                        </a:lnTo>
                        <a:lnTo>
                          <a:pt x="27" y="1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65" name="Freeform 395"/>
                  <p:cNvSpPr>
                    <a:spLocks/>
                  </p:cNvSpPr>
                  <p:nvPr/>
                </p:nvSpPr>
                <p:spPr bwMode="auto">
                  <a:xfrm>
                    <a:off x="16816388" y="9829800"/>
                    <a:ext cx="42862" cy="44450"/>
                  </a:xfrm>
                  <a:custGeom>
                    <a:avLst/>
                    <a:gdLst>
                      <a:gd name="T0" fmla="*/ 27 w 27"/>
                      <a:gd name="T1" fmla="*/ 0 h 28"/>
                      <a:gd name="T2" fmla="*/ 27 w 27"/>
                      <a:gd name="T3" fmla="*/ 14 h 28"/>
                      <a:gd name="T4" fmla="*/ 0 w 27"/>
                      <a:gd name="T5" fmla="*/ 28 h 28"/>
                      <a:gd name="T6" fmla="*/ 0 w 27"/>
                      <a:gd name="T7" fmla="*/ 0 h 28"/>
                      <a:gd name="T8" fmla="*/ 27 w 27"/>
                      <a:gd name="T9" fmla="*/ 0 h 28"/>
                    </a:gdLst>
                    <a:ahLst/>
                    <a:cxnLst>
                      <a:cxn ang="0">
                        <a:pos x="T0" y="T1"/>
                      </a:cxn>
                      <a:cxn ang="0">
                        <a:pos x="T2" y="T3"/>
                      </a:cxn>
                      <a:cxn ang="0">
                        <a:pos x="T4" y="T5"/>
                      </a:cxn>
                      <a:cxn ang="0">
                        <a:pos x="T6" y="T7"/>
                      </a:cxn>
                      <a:cxn ang="0">
                        <a:pos x="T8" y="T9"/>
                      </a:cxn>
                    </a:cxnLst>
                    <a:rect l="0" t="0" r="r" b="b"/>
                    <a:pathLst>
                      <a:path w="27" h="28">
                        <a:moveTo>
                          <a:pt x="27" y="0"/>
                        </a:moveTo>
                        <a:lnTo>
                          <a:pt x="27" y="14"/>
                        </a:lnTo>
                        <a:lnTo>
                          <a:pt x="0" y="28"/>
                        </a:lnTo>
                        <a:lnTo>
                          <a:pt x="0" y="0"/>
                        </a:lnTo>
                        <a:lnTo>
                          <a:pt x="27" y="0"/>
                        </a:lnTo>
                        <a:close/>
                      </a:path>
                    </a:pathLst>
                  </a:custGeom>
                  <a:solidFill>
                    <a:srgbClr val="E8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66" name="Freeform 396"/>
                  <p:cNvSpPr>
                    <a:spLocks/>
                  </p:cNvSpPr>
                  <p:nvPr/>
                </p:nvSpPr>
                <p:spPr bwMode="auto">
                  <a:xfrm>
                    <a:off x="16624300" y="9175750"/>
                    <a:ext cx="257175" cy="763588"/>
                  </a:xfrm>
                  <a:custGeom>
                    <a:avLst/>
                    <a:gdLst>
                      <a:gd name="T0" fmla="*/ 0 w 12"/>
                      <a:gd name="T1" fmla="*/ 35 h 35"/>
                      <a:gd name="T2" fmla="*/ 0 w 12"/>
                      <a:gd name="T3" fmla="*/ 0 h 35"/>
                      <a:gd name="T4" fmla="*/ 4 w 12"/>
                      <a:gd name="T5" fmla="*/ 0 h 35"/>
                      <a:gd name="T6" fmla="*/ 12 w 12"/>
                      <a:gd name="T7" fmla="*/ 30 h 35"/>
                      <a:gd name="T8" fmla="*/ 9 w 12"/>
                      <a:gd name="T9" fmla="*/ 31 h 35"/>
                      <a:gd name="T10" fmla="*/ 8 w 12"/>
                      <a:gd name="T11" fmla="*/ 13 h 35"/>
                      <a:gd name="T12" fmla="*/ 8 w 12"/>
                      <a:gd name="T13" fmla="*/ 31 h 35"/>
                      <a:gd name="T14" fmla="*/ 0 w 12"/>
                      <a:gd name="T15" fmla="*/ 35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35">
                        <a:moveTo>
                          <a:pt x="0" y="35"/>
                        </a:moveTo>
                        <a:cubicBezTo>
                          <a:pt x="0" y="0"/>
                          <a:pt x="0" y="0"/>
                          <a:pt x="0" y="0"/>
                        </a:cubicBezTo>
                        <a:cubicBezTo>
                          <a:pt x="2" y="0"/>
                          <a:pt x="3" y="0"/>
                          <a:pt x="4" y="0"/>
                        </a:cubicBezTo>
                        <a:cubicBezTo>
                          <a:pt x="7" y="2"/>
                          <a:pt x="11" y="1"/>
                          <a:pt x="12" y="30"/>
                        </a:cubicBezTo>
                        <a:cubicBezTo>
                          <a:pt x="9" y="31"/>
                          <a:pt x="9" y="31"/>
                          <a:pt x="9" y="31"/>
                        </a:cubicBezTo>
                        <a:cubicBezTo>
                          <a:pt x="9" y="31"/>
                          <a:pt x="9" y="13"/>
                          <a:pt x="8" y="13"/>
                        </a:cubicBezTo>
                        <a:cubicBezTo>
                          <a:pt x="8" y="13"/>
                          <a:pt x="7" y="12"/>
                          <a:pt x="8" y="31"/>
                        </a:cubicBezTo>
                        <a:lnTo>
                          <a:pt x="0" y="35"/>
                        </a:lnTo>
                        <a:close/>
                      </a:path>
                    </a:pathLst>
                  </a:custGeom>
                  <a:solidFill>
                    <a:srgbClr val="8BA3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67" name="Freeform 397"/>
                  <p:cNvSpPr>
                    <a:spLocks/>
                  </p:cNvSpPr>
                  <p:nvPr/>
                </p:nvSpPr>
                <p:spPr bwMode="auto">
                  <a:xfrm>
                    <a:off x="16367125" y="9175750"/>
                    <a:ext cx="257175" cy="893763"/>
                  </a:xfrm>
                  <a:custGeom>
                    <a:avLst/>
                    <a:gdLst>
                      <a:gd name="T0" fmla="*/ 12 w 12"/>
                      <a:gd name="T1" fmla="*/ 35 h 41"/>
                      <a:gd name="T2" fmla="*/ 5 w 12"/>
                      <a:gd name="T3" fmla="*/ 39 h 41"/>
                      <a:gd name="T4" fmla="*/ 6 w 12"/>
                      <a:gd name="T5" fmla="*/ 17 h 41"/>
                      <a:gd name="T6" fmla="*/ 4 w 12"/>
                      <a:gd name="T7" fmla="*/ 40 h 41"/>
                      <a:gd name="T8" fmla="*/ 1 w 12"/>
                      <a:gd name="T9" fmla="*/ 41 h 41"/>
                      <a:gd name="T10" fmla="*/ 12 w 12"/>
                      <a:gd name="T11" fmla="*/ 0 h 41"/>
                      <a:gd name="T12" fmla="*/ 12 w 12"/>
                      <a:gd name="T13" fmla="*/ 35 h 41"/>
                    </a:gdLst>
                    <a:ahLst/>
                    <a:cxnLst>
                      <a:cxn ang="0">
                        <a:pos x="T0" y="T1"/>
                      </a:cxn>
                      <a:cxn ang="0">
                        <a:pos x="T2" y="T3"/>
                      </a:cxn>
                      <a:cxn ang="0">
                        <a:pos x="T4" y="T5"/>
                      </a:cxn>
                      <a:cxn ang="0">
                        <a:pos x="T6" y="T7"/>
                      </a:cxn>
                      <a:cxn ang="0">
                        <a:pos x="T8" y="T9"/>
                      </a:cxn>
                      <a:cxn ang="0">
                        <a:pos x="T10" y="T11"/>
                      </a:cxn>
                      <a:cxn ang="0">
                        <a:pos x="T12" y="T13"/>
                      </a:cxn>
                    </a:cxnLst>
                    <a:rect l="0" t="0" r="r" b="b"/>
                    <a:pathLst>
                      <a:path w="12" h="41">
                        <a:moveTo>
                          <a:pt x="12" y="35"/>
                        </a:moveTo>
                        <a:cubicBezTo>
                          <a:pt x="5" y="39"/>
                          <a:pt x="5" y="39"/>
                          <a:pt x="5" y="39"/>
                        </a:cubicBezTo>
                        <a:cubicBezTo>
                          <a:pt x="7" y="18"/>
                          <a:pt x="6" y="17"/>
                          <a:pt x="6" y="17"/>
                        </a:cubicBezTo>
                        <a:cubicBezTo>
                          <a:pt x="4" y="19"/>
                          <a:pt x="4" y="40"/>
                          <a:pt x="4" y="40"/>
                        </a:cubicBezTo>
                        <a:cubicBezTo>
                          <a:pt x="1" y="41"/>
                          <a:pt x="1" y="41"/>
                          <a:pt x="1" y="41"/>
                        </a:cubicBezTo>
                        <a:cubicBezTo>
                          <a:pt x="0" y="16"/>
                          <a:pt x="1" y="3"/>
                          <a:pt x="12" y="0"/>
                        </a:cubicBezTo>
                        <a:lnTo>
                          <a:pt x="12" y="35"/>
                        </a:lnTo>
                        <a:close/>
                      </a:path>
                    </a:pathLst>
                  </a:custGeom>
                  <a:solidFill>
                    <a:srgbClr val="7D8C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68" name="Freeform 398"/>
                  <p:cNvSpPr>
                    <a:spLocks/>
                  </p:cNvSpPr>
                  <p:nvPr/>
                </p:nvSpPr>
                <p:spPr bwMode="auto">
                  <a:xfrm>
                    <a:off x="16538575" y="9066213"/>
                    <a:ext cx="171450" cy="239713"/>
                  </a:xfrm>
                  <a:custGeom>
                    <a:avLst/>
                    <a:gdLst>
                      <a:gd name="T0" fmla="*/ 7 w 8"/>
                      <a:gd name="T1" fmla="*/ 0 h 11"/>
                      <a:gd name="T2" fmla="*/ 7 w 8"/>
                      <a:gd name="T3" fmla="*/ 5 h 11"/>
                      <a:gd name="T4" fmla="*/ 6 w 8"/>
                      <a:gd name="T5" fmla="*/ 10 h 11"/>
                      <a:gd name="T6" fmla="*/ 1 w 8"/>
                      <a:gd name="T7" fmla="*/ 7 h 11"/>
                      <a:gd name="T8" fmla="*/ 1 w 8"/>
                      <a:gd name="T9" fmla="*/ 1 h 11"/>
                      <a:gd name="T10" fmla="*/ 7 w 8"/>
                      <a:gd name="T11" fmla="*/ 0 h 11"/>
                    </a:gdLst>
                    <a:ahLst/>
                    <a:cxnLst>
                      <a:cxn ang="0">
                        <a:pos x="T0" y="T1"/>
                      </a:cxn>
                      <a:cxn ang="0">
                        <a:pos x="T2" y="T3"/>
                      </a:cxn>
                      <a:cxn ang="0">
                        <a:pos x="T4" y="T5"/>
                      </a:cxn>
                      <a:cxn ang="0">
                        <a:pos x="T6" y="T7"/>
                      </a:cxn>
                      <a:cxn ang="0">
                        <a:pos x="T8" y="T9"/>
                      </a:cxn>
                      <a:cxn ang="0">
                        <a:pos x="T10" y="T11"/>
                      </a:cxn>
                    </a:cxnLst>
                    <a:rect l="0" t="0" r="r" b="b"/>
                    <a:pathLst>
                      <a:path w="8" h="11">
                        <a:moveTo>
                          <a:pt x="7" y="0"/>
                        </a:moveTo>
                        <a:cubicBezTo>
                          <a:pt x="7" y="0"/>
                          <a:pt x="6" y="4"/>
                          <a:pt x="7" y="5"/>
                        </a:cubicBezTo>
                        <a:cubicBezTo>
                          <a:pt x="8" y="6"/>
                          <a:pt x="6" y="9"/>
                          <a:pt x="6" y="10"/>
                        </a:cubicBezTo>
                        <a:cubicBezTo>
                          <a:pt x="3" y="11"/>
                          <a:pt x="0" y="8"/>
                          <a:pt x="1" y="7"/>
                        </a:cubicBezTo>
                        <a:cubicBezTo>
                          <a:pt x="2" y="5"/>
                          <a:pt x="1" y="1"/>
                          <a:pt x="1" y="1"/>
                        </a:cubicBezTo>
                        <a:lnTo>
                          <a:pt x="7" y="0"/>
                        </a:lnTo>
                        <a:close/>
                      </a:path>
                    </a:pathLst>
                  </a:custGeom>
                  <a:solidFill>
                    <a:srgbClr val="E5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69" name="Freeform 399"/>
                  <p:cNvSpPr>
                    <a:spLocks/>
                  </p:cNvSpPr>
                  <p:nvPr/>
                </p:nvSpPr>
                <p:spPr bwMode="auto">
                  <a:xfrm>
                    <a:off x="16430625" y="8847138"/>
                    <a:ext cx="322262" cy="328613"/>
                  </a:xfrm>
                  <a:custGeom>
                    <a:avLst/>
                    <a:gdLst>
                      <a:gd name="T0" fmla="*/ 13 w 15"/>
                      <a:gd name="T1" fmla="*/ 2 h 15"/>
                      <a:gd name="T2" fmla="*/ 13 w 15"/>
                      <a:gd name="T3" fmla="*/ 5 h 15"/>
                      <a:gd name="T4" fmla="*/ 15 w 15"/>
                      <a:gd name="T5" fmla="*/ 9 h 15"/>
                      <a:gd name="T6" fmla="*/ 13 w 15"/>
                      <a:gd name="T7" fmla="*/ 9 h 15"/>
                      <a:gd name="T8" fmla="*/ 13 w 15"/>
                      <a:gd name="T9" fmla="*/ 13 h 15"/>
                      <a:gd name="T10" fmla="*/ 3 w 15"/>
                      <a:gd name="T11" fmla="*/ 9 h 15"/>
                      <a:gd name="T12" fmla="*/ 13 w 15"/>
                      <a:gd name="T13" fmla="*/ 2 h 15"/>
                    </a:gdLst>
                    <a:ahLst/>
                    <a:cxnLst>
                      <a:cxn ang="0">
                        <a:pos x="T0" y="T1"/>
                      </a:cxn>
                      <a:cxn ang="0">
                        <a:pos x="T2" y="T3"/>
                      </a:cxn>
                      <a:cxn ang="0">
                        <a:pos x="T4" y="T5"/>
                      </a:cxn>
                      <a:cxn ang="0">
                        <a:pos x="T6" y="T7"/>
                      </a:cxn>
                      <a:cxn ang="0">
                        <a:pos x="T8" y="T9"/>
                      </a:cxn>
                      <a:cxn ang="0">
                        <a:pos x="T10" y="T11"/>
                      </a:cxn>
                      <a:cxn ang="0">
                        <a:pos x="T12" y="T13"/>
                      </a:cxn>
                    </a:cxnLst>
                    <a:rect l="0" t="0" r="r" b="b"/>
                    <a:pathLst>
                      <a:path w="15" h="15">
                        <a:moveTo>
                          <a:pt x="13" y="2"/>
                        </a:moveTo>
                        <a:cubicBezTo>
                          <a:pt x="13" y="2"/>
                          <a:pt x="13" y="2"/>
                          <a:pt x="13" y="5"/>
                        </a:cubicBezTo>
                        <a:cubicBezTo>
                          <a:pt x="13" y="7"/>
                          <a:pt x="15" y="8"/>
                          <a:pt x="15" y="9"/>
                        </a:cubicBezTo>
                        <a:cubicBezTo>
                          <a:pt x="15" y="10"/>
                          <a:pt x="13" y="8"/>
                          <a:pt x="13" y="9"/>
                        </a:cubicBezTo>
                        <a:cubicBezTo>
                          <a:pt x="13" y="10"/>
                          <a:pt x="13" y="12"/>
                          <a:pt x="13" y="13"/>
                        </a:cubicBezTo>
                        <a:cubicBezTo>
                          <a:pt x="13" y="14"/>
                          <a:pt x="7" y="15"/>
                          <a:pt x="3" y="9"/>
                        </a:cubicBezTo>
                        <a:cubicBezTo>
                          <a:pt x="0" y="2"/>
                          <a:pt x="14" y="0"/>
                          <a:pt x="13" y="2"/>
                        </a:cubicBezTo>
                        <a:close/>
                      </a:path>
                    </a:pathLst>
                  </a:custGeom>
                  <a:solidFill>
                    <a:srgbClr val="F4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70" name="Freeform 400"/>
                  <p:cNvSpPr>
                    <a:spLocks/>
                  </p:cNvSpPr>
                  <p:nvPr/>
                </p:nvSpPr>
                <p:spPr bwMode="auto">
                  <a:xfrm>
                    <a:off x="16324263" y="8782050"/>
                    <a:ext cx="428625" cy="306388"/>
                  </a:xfrm>
                  <a:custGeom>
                    <a:avLst/>
                    <a:gdLst>
                      <a:gd name="T0" fmla="*/ 10 w 20"/>
                      <a:gd name="T1" fmla="*/ 14 h 14"/>
                      <a:gd name="T2" fmla="*/ 10 w 20"/>
                      <a:gd name="T3" fmla="*/ 11 h 14"/>
                      <a:gd name="T4" fmla="*/ 11 w 20"/>
                      <a:gd name="T5" fmla="*/ 12 h 14"/>
                      <a:gd name="T6" fmla="*/ 18 w 20"/>
                      <a:gd name="T7" fmla="*/ 7 h 14"/>
                      <a:gd name="T8" fmla="*/ 19 w 20"/>
                      <a:gd name="T9" fmla="*/ 5 h 14"/>
                      <a:gd name="T10" fmla="*/ 10 w 20"/>
                      <a:gd name="T11" fmla="*/ 14 h 14"/>
                    </a:gdLst>
                    <a:ahLst/>
                    <a:cxnLst>
                      <a:cxn ang="0">
                        <a:pos x="T0" y="T1"/>
                      </a:cxn>
                      <a:cxn ang="0">
                        <a:pos x="T2" y="T3"/>
                      </a:cxn>
                      <a:cxn ang="0">
                        <a:pos x="T4" y="T5"/>
                      </a:cxn>
                      <a:cxn ang="0">
                        <a:pos x="T6" y="T7"/>
                      </a:cxn>
                      <a:cxn ang="0">
                        <a:pos x="T8" y="T9"/>
                      </a:cxn>
                      <a:cxn ang="0">
                        <a:pos x="T10" y="T11"/>
                      </a:cxn>
                    </a:cxnLst>
                    <a:rect l="0" t="0" r="r" b="b"/>
                    <a:pathLst>
                      <a:path w="20" h="14">
                        <a:moveTo>
                          <a:pt x="10" y="14"/>
                        </a:moveTo>
                        <a:cubicBezTo>
                          <a:pt x="10" y="14"/>
                          <a:pt x="9" y="11"/>
                          <a:pt x="10" y="11"/>
                        </a:cubicBezTo>
                        <a:cubicBezTo>
                          <a:pt x="10" y="11"/>
                          <a:pt x="11" y="12"/>
                          <a:pt x="11" y="12"/>
                        </a:cubicBezTo>
                        <a:cubicBezTo>
                          <a:pt x="13" y="7"/>
                          <a:pt x="18" y="7"/>
                          <a:pt x="18" y="7"/>
                        </a:cubicBezTo>
                        <a:cubicBezTo>
                          <a:pt x="20" y="6"/>
                          <a:pt x="19" y="5"/>
                          <a:pt x="19" y="5"/>
                        </a:cubicBezTo>
                        <a:cubicBezTo>
                          <a:pt x="19" y="0"/>
                          <a:pt x="0" y="4"/>
                          <a:pt x="10" y="14"/>
                        </a:cubicBezTo>
                        <a:close/>
                      </a:path>
                    </a:pathLst>
                  </a:custGeom>
                  <a:solidFill>
                    <a:srgbClr val="442E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71" name="Freeform 401"/>
                  <p:cNvSpPr>
                    <a:spLocks/>
                  </p:cNvSpPr>
                  <p:nvPr/>
                </p:nvSpPr>
                <p:spPr bwMode="auto">
                  <a:xfrm>
                    <a:off x="16538575" y="9283700"/>
                    <a:ext cx="171450" cy="174625"/>
                  </a:xfrm>
                  <a:custGeom>
                    <a:avLst/>
                    <a:gdLst>
                      <a:gd name="T0" fmla="*/ 108 w 108"/>
                      <a:gd name="T1" fmla="*/ 42 h 110"/>
                      <a:gd name="T2" fmla="*/ 67 w 108"/>
                      <a:gd name="T3" fmla="*/ 0 h 110"/>
                      <a:gd name="T4" fmla="*/ 0 w 108"/>
                      <a:gd name="T5" fmla="*/ 0 h 110"/>
                      <a:gd name="T6" fmla="*/ 27 w 108"/>
                      <a:gd name="T7" fmla="*/ 110 h 110"/>
                      <a:gd name="T8" fmla="*/ 81 w 108"/>
                      <a:gd name="T9" fmla="*/ 110 h 110"/>
                      <a:gd name="T10" fmla="*/ 108 w 108"/>
                      <a:gd name="T11" fmla="*/ 42 h 110"/>
                    </a:gdLst>
                    <a:ahLst/>
                    <a:cxnLst>
                      <a:cxn ang="0">
                        <a:pos x="T0" y="T1"/>
                      </a:cxn>
                      <a:cxn ang="0">
                        <a:pos x="T2" y="T3"/>
                      </a:cxn>
                      <a:cxn ang="0">
                        <a:pos x="T4" y="T5"/>
                      </a:cxn>
                      <a:cxn ang="0">
                        <a:pos x="T6" y="T7"/>
                      </a:cxn>
                      <a:cxn ang="0">
                        <a:pos x="T8" y="T9"/>
                      </a:cxn>
                      <a:cxn ang="0">
                        <a:pos x="T10" y="T11"/>
                      </a:cxn>
                    </a:cxnLst>
                    <a:rect l="0" t="0" r="r" b="b"/>
                    <a:pathLst>
                      <a:path w="108" h="110">
                        <a:moveTo>
                          <a:pt x="108" y="42"/>
                        </a:moveTo>
                        <a:lnTo>
                          <a:pt x="67" y="0"/>
                        </a:lnTo>
                        <a:lnTo>
                          <a:pt x="0" y="0"/>
                        </a:lnTo>
                        <a:lnTo>
                          <a:pt x="27" y="110"/>
                        </a:lnTo>
                        <a:lnTo>
                          <a:pt x="81" y="110"/>
                        </a:lnTo>
                        <a:lnTo>
                          <a:pt x="108" y="42"/>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72" name="Freeform 402"/>
                  <p:cNvSpPr>
                    <a:spLocks/>
                  </p:cNvSpPr>
                  <p:nvPr/>
                </p:nvSpPr>
                <p:spPr bwMode="auto">
                  <a:xfrm>
                    <a:off x="16624300" y="9175750"/>
                    <a:ext cx="85725" cy="174625"/>
                  </a:xfrm>
                  <a:custGeom>
                    <a:avLst/>
                    <a:gdLst>
                      <a:gd name="T0" fmla="*/ 40 w 54"/>
                      <a:gd name="T1" fmla="*/ 0 h 110"/>
                      <a:gd name="T2" fmla="*/ 0 w 54"/>
                      <a:gd name="T3" fmla="*/ 68 h 110"/>
                      <a:gd name="T4" fmla="*/ 40 w 54"/>
                      <a:gd name="T5" fmla="*/ 110 h 110"/>
                      <a:gd name="T6" fmla="*/ 54 w 54"/>
                      <a:gd name="T7" fmla="*/ 13 h 110"/>
                      <a:gd name="T8" fmla="*/ 40 w 54"/>
                      <a:gd name="T9" fmla="*/ 0 h 110"/>
                    </a:gdLst>
                    <a:ahLst/>
                    <a:cxnLst>
                      <a:cxn ang="0">
                        <a:pos x="T0" y="T1"/>
                      </a:cxn>
                      <a:cxn ang="0">
                        <a:pos x="T2" y="T3"/>
                      </a:cxn>
                      <a:cxn ang="0">
                        <a:pos x="T4" y="T5"/>
                      </a:cxn>
                      <a:cxn ang="0">
                        <a:pos x="T6" y="T7"/>
                      </a:cxn>
                      <a:cxn ang="0">
                        <a:pos x="T8" y="T9"/>
                      </a:cxn>
                    </a:cxnLst>
                    <a:rect l="0" t="0" r="r" b="b"/>
                    <a:pathLst>
                      <a:path w="54" h="110">
                        <a:moveTo>
                          <a:pt x="40" y="0"/>
                        </a:moveTo>
                        <a:lnTo>
                          <a:pt x="0" y="68"/>
                        </a:lnTo>
                        <a:lnTo>
                          <a:pt x="40" y="110"/>
                        </a:lnTo>
                        <a:lnTo>
                          <a:pt x="54" y="13"/>
                        </a:lnTo>
                        <a:lnTo>
                          <a:pt x="40" y="0"/>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73" name="Freeform 403"/>
                  <p:cNvSpPr>
                    <a:spLocks/>
                  </p:cNvSpPr>
                  <p:nvPr/>
                </p:nvSpPr>
                <p:spPr bwMode="auto">
                  <a:xfrm>
                    <a:off x="16538575" y="9196388"/>
                    <a:ext cx="85725" cy="153988"/>
                  </a:xfrm>
                  <a:custGeom>
                    <a:avLst/>
                    <a:gdLst>
                      <a:gd name="T0" fmla="*/ 54 w 54"/>
                      <a:gd name="T1" fmla="*/ 55 h 97"/>
                      <a:gd name="T2" fmla="*/ 13 w 54"/>
                      <a:gd name="T3" fmla="*/ 0 h 97"/>
                      <a:gd name="T4" fmla="*/ 0 w 54"/>
                      <a:gd name="T5" fmla="*/ 14 h 97"/>
                      <a:gd name="T6" fmla="*/ 13 w 54"/>
                      <a:gd name="T7" fmla="*/ 97 h 97"/>
                      <a:gd name="T8" fmla="*/ 54 w 54"/>
                      <a:gd name="T9" fmla="*/ 55 h 97"/>
                    </a:gdLst>
                    <a:ahLst/>
                    <a:cxnLst>
                      <a:cxn ang="0">
                        <a:pos x="T0" y="T1"/>
                      </a:cxn>
                      <a:cxn ang="0">
                        <a:pos x="T2" y="T3"/>
                      </a:cxn>
                      <a:cxn ang="0">
                        <a:pos x="T4" y="T5"/>
                      </a:cxn>
                      <a:cxn ang="0">
                        <a:pos x="T6" y="T7"/>
                      </a:cxn>
                      <a:cxn ang="0">
                        <a:pos x="T8" y="T9"/>
                      </a:cxn>
                    </a:cxnLst>
                    <a:rect l="0" t="0" r="r" b="b"/>
                    <a:pathLst>
                      <a:path w="54" h="97">
                        <a:moveTo>
                          <a:pt x="54" y="55"/>
                        </a:moveTo>
                        <a:lnTo>
                          <a:pt x="13" y="0"/>
                        </a:lnTo>
                        <a:lnTo>
                          <a:pt x="0" y="14"/>
                        </a:lnTo>
                        <a:lnTo>
                          <a:pt x="13" y="97"/>
                        </a:lnTo>
                        <a:lnTo>
                          <a:pt x="54" y="55"/>
                        </a:ln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74" name="Freeform 404"/>
                  <p:cNvSpPr>
                    <a:spLocks/>
                  </p:cNvSpPr>
                  <p:nvPr/>
                </p:nvSpPr>
                <p:spPr bwMode="auto">
                  <a:xfrm>
                    <a:off x="16581438" y="9283700"/>
                    <a:ext cx="85725" cy="284163"/>
                  </a:xfrm>
                  <a:custGeom>
                    <a:avLst/>
                    <a:gdLst>
                      <a:gd name="T0" fmla="*/ 27 w 54"/>
                      <a:gd name="T1" fmla="*/ 0 h 179"/>
                      <a:gd name="T2" fmla="*/ 54 w 54"/>
                      <a:gd name="T3" fmla="*/ 28 h 179"/>
                      <a:gd name="T4" fmla="*/ 40 w 54"/>
                      <a:gd name="T5" fmla="*/ 42 h 179"/>
                      <a:gd name="T6" fmla="*/ 54 w 54"/>
                      <a:gd name="T7" fmla="*/ 124 h 179"/>
                      <a:gd name="T8" fmla="*/ 27 w 54"/>
                      <a:gd name="T9" fmla="*/ 179 h 179"/>
                      <a:gd name="T10" fmla="*/ 13 w 54"/>
                      <a:gd name="T11" fmla="*/ 124 h 179"/>
                      <a:gd name="T12" fmla="*/ 27 w 54"/>
                      <a:gd name="T13" fmla="*/ 42 h 179"/>
                      <a:gd name="T14" fmla="*/ 0 w 54"/>
                      <a:gd name="T15" fmla="*/ 28 h 179"/>
                      <a:gd name="T16" fmla="*/ 27 w 54"/>
                      <a:gd name="T1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179">
                        <a:moveTo>
                          <a:pt x="27" y="0"/>
                        </a:moveTo>
                        <a:lnTo>
                          <a:pt x="54" y="28"/>
                        </a:lnTo>
                        <a:lnTo>
                          <a:pt x="40" y="42"/>
                        </a:lnTo>
                        <a:lnTo>
                          <a:pt x="54" y="124"/>
                        </a:lnTo>
                        <a:lnTo>
                          <a:pt x="27" y="179"/>
                        </a:lnTo>
                        <a:lnTo>
                          <a:pt x="13" y="124"/>
                        </a:lnTo>
                        <a:lnTo>
                          <a:pt x="27" y="42"/>
                        </a:lnTo>
                        <a:lnTo>
                          <a:pt x="0" y="28"/>
                        </a:lnTo>
                        <a:lnTo>
                          <a:pt x="27" y="0"/>
                        </a:lnTo>
                        <a:close/>
                      </a:path>
                    </a:pathLst>
                  </a:custGeom>
                  <a:solidFill>
                    <a:srgbClr val="4497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75" name="Freeform 405"/>
                  <p:cNvSpPr>
                    <a:spLocks/>
                  </p:cNvSpPr>
                  <p:nvPr/>
                </p:nvSpPr>
                <p:spPr bwMode="auto">
                  <a:xfrm>
                    <a:off x="16624300" y="9196388"/>
                    <a:ext cx="149225" cy="371475"/>
                  </a:xfrm>
                  <a:custGeom>
                    <a:avLst/>
                    <a:gdLst>
                      <a:gd name="T0" fmla="*/ 4 w 7"/>
                      <a:gd name="T1" fmla="*/ 0 h 17"/>
                      <a:gd name="T2" fmla="*/ 0 w 7"/>
                      <a:gd name="T3" fmla="*/ 17 h 17"/>
                      <a:gd name="T4" fmla="*/ 6 w 7"/>
                      <a:gd name="T5" fmla="*/ 5 h 17"/>
                      <a:gd name="T6" fmla="*/ 4 w 7"/>
                      <a:gd name="T7" fmla="*/ 4 h 17"/>
                      <a:gd name="T8" fmla="*/ 6 w 7"/>
                      <a:gd name="T9" fmla="*/ 2 h 17"/>
                      <a:gd name="T10" fmla="*/ 4 w 7"/>
                      <a:gd name="T11" fmla="*/ 0 h 17"/>
                    </a:gdLst>
                    <a:ahLst/>
                    <a:cxnLst>
                      <a:cxn ang="0">
                        <a:pos x="T0" y="T1"/>
                      </a:cxn>
                      <a:cxn ang="0">
                        <a:pos x="T2" y="T3"/>
                      </a:cxn>
                      <a:cxn ang="0">
                        <a:pos x="T4" y="T5"/>
                      </a:cxn>
                      <a:cxn ang="0">
                        <a:pos x="T6" y="T7"/>
                      </a:cxn>
                      <a:cxn ang="0">
                        <a:pos x="T8" y="T9"/>
                      </a:cxn>
                      <a:cxn ang="0">
                        <a:pos x="T10" y="T11"/>
                      </a:cxn>
                    </a:cxnLst>
                    <a:rect l="0" t="0" r="r" b="b"/>
                    <a:pathLst>
                      <a:path w="7" h="17">
                        <a:moveTo>
                          <a:pt x="4" y="0"/>
                        </a:moveTo>
                        <a:cubicBezTo>
                          <a:pt x="0" y="17"/>
                          <a:pt x="0" y="17"/>
                          <a:pt x="0" y="17"/>
                        </a:cubicBezTo>
                        <a:cubicBezTo>
                          <a:pt x="0" y="17"/>
                          <a:pt x="6" y="6"/>
                          <a:pt x="6" y="5"/>
                        </a:cubicBezTo>
                        <a:cubicBezTo>
                          <a:pt x="6" y="4"/>
                          <a:pt x="4" y="4"/>
                          <a:pt x="4" y="4"/>
                        </a:cubicBezTo>
                        <a:cubicBezTo>
                          <a:pt x="4" y="4"/>
                          <a:pt x="7" y="3"/>
                          <a:pt x="6" y="2"/>
                        </a:cubicBezTo>
                        <a:cubicBezTo>
                          <a:pt x="6" y="1"/>
                          <a:pt x="4" y="0"/>
                          <a:pt x="4" y="0"/>
                        </a:cubicBezTo>
                        <a:close/>
                      </a:path>
                    </a:pathLst>
                  </a:custGeom>
                  <a:solidFill>
                    <a:srgbClr val="7D8C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76" name="Freeform 406"/>
                  <p:cNvSpPr>
                    <a:spLocks/>
                  </p:cNvSpPr>
                  <p:nvPr/>
                </p:nvSpPr>
                <p:spPr bwMode="auto">
                  <a:xfrm>
                    <a:off x="16495713" y="9218613"/>
                    <a:ext cx="128587" cy="349250"/>
                  </a:xfrm>
                  <a:custGeom>
                    <a:avLst/>
                    <a:gdLst>
                      <a:gd name="T0" fmla="*/ 2 w 6"/>
                      <a:gd name="T1" fmla="*/ 0 h 16"/>
                      <a:gd name="T2" fmla="*/ 6 w 6"/>
                      <a:gd name="T3" fmla="*/ 16 h 16"/>
                      <a:gd name="T4" fmla="*/ 1 w 6"/>
                      <a:gd name="T5" fmla="*/ 8 h 16"/>
                      <a:gd name="T6" fmla="*/ 3 w 6"/>
                      <a:gd name="T7" fmla="*/ 5 h 16"/>
                      <a:gd name="T8" fmla="*/ 1 w 6"/>
                      <a:gd name="T9" fmla="*/ 5 h 16"/>
                      <a:gd name="T10" fmla="*/ 2 w 6"/>
                      <a:gd name="T11" fmla="*/ 0 h 16"/>
                    </a:gdLst>
                    <a:ahLst/>
                    <a:cxnLst>
                      <a:cxn ang="0">
                        <a:pos x="T0" y="T1"/>
                      </a:cxn>
                      <a:cxn ang="0">
                        <a:pos x="T2" y="T3"/>
                      </a:cxn>
                      <a:cxn ang="0">
                        <a:pos x="T4" y="T5"/>
                      </a:cxn>
                      <a:cxn ang="0">
                        <a:pos x="T6" y="T7"/>
                      </a:cxn>
                      <a:cxn ang="0">
                        <a:pos x="T8" y="T9"/>
                      </a:cxn>
                      <a:cxn ang="0">
                        <a:pos x="T10" y="T11"/>
                      </a:cxn>
                    </a:cxnLst>
                    <a:rect l="0" t="0" r="r" b="b"/>
                    <a:pathLst>
                      <a:path w="6" h="16">
                        <a:moveTo>
                          <a:pt x="2" y="0"/>
                        </a:moveTo>
                        <a:cubicBezTo>
                          <a:pt x="6" y="16"/>
                          <a:pt x="6" y="16"/>
                          <a:pt x="6" y="16"/>
                        </a:cubicBezTo>
                        <a:cubicBezTo>
                          <a:pt x="6" y="16"/>
                          <a:pt x="1" y="8"/>
                          <a:pt x="1" y="8"/>
                        </a:cubicBezTo>
                        <a:cubicBezTo>
                          <a:pt x="0" y="7"/>
                          <a:pt x="3" y="5"/>
                          <a:pt x="3" y="5"/>
                        </a:cubicBezTo>
                        <a:cubicBezTo>
                          <a:pt x="3" y="5"/>
                          <a:pt x="1" y="5"/>
                          <a:pt x="1" y="5"/>
                        </a:cubicBezTo>
                        <a:cubicBezTo>
                          <a:pt x="0" y="4"/>
                          <a:pt x="2" y="0"/>
                          <a:pt x="2" y="0"/>
                        </a:cubicBezTo>
                        <a:close/>
                      </a:path>
                    </a:pathLst>
                  </a:custGeom>
                  <a:solidFill>
                    <a:srgbClr val="8BA3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grpSp>
            <p:grpSp>
              <p:nvGrpSpPr>
                <p:cNvPr id="535" name="Group 534"/>
                <p:cNvGrpSpPr>
                  <a:grpSpLocks noChangeAspect="1"/>
                </p:cNvGrpSpPr>
                <p:nvPr/>
              </p:nvGrpSpPr>
              <p:grpSpPr>
                <a:xfrm>
                  <a:off x="4191110" y="3818229"/>
                  <a:ext cx="218246" cy="812195"/>
                  <a:chOff x="11223625" y="8847138"/>
                  <a:chExt cx="493713" cy="2117725"/>
                </a:xfrm>
                <a:effectLst>
                  <a:outerShdw blurRad="76200" dir="13500000" sy="23000" kx="1200000" algn="br" rotWithShape="0">
                    <a:prstClr val="black">
                      <a:alpha val="20000"/>
                    </a:prstClr>
                  </a:outerShdw>
                </a:effectLst>
              </p:grpSpPr>
              <p:sp>
                <p:nvSpPr>
                  <p:cNvPr id="536" name="Freeform 407"/>
                  <p:cNvSpPr>
                    <a:spLocks/>
                  </p:cNvSpPr>
                  <p:nvPr/>
                </p:nvSpPr>
                <p:spPr bwMode="auto">
                  <a:xfrm>
                    <a:off x="11331575" y="9131300"/>
                    <a:ext cx="128587" cy="239713"/>
                  </a:xfrm>
                  <a:custGeom>
                    <a:avLst/>
                    <a:gdLst>
                      <a:gd name="T0" fmla="*/ 0 w 6"/>
                      <a:gd name="T1" fmla="*/ 0 h 11"/>
                      <a:gd name="T2" fmla="*/ 0 w 6"/>
                      <a:gd name="T3" fmla="*/ 11 h 11"/>
                      <a:gd name="T4" fmla="*/ 6 w 6"/>
                      <a:gd name="T5" fmla="*/ 8 h 11"/>
                      <a:gd name="T6" fmla="*/ 5 w 6"/>
                      <a:gd name="T7" fmla="*/ 1 h 11"/>
                      <a:gd name="T8" fmla="*/ 0 w 6"/>
                      <a:gd name="T9" fmla="*/ 0 h 11"/>
                    </a:gdLst>
                    <a:ahLst/>
                    <a:cxnLst>
                      <a:cxn ang="0">
                        <a:pos x="T0" y="T1"/>
                      </a:cxn>
                      <a:cxn ang="0">
                        <a:pos x="T2" y="T3"/>
                      </a:cxn>
                      <a:cxn ang="0">
                        <a:pos x="T4" y="T5"/>
                      </a:cxn>
                      <a:cxn ang="0">
                        <a:pos x="T6" y="T7"/>
                      </a:cxn>
                      <a:cxn ang="0">
                        <a:pos x="T8" y="T9"/>
                      </a:cxn>
                    </a:cxnLst>
                    <a:rect l="0" t="0" r="r" b="b"/>
                    <a:pathLst>
                      <a:path w="6" h="11">
                        <a:moveTo>
                          <a:pt x="0" y="0"/>
                        </a:moveTo>
                        <a:cubicBezTo>
                          <a:pt x="3" y="3"/>
                          <a:pt x="0" y="11"/>
                          <a:pt x="0" y="11"/>
                        </a:cubicBezTo>
                        <a:cubicBezTo>
                          <a:pt x="6" y="8"/>
                          <a:pt x="6" y="8"/>
                          <a:pt x="6" y="8"/>
                        </a:cubicBezTo>
                        <a:cubicBezTo>
                          <a:pt x="5" y="1"/>
                          <a:pt x="5" y="1"/>
                          <a:pt x="5" y="1"/>
                        </a:cubicBezTo>
                        <a:lnTo>
                          <a:pt x="0" y="0"/>
                        </a:lnTo>
                        <a:close/>
                      </a:path>
                    </a:pathLst>
                  </a:custGeom>
                  <a:solidFill>
                    <a:srgbClr val="7A6D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37" name="Freeform 408"/>
                  <p:cNvSpPr>
                    <a:spLocks/>
                  </p:cNvSpPr>
                  <p:nvPr/>
                </p:nvSpPr>
                <p:spPr bwMode="auto">
                  <a:xfrm>
                    <a:off x="11480800" y="10156825"/>
                    <a:ext cx="85725" cy="677863"/>
                  </a:xfrm>
                  <a:custGeom>
                    <a:avLst/>
                    <a:gdLst>
                      <a:gd name="T0" fmla="*/ 27 w 54"/>
                      <a:gd name="T1" fmla="*/ 427 h 427"/>
                      <a:gd name="T2" fmla="*/ 0 w 54"/>
                      <a:gd name="T3" fmla="*/ 413 h 427"/>
                      <a:gd name="T4" fmla="*/ 0 w 54"/>
                      <a:gd name="T5" fmla="*/ 14 h 427"/>
                      <a:gd name="T6" fmla="*/ 41 w 54"/>
                      <a:gd name="T7" fmla="*/ 0 h 427"/>
                      <a:gd name="T8" fmla="*/ 54 w 54"/>
                      <a:gd name="T9" fmla="*/ 358 h 427"/>
                      <a:gd name="T10" fmla="*/ 27 w 54"/>
                      <a:gd name="T11" fmla="*/ 427 h 427"/>
                    </a:gdLst>
                    <a:ahLst/>
                    <a:cxnLst>
                      <a:cxn ang="0">
                        <a:pos x="T0" y="T1"/>
                      </a:cxn>
                      <a:cxn ang="0">
                        <a:pos x="T2" y="T3"/>
                      </a:cxn>
                      <a:cxn ang="0">
                        <a:pos x="T4" y="T5"/>
                      </a:cxn>
                      <a:cxn ang="0">
                        <a:pos x="T6" y="T7"/>
                      </a:cxn>
                      <a:cxn ang="0">
                        <a:pos x="T8" y="T9"/>
                      </a:cxn>
                      <a:cxn ang="0">
                        <a:pos x="T10" y="T11"/>
                      </a:cxn>
                    </a:cxnLst>
                    <a:rect l="0" t="0" r="r" b="b"/>
                    <a:pathLst>
                      <a:path w="54" h="427">
                        <a:moveTo>
                          <a:pt x="27" y="427"/>
                        </a:moveTo>
                        <a:lnTo>
                          <a:pt x="0" y="413"/>
                        </a:lnTo>
                        <a:lnTo>
                          <a:pt x="0" y="14"/>
                        </a:lnTo>
                        <a:lnTo>
                          <a:pt x="41" y="0"/>
                        </a:lnTo>
                        <a:lnTo>
                          <a:pt x="54" y="358"/>
                        </a:lnTo>
                        <a:lnTo>
                          <a:pt x="27" y="427"/>
                        </a:lnTo>
                        <a:close/>
                      </a:path>
                    </a:pathLst>
                  </a:custGeom>
                  <a:solidFill>
                    <a:srgbClr val="DB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38" name="Freeform 409"/>
                  <p:cNvSpPr>
                    <a:spLocks/>
                  </p:cNvSpPr>
                  <p:nvPr/>
                </p:nvSpPr>
                <p:spPr bwMode="auto">
                  <a:xfrm>
                    <a:off x="11523663" y="10136188"/>
                    <a:ext cx="42862" cy="698500"/>
                  </a:xfrm>
                  <a:custGeom>
                    <a:avLst/>
                    <a:gdLst>
                      <a:gd name="T0" fmla="*/ 27 w 27"/>
                      <a:gd name="T1" fmla="*/ 0 h 440"/>
                      <a:gd name="T2" fmla="*/ 27 w 27"/>
                      <a:gd name="T3" fmla="*/ 426 h 440"/>
                      <a:gd name="T4" fmla="*/ 0 w 27"/>
                      <a:gd name="T5" fmla="*/ 440 h 440"/>
                      <a:gd name="T6" fmla="*/ 0 w 27"/>
                      <a:gd name="T7" fmla="*/ 13 h 440"/>
                      <a:gd name="T8" fmla="*/ 27 w 27"/>
                      <a:gd name="T9" fmla="*/ 0 h 440"/>
                    </a:gdLst>
                    <a:ahLst/>
                    <a:cxnLst>
                      <a:cxn ang="0">
                        <a:pos x="T0" y="T1"/>
                      </a:cxn>
                      <a:cxn ang="0">
                        <a:pos x="T2" y="T3"/>
                      </a:cxn>
                      <a:cxn ang="0">
                        <a:pos x="T4" y="T5"/>
                      </a:cxn>
                      <a:cxn ang="0">
                        <a:pos x="T6" y="T7"/>
                      </a:cxn>
                      <a:cxn ang="0">
                        <a:pos x="T8" y="T9"/>
                      </a:cxn>
                    </a:cxnLst>
                    <a:rect l="0" t="0" r="r" b="b"/>
                    <a:pathLst>
                      <a:path w="27" h="440">
                        <a:moveTo>
                          <a:pt x="27" y="0"/>
                        </a:moveTo>
                        <a:lnTo>
                          <a:pt x="27" y="426"/>
                        </a:lnTo>
                        <a:lnTo>
                          <a:pt x="0" y="440"/>
                        </a:lnTo>
                        <a:lnTo>
                          <a:pt x="0" y="13"/>
                        </a:lnTo>
                        <a:lnTo>
                          <a:pt x="27" y="0"/>
                        </a:lnTo>
                        <a:close/>
                      </a:path>
                    </a:pathLst>
                  </a:custGeom>
                  <a:solidFill>
                    <a:srgbClr val="E5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39" name="Freeform 410"/>
                  <p:cNvSpPr>
                    <a:spLocks/>
                  </p:cNvSpPr>
                  <p:nvPr/>
                </p:nvSpPr>
                <p:spPr bwMode="auto">
                  <a:xfrm>
                    <a:off x="11523663" y="10812463"/>
                    <a:ext cx="193675" cy="109538"/>
                  </a:xfrm>
                  <a:custGeom>
                    <a:avLst/>
                    <a:gdLst>
                      <a:gd name="T0" fmla="*/ 0 w 9"/>
                      <a:gd name="T1" fmla="*/ 1 h 5"/>
                      <a:gd name="T2" fmla="*/ 5 w 9"/>
                      <a:gd name="T3" fmla="*/ 4 h 5"/>
                      <a:gd name="T4" fmla="*/ 7 w 9"/>
                      <a:gd name="T5" fmla="*/ 2 h 5"/>
                      <a:gd name="T6" fmla="*/ 2 w 9"/>
                      <a:gd name="T7" fmla="*/ 0 h 5"/>
                      <a:gd name="T8" fmla="*/ 0 w 9"/>
                      <a:gd name="T9" fmla="*/ 1 h 5"/>
                    </a:gdLst>
                    <a:ahLst/>
                    <a:cxnLst>
                      <a:cxn ang="0">
                        <a:pos x="T0" y="T1"/>
                      </a:cxn>
                      <a:cxn ang="0">
                        <a:pos x="T2" y="T3"/>
                      </a:cxn>
                      <a:cxn ang="0">
                        <a:pos x="T4" y="T5"/>
                      </a:cxn>
                      <a:cxn ang="0">
                        <a:pos x="T6" y="T7"/>
                      </a:cxn>
                      <a:cxn ang="0">
                        <a:pos x="T8" y="T9"/>
                      </a:cxn>
                    </a:cxnLst>
                    <a:rect l="0" t="0" r="r" b="b"/>
                    <a:pathLst>
                      <a:path w="9" h="5">
                        <a:moveTo>
                          <a:pt x="0" y="1"/>
                        </a:moveTo>
                        <a:cubicBezTo>
                          <a:pt x="0" y="1"/>
                          <a:pt x="4" y="3"/>
                          <a:pt x="5" y="4"/>
                        </a:cubicBezTo>
                        <a:cubicBezTo>
                          <a:pt x="7" y="5"/>
                          <a:pt x="9" y="3"/>
                          <a:pt x="7" y="2"/>
                        </a:cubicBezTo>
                        <a:cubicBezTo>
                          <a:pt x="6" y="1"/>
                          <a:pt x="2" y="0"/>
                          <a:pt x="2" y="0"/>
                        </a:cubicBezTo>
                        <a:lnTo>
                          <a:pt x="0" y="1"/>
                        </a:lnTo>
                        <a:close/>
                      </a:path>
                    </a:pathLst>
                  </a:custGeom>
                  <a:solidFill>
                    <a:srgbClr val="604E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40" name="Freeform 411"/>
                  <p:cNvSpPr>
                    <a:spLocks/>
                  </p:cNvSpPr>
                  <p:nvPr/>
                </p:nvSpPr>
                <p:spPr bwMode="auto">
                  <a:xfrm>
                    <a:off x="11374438" y="10201275"/>
                    <a:ext cx="85725" cy="676275"/>
                  </a:xfrm>
                  <a:custGeom>
                    <a:avLst/>
                    <a:gdLst>
                      <a:gd name="T0" fmla="*/ 27 w 54"/>
                      <a:gd name="T1" fmla="*/ 426 h 426"/>
                      <a:gd name="T2" fmla="*/ 0 w 54"/>
                      <a:gd name="T3" fmla="*/ 413 h 426"/>
                      <a:gd name="T4" fmla="*/ 0 w 54"/>
                      <a:gd name="T5" fmla="*/ 14 h 426"/>
                      <a:gd name="T6" fmla="*/ 40 w 54"/>
                      <a:gd name="T7" fmla="*/ 0 h 426"/>
                      <a:gd name="T8" fmla="*/ 54 w 54"/>
                      <a:gd name="T9" fmla="*/ 358 h 426"/>
                      <a:gd name="T10" fmla="*/ 27 w 54"/>
                      <a:gd name="T11" fmla="*/ 426 h 426"/>
                    </a:gdLst>
                    <a:ahLst/>
                    <a:cxnLst>
                      <a:cxn ang="0">
                        <a:pos x="T0" y="T1"/>
                      </a:cxn>
                      <a:cxn ang="0">
                        <a:pos x="T2" y="T3"/>
                      </a:cxn>
                      <a:cxn ang="0">
                        <a:pos x="T4" y="T5"/>
                      </a:cxn>
                      <a:cxn ang="0">
                        <a:pos x="T6" y="T7"/>
                      </a:cxn>
                      <a:cxn ang="0">
                        <a:pos x="T8" y="T9"/>
                      </a:cxn>
                      <a:cxn ang="0">
                        <a:pos x="T10" y="T11"/>
                      </a:cxn>
                    </a:cxnLst>
                    <a:rect l="0" t="0" r="r" b="b"/>
                    <a:pathLst>
                      <a:path w="54" h="426">
                        <a:moveTo>
                          <a:pt x="27" y="426"/>
                        </a:moveTo>
                        <a:lnTo>
                          <a:pt x="0" y="413"/>
                        </a:lnTo>
                        <a:lnTo>
                          <a:pt x="0" y="14"/>
                        </a:lnTo>
                        <a:lnTo>
                          <a:pt x="40" y="0"/>
                        </a:lnTo>
                        <a:lnTo>
                          <a:pt x="54" y="358"/>
                        </a:lnTo>
                        <a:lnTo>
                          <a:pt x="27" y="426"/>
                        </a:lnTo>
                        <a:close/>
                      </a:path>
                    </a:pathLst>
                  </a:custGeom>
                  <a:solidFill>
                    <a:srgbClr val="DB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41" name="Freeform 412"/>
                  <p:cNvSpPr>
                    <a:spLocks/>
                  </p:cNvSpPr>
                  <p:nvPr/>
                </p:nvSpPr>
                <p:spPr bwMode="auto">
                  <a:xfrm>
                    <a:off x="11417300" y="10179050"/>
                    <a:ext cx="63500" cy="698500"/>
                  </a:xfrm>
                  <a:custGeom>
                    <a:avLst/>
                    <a:gdLst>
                      <a:gd name="T0" fmla="*/ 40 w 40"/>
                      <a:gd name="T1" fmla="*/ 0 h 440"/>
                      <a:gd name="T2" fmla="*/ 27 w 40"/>
                      <a:gd name="T3" fmla="*/ 427 h 440"/>
                      <a:gd name="T4" fmla="*/ 0 w 40"/>
                      <a:gd name="T5" fmla="*/ 440 h 440"/>
                      <a:gd name="T6" fmla="*/ 0 w 40"/>
                      <a:gd name="T7" fmla="*/ 14 h 440"/>
                      <a:gd name="T8" fmla="*/ 40 w 40"/>
                      <a:gd name="T9" fmla="*/ 0 h 440"/>
                    </a:gdLst>
                    <a:ahLst/>
                    <a:cxnLst>
                      <a:cxn ang="0">
                        <a:pos x="T0" y="T1"/>
                      </a:cxn>
                      <a:cxn ang="0">
                        <a:pos x="T2" y="T3"/>
                      </a:cxn>
                      <a:cxn ang="0">
                        <a:pos x="T4" y="T5"/>
                      </a:cxn>
                      <a:cxn ang="0">
                        <a:pos x="T6" y="T7"/>
                      </a:cxn>
                      <a:cxn ang="0">
                        <a:pos x="T8" y="T9"/>
                      </a:cxn>
                    </a:cxnLst>
                    <a:rect l="0" t="0" r="r" b="b"/>
                    <a:pathLst>
                      <a:path w="40" h="440">
                        <a:moveTo>
                          <a:pt x="40" y="0"/>
                        </a:moveTo>
                        <a:lnTo>
                          <a:pt x="27" y="427"/>
                        </a:lnTo>
                        <a:lnTo>
                          <a:pt x="0" y="440"/>
                        </a:lnTo>
                        <a:lnTo>
                          <a:pt x="0" y="14"/>
                        </a:lnTo>
                        <a:lnTo>
                          <a:pt x="40" y="0"/>
                        </a:lnTo>
                        <a:close/>
                      </a:path>
                    </a:pathLst>
                  </a:custGeom>
                  <a:solidFill>
                    <a:srgbClr val="E5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42" name="Freeform 413"/>
                  <p:cNvSpPr>
                    <a:spLocks/>
                  </p:cNvSpPr>
                  <p:nvPr/>
                </p:nvSpPr>
                <p:spPr bwMode="auto">
                  <a:xfrm>
                    <a:off x="11417300" y="10856913"/>
                    <a:ext cx="192087" cy="107950"/>
                  </a:xfrm>
                  <a:custGeom>
                    <a:avLst/>
                    <a:gdLst>
                      <a:gd name="T0" fmla="*/ 0 w 9"/>
                      <a:gd name="T1" fmla="*/ 1 h 5"/>
                      <a:gd name="T2" fmla="*/ 5 w 9"/>
                      <a:gd name="T3" fmla="*/ 4 h 5"/>
                      <a:gd name="T4" fmla="*/ 7 w 9"/>
                      <a:gd name="T5" fmla="*/ 2 h 5"/>
                      <a:gd name="T6" fmla="*/ 2 w 9"/>
                      <a:gd name="T7" fmla="*/ 0 h 5"/>
                      <a:gd name="T8" fmla="*/ 0 w 9"/>
                      <a:gd name="T9" fmla="*/ 1 h 5"/>
                    </a:gdLst>
                    <a:ahLst/>
                    <a:cxnLst>
                      <a:cxn ang="0">
                        <a:pos x="T0" y="T1"/>
                      </a:cxn>
                      <a:cxn ang="0">
                        <a:pos x="T2" y="T3"/>
                      </a:cxn>
                      <a:cxn ang="0">
                        <a:pos x="T4" y="T5"/>
                      </a:cxn>
                      <a:cxn ang="0">
                        <a:pos x="T6" y="T7"/>
                      </a:cxn>
                      <a:cxn ang="0">
                        <a:pos x="T8" y="T9"/>
                      </a:cxn>
                    </a:cxnLst>
                    <a:rect l="0" t="0" r="r" b="b"/>
                    <a:pathLst>
                      <a:path w="9" h="5">
                        <a:moveTo>
                          <a:pt x="0" y="1"/>
                        </a:moveTo>
                        <a:cubicBezTo>
                          <a:pt x="0" y="1"/>
                          <a:pt x="4" y="3"/>
                          <a:pt x="5" y="4"/>
                        </a:cubicBezTo>
                        <a:cubicBezTo>
                          <a:pt x="7" y="5"/>
                          <a:pt x="9" y="3"/>
                          <a:pt x="7" y="2"/>
                        </a:cubicBezTo>
                        <a:cubicBezTo>
                          <a:pt x="6" y="2"/>
                          <a:pt x="2" y="0"/>
                          <a:pt x="2" y="0"/>
                        </a:cubicBezTo>
                        <a:lnTo>
                          <a:pt x="0" y="1"/>
                        </a:lnTo>
                        <a:close/>
                      </a:path>
                    </a:pathLst>
                  </a:custGeom>
                  <a:solidFill>
                    <a:srgbClr val="604E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43" name="Freeform 414"/>
                  <p:cNvSpPr>
                    <a:spLocks/>
                  </p:cNvSpPr>
                  <p:nvPr/>
                </p:nvSpPr>
                <p:spPr bwMode="auto">
                  <a:xfrm>
                    <a:off x="11309350" y="9807575"/>
                    <a:ext cx="322262" cy="481013"/>
                  </a:xfrm>
                  <a:custGeom>
                    <a:avLst/>
                    <a:gdLst>
                      <a:gd name="T0" fmla="*/ 176 w 203"/>
                      <a:gd name="T1" fmla="*/ 0 h 303"/>
                      <a:gd name="T2" fmla="*/ 203 w 203"/>
                      <a:gd name="T3" fmla="*/ 207 h 303"/>
                      <a:gd name="T4" fmla="*/ 0 w 203"/>
                      <a:gd name="T5" fmla="*/ 303 h 303"/>
                      <a:gd name="T6" fmla="*/ 41 w 203"/>
                      <a:gd name="T7" fmla="*/ 69 h 303"/>
                      <a:gd name="T8" fmla="*/ 176 w 203"/>
                      <a:gd name="T9" fmla="*/ 0 h 303"/>
                    </a:gdLst>
                    <a:ahLst/>
                    <a:cxnLst>
                      <a:cxn ang="0">
                        <a:pos x="T0" y="T1"/>
                      </a:cxn>
                      <a:cxn ang="0">
                        <a:pos x="T2" y="T3"/>
                      </a:cxn>
                      <a:cxn ang="0">
                        <a:pos x="T4" y="T5"/>
                      </a:cxn>
                      <a:cxn ang="0">
                        <a:pos x="T6" y="T7"/>
                      </a:cxn>
                      <a:cxn ang="0">
                        <a:pos x="T8" y="T9"/>
                      </a:cxn>
                    </a:cxnLst>
                    <a:rect l="0" t="0" r="r" b="b"/>
                    <a:pathLst>
                      <a:path w="203" h="303">
                        <a:moveTo>
                          <a:pt x="176" y="0"/>
                        </a:moveTo>
                        <a:lnTo>
                          <a:pt x="203" y="207"/>
                        </a:lnTo>
                        <a:lnTo>
                          <a:pt x="0" y="303"/>
                        </a:lnTo>
                        <a:lnTo>
                          <a:pt x="41" y="69"/>
                        </a:lnTo>
                        <a:lnTo>
                          <a:pt x="176" y="0"/>
                        </a:lnTo>
                        <a:close/>
                      </a:path>
                    </a:pathLst>
                  </a:custGeom>
                  <a:solidFill>
                    <a:srgbClr val="604E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44" name="Freeform 415"/>
                  <p:cNvSpPr>
                    <a:spLocks/>
                  </p:cNvSpPr>
                  <p:nvPr/>
                </p:nvSpPr>
                <p:spPr bwMode="auto">
                  <a:xfrm>
                    <a:off x="11374438" y="9263063"/>
                    <a:ext cx="171450" cy="631825"/>
                  </a:xfrm>
                  <a:custGeom>
                    <a:avLst/>
                    <a:gdLst>
                      <a:gd name="T0" fmla="*/ 8 w 8"/>
                      <a:gd name="T1" fmla="*/ 26 h 29"/>
                      <a:gd name="T2" fmla="*/ 8 w 8"/>
                      <a:gd name="T3" fmla="*/ 0 h 29"/>
                      <a:gd name="T4" fmla="*/ 0 w 8"/>
                      <a:gd name="T5" fmla="*/ 2 h 29"/>
                      <a:gd name="T6" fmla="*/ 1 w 8"/>
                      <a:gd name="T7" fmla="*/ 29 h 29"/>
                      <a:gd name="T8" fmla="*/ 8 w 8"/>
                      <a:gd name="T9" fmla="*/ 26 h 29"/>
                    </a:gdLst>
                    <a:ahLst/>
                    <a:cxnLst>
                      <a:cxn ang="0">
                        <a:pos x="T0" y="T1"/>
                      </a:cxn>
                      <a:cxn ang="0">
                        <a:pos x="T2" y="T3"/>
                      </a:cxn>
                      <a:cxn ang="0">
                        <a:pos x="T4" y="T5"/>
                      </a:cxn>
                      <a:cxn ang="0">
                        <a:pos x="T6" y="T7"/>
                      </a:cxn>
                      <a:cxn ang="0">
                        <a:pos x="T8" y="T9"/>
                      </a:cxn>
                    </a:cxnLst>
                    <a:rect l="0" t="0" r="r" b="b"/>
                    <a:pathLst>
                      <a:path w="8" h="29">
                        <a:moveTo>
                          <a:pt x="8" y="26"/>
                        </a:moveTo>
                        <a:cubicBezTo>
                          <a:pt x="8" y="0"/>
                          <a:pt x="8" y="0"/>
                          <a:pt x="8" y="0"/>
                        </a:cubicBezTo>
                        <a:cubicBezTo>
                          <a:pt x="6" y="0"/>
                          <a:pt x="1" y="1"/>
                          <a:pt x="0" y="2"/>
                        </a:cubicBezTo>
                        <a:cubicBezTo>
                          <a:pt x="1" y="29"/>
                          <a:pt x="1" y="29"/>
                          <a:pt x="1" y="29"/>
                        </a:cubicBezTo>
                        <a:lnTo>
                          <a:pt x="8" y="26"/>
                        </a:lnTo>
                        <a:close/>
                      </a:path>
                    </a:pathLst>
                  </a:custGeom>
                  <a:solidFill>
                    <a:srgbClr val="F7F4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45" name="Freeform 416"/>
                  <p:cNvSpPr>
                    <a:spLocks/>
                  </p:cNvSpPr>
                  <p:nvPr/>
                </p:nvSpPr>
                <p:spPr bwMode="auto">
                  <a:xfrm>
                    <a:off x="11460163" y="9263063"/>
                    <a:ext cx="214312" cy="588963"/>
                  </a:xfrm>
                  <a:custGeom>
                    <a:avLst/>
                    <a:gdLst>
                      <a:gd name="T0" fmla="*/ 1 w 10"/>
                      <a:gd name="T1" fmla="*/ 27 h 27"/>
                      <a:gd name="T2" fmla="*/ 4 w 10"/>
                      <a:gd name="T3" fmla="*/ 0 h 27"/>
                      <a:gd name="T4" fmla="*/ 8 w 10"/>
                      <a:gd name="T5" fmla="*/ 24 h 27"/>
                      <a:gd name="T6" fmla="*/ 7 w 10"/>
                      <a:gd name="T7" fmla="*/ 25 h 27"/>
                      <a:gd name="T8" fmla="*/ 5 w 10"/>
                      <a:gd name="T9" fmla="*/ 11 h 27"/>
                      <a:gd name="T10" fmla="*/ 6 w 10"/>
                      <a:gd name="T11" fmla="*/ 25 h 27"/>
                      <a:gd name="T12" fmla="*/ 1 w 10"/>
                      <a:gd name="T13" fmla="*/ 27 h 27"/>
                    </a:gdLst>
                    <a:ahLst/>
                    <a:cxnLst>
                      <a:cxn ang="0">
                        <a:pos x="T0" y="T1"/>
                      </a:cxn>
                      <a:cxn ang="0">
                        <a:pos x="T2" y="T3"/>
                      </a:cxn>
                      <a:cxn ang="0">
                        <a:pos x="T4" y="T5"/>
                      </a:cxn>
                      <a:cxn ang="0">
                        <a:pos x="T6" y="T7"/>
                      </a:cxn>
                      <a:cxn ang="0">
                        <a:pos x="T8" y="T9"/>
                      </a:cxn>
                      <a:cxn ang="0">
                        <a:pos x="T10" y="T11"/>
                      </a:cxn>
                      <a:cxn ang="0">
                        <a:pos x="T12" y="T13"/>
                      </a:cxn>
                    </a:cxnLst>
                    <a:rect l="0" t="0" r="r" b="b"/>
                    <a:pathLst>
                      <a:path w="10" h="27">
                        <a:moveTo>
                          <a:pt x="1" y="27"/>
                        </a:moveTo>
                        <a:cubicBezTo>
                          <a:pt x="0" y="12"/>
                          <a:pt x="4" y="0"/>
                          <a:pt x="4" y="0"/>
                        </a:cubicBezTo>
                        <a:cubicBezTo>
                          <a:pt x="7" y="1"/>
                          <a:pt x="10" y="10"/>
                          <a:pt x="8" y="24"/>
                        </a:cubicBezTo>
                        <a:cubicBezTo>
                          <a:pt x="7" y="25"/>
                          <a:pt x="7" y="25"/>
                          <a:pt x="7" y="25"/>
                        </a:cubicBezTo>
                        <a:cubicBezTo>
                          <a:pt x="7" y="25"/>
                          <a:pt x="8" y="13"/>
                          <a:pt x="5" y="11"/>
                        </a:cubicBezTo>
                        <a:cubicBezTo>
                          <a:pt x="5" y="11"/>
                          <a:pt x="4" y="16"/>
                          <a:pt x="6" y="25"/>
                        </a:cubicBezTo>
                        <a:lnTo>
                          <a:pt x="1" y="27"/>
                        </a:lnTo>
                        <a:close/>
                      </a:path>
                    </a:pathLst>
                  </a:custGeom>
                  <a:solidFill>
                    <a:srgbClr val="E2B6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46" name="Freeform 417"/>
                  <p:cNvSpPr>
                    <a:spLocks/>
                  </p:cNvSpPr>
                  <p:nvPr/>
                </p:nvSpPr>
                <p:spPr bwMode="auto">
                  <a:xfrm>
                    <a:off x="11266488" y="9305925"/>
                    <a:ext cx="236537" cy="633413"/>
                  </a:xfrm>
                  <a:custGeom>
                    <a:avLst/>
                    <a:gdLst>
                      <a:gd name="T0" fmla="*/ 10 w 11"/>
                      <a:gd name="T1" fmla="*/ 25 h 29"/>
                      <a:gd name="T2" fmla="*/ 5 w 11"/>
                      <a:gd name="T3" fmla="*/ 28 h 29"/>
                      <a:gd name="T4" fmla="*/ 5 w 11"/>
                      <a:gd name="T5" fmla="*/ 12 h 29"/>
                      <a:gd name="T6" fmla="*/ 4 w 11"/>
                      <a:gd name="T7" fmla="*/ 28 h 29"/>
                      <a:gd name="T8" fmla="*/ 2 w 11"/>
                      <a:gd name="T9" fmla="*/ 29 h 29"/>
                      <a:gd name="T10" fmla="*/ 5 w 11"/>
                      <a:gd name="T11" fmla="*/ 0 h 29"/>
                      <a:gd name="T12" fmla="*/ 10 w 11"/>
                      <a:gd name="T13" fmla="*/ 25 h 29"/>
                    </a:gdLst>
                    <a:ahLst/>
                    <a:cxnLst>
                      <a:cxn ang="0">
                        <a:pos x="T0" y="T1"/>
                      </a:cxn>
                      <a:cxn ang="0">
                        <a:pos x="T2" y="T3"/>
                      </a:cxn>
                      <a:cxn ang="0">
                        <a:pos x="T4" y="T5"/>
                      </a:cxn>
                      <a:cxn ang="0">
                        <a:pos x="T6" y="T7"/>
                      </a:cxn>
                      <a:cxn ang="0">
                        <a:pos x="T8" y="T9"/>
                      </a:cxn>
                      <a:cxn ang="0">
                        <a:pos x="T10" y="T11"/>
                      </a:cxn>
                      <a:cxn ang="0">
                        <a:pos x="T12" y="T13"/>
                      </a:cxn>
                    </a:cxnLst>
                    <a:rect l="0" t="0" r="r" b="b"/>
                    <a:pathLst>
                      <a:path w="11" h="29">
                        <a:moveTo>
                          <a:pt x="10" y="25"/>
                        </a:moveTo>
                        <a:cubicBezTo>
                          <a:pt x="5" y="28"/>
                          <a:pt x="5" y="28"/>
                          <a:pt x="5" y="28"/>
                        </a:cubicBezTo>
                        <a:cubicBezTo>
                          <a:pt x="6" y="16"/>
                          <a:pt x="5" y="12"/>
                          <a:pt x="5" y="12"/>
                        </a:cubicBezTo>
                        <a:cubicBezTo>
                          <a:pt x="4" y="14"/>
                          <a:pt x="4" y="28"/>
                          <a:pt x="4" y="28"/>
                        </a:cubicBezTo>
                        <a:cubicBezTo>
                          <a:pt x="2" y="29"/>
                          <a:pt x="2" y="29"/>
                          <a:pt x="2" y="29"/>
                        </a:cubicBezTo>
                        <a:cubicBezTo>
                          <a:pt x="0" y="12"/>
                          <a:pt x="1" y="2"/>
                          <a:pt x="5" y="0"/>
                        </a:cubicBezTo>
                        <a:cubicBezTo>
                          <a:pt x="5" y="0"/>
                          <a:pt x="11" y="7"/>
                          <a:pt x="10" y="25"/>
                        </a:cubicBezTo>
                        <a:close/>
                      </a:path>
                    </a:pathLst>
                  </a:custGeom>
                  <a:solidFill>
                    <a:srgbClr val="C6A2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47" name="Freeform 418"/>
                  <p:cNvSpPr>
                    <a:spLocks/>
                  </p:cNvSpPr>
                  <p:nvPr/>
                </p:nvSpPr>
                <p:spPr bwMode="auto">
                  <a:xfrm>
                    <a:off x="11374438" y="9131300"/>
                    <a:ext cx="171450" cy="261938"/>
                  </a:xfrm>
                  <a:custGeom>
                    <a:avLst/>
                    <a:gdLst>
                      <a:gd name="T0" fmla="*/ 7 w 8"/>
                      <a:gd name="T1" fmla="*/ 0 h 12"/>
                      <a:gd name="T2" fmla="*/ 6 w 8"/>
                      <a:gd name="T3" fmla="*/ 6 h 12"/>
                      <a:gd name="T4" fmla="*/ 4 w 8"/>
                      <a:gd name="T5" fmla="*/ 12 h 12"/>
                      <a:gd name="T6" fmla="*/ 1 w 8"/>
                      <a:gd name="T7" fmla="*/ 7 h 12"/>
                      <a:gd name="T8" fmla="*/ 1 w 8"/>
                      <a:gd name="T9" fmla="*/ 1 h 12"/>
                      <a:gd name="T10" fmla="*/ 7 w 8"/>
                      <a:gd name="T11" fmla="*/ 0 h 12"/>
                    </a:gdLst>
                    <a:ahLst/>
                    <a:cxnLst>
                      <a:cxn ang="0">
                        <a:pos x="T0" y="T1"/>
                      </a:cxn>
                      <a:cxn ang="0">
                        <a:pos x="T2" y="T3"/>
                      </a:cxn>
                      <a:cxn ang="0">
                        <a:pos x="T4" y="T5"/>
                      </a:cxn>
                      <a:cxn ang="0">
                        <a:pos x="T6" y="T7"/>
                      </a:cxn>
                      <a:cxn ang="0">
                        <a:pos x="T8" y="T9"/>
                      </a:cxn>
                      <a:cxn ang="0">
                        <a:pos x="T10" y="T11"/>
                      </a:cxn>
                    </a:cxnLst>
                    <a:rect l="0" t="0" r="r" b="b"/>
                    <a:pathLst>
                      <a:path w="8" h="12">
                        <a:moveTo>
                          <a:pt x="7" y="0"/>
                        </a:moveTo>
                        <a:cubicBezTo>
                          <a:pt x="7" y="0"/>
                          <a:pt x="5" y="5"/>
                          <a:pt x="6" y="6"/>
                        </a:cubicBezTo>
                        <a:cubicBezTo>
                          <a:pt x="8" y="8"/>
                          <a:pt x="6" y="11"/>
                          <a:pt x="4" y="12"/>
                        </a:cubicBezTo>
                        <a:cubicBezTo>
                          <a:pt x="1" y="12"/>
                          <a:pt x="0" y="9"/>
                          <a:pt x="1" y="7"/>
                        </a:cubicBezTo>
                        <a:cubicBezTo>
                          <a:pt x="2" y="5"/>
                          <a:pt x="1" y="1"/>
                          <a:pt x="1" y="1"/>
                        </a:cubicBezTo>
                        <a:lnTo>
                          <a:pt x="7" y="0"/>
                        </a:lnTo>
                        <a:close/>
                      </a:path>
                    </a:pathLst>
                  </a:custGeom>
                  <a:solidFill>
                    <a:srgbClr val="E5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48" name="Freeform 419"/>
                  <p:cNvSpPr>
                    <a:spLocks/>
                  </p:cNvSpPr>
                  <p:nvPr/>
                </p:nvSpPr>
                <p:spPr bwMode="auto">
                  <a:xfrm>
                    <a:off x="11288713" y="8956675"/>
                    <a:ext cx="277812" cy="327025"/>
                  </a:xfrm>
                  <a:custGeom>
                    <a:avLst/>
                    <a:gdLst>
                      <a:gd name="T0" fmla="*/ 12 w 13"/>
                      <a:gd name="T1" fmla="*/ 2 h 15"/>
                      <a:gd name="T2" fmla="*/ 12 w 13"/>
                      <a:gd name="T3" fmla="*/ 5 h 15"/>
                      <a:gd name="T4" fmla="*/ 13 w 13"/>
                      <a:gd name="T5" fmla="*/ 9 h 15"/>
                      <a:gd name="T6" fmla="*/ 10 w 13"/>
                      <a:gd name="T7" fmla="*/ 12 h 15"/>
                      <a:gd name="T8" fmla="*/ 3 w 13"/>
                      <a:gd name="T9" fmla="*/ 8 h 15"/>
                      <a:gd name="T10" fmla="*/ 12 w 13"/>
                      <a:gd name="T11" fmla="*/ 2 h 15"/>
                    </a:gdLst>
                    <a:ahLst/>
                    <a:cxnLst>
                      <a:cxn ang="0">
                        <a:pos x="T0" y="T1"/>
                      </a:cxn>
                      <a:cxn ang="0">
                        <a:pos x="T2" y="T3"/>
                      </a:cxn>
                      <a:cxn ang="0">
                        <a:pos x="T4" y="T5"/>
                      </a:cxn>
                      <a:cxn ang="0">
                        <a:pos x="T6" y="T7"/>
                      </a:cxn>
                      <a:cxn ang="0">
                        <a:pos x="T8" y="T9"/>
                      </a:cxn>
                      <a:cxn ang="0">
                        <a:pos x="T10" y="T11"/>
                      </a:cxn>
                    </a:cxnLst>
                    <a:rect l="0" t="0" r="r" b="b"/>
                    <a:pathLst>
                      <a:path w="13" h="15">
                        <a:moveTo>
                          <a:pt x="12" y="2"/>
                        </a:moveTo>
                        <a:cubicBezTo>
                          <a:pt x="12" y="2"/>
                          <a:pt x="12" y="2"/>
                          <a:pt x="12" y="5"/>
                        </a:cubicBezTo>
                        <a:cubicBezTo>
                          <a:pt x="11" y="7"/>
                          <a:pt x="12" y="8"/>
                          <a:pt x="13" y="9"/>
                        </a:cubicBezTo>
                        <a:cubicBezTo>
                          <a:pt x="13" y="9"/>
                          <a:pt x="10" y="8"/>
                          <a:pt x="10" y="12"/>
                        </a:cubicBezTo>
                        <a:cubicBezTo>
                          <a:pt x="10" y="13"/>
                          <a:pt x="7" y="15"/>
                          <a:pt x="3" y="8"/>
                        </a:cubicBezTo>
                        <a:cubicBezTo>
                          <a:pt x="0" y="2"/>
                          <a:pt x="12" y="0"/>
                          <a:pt x="12" y="2"/>
                        </a:cubicBezTo>
                        <a:close/>
                      </a:path>
                    </a:pathLst>
                  </a:custGeom>
                  <a:solidFill>
                    <a:srgbClr val="F4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49" name="Freeform 420"/>
                  <p:cNvSpPr>
                    <a:spLocks/>
                  </p:cNvSpPr>
                  <p:nvPr/>
                </p:nvSpPr>
                <p:spPr bwMode="auto">
                  <a:xfrm>
                    <a:off x="11223625" y="8847138"/>
                    <a:ext cx="365125" cy="371475"/>
                  </a:xfrm>
                  <a:custGeom>
                    <a:avLst/>
                    <a:gdLst>
                      <a:gd name="T0" fmla="*/ 15 w 17"/>
                      <a:gd name="T1" fmla="*/ 10 h 17"/>
                      <a:gd name="T2" fmla="*/ 13 w 17"/>
                      <a:gd name="T3" fmla="*/ 8 h 17"/>
                      <a:gd name="T4" fmla="*/ 9 w 17"/>
                      <a:gd name="T5" fmla="*/ 13 h 17"/>
                      <a:gd name="T6" fmla="*/ 8 w 17"/>
                      <a:gd name="T7" fmla="*/ 17 h 17"/>
                      <a:gd name="T8" fmla="*/ 5 w 17"/>
                      <a:gd name="T9" fmla="*/ 15 h 17"/>
                      <a:gd name="T10" fmla="*/ 14 w 17"/>
                      <a:gd name="T11" fmla="*/ 6 h 17"/>
                      <a:gd name="T12" fmla="*/ 15 w 17"/>
                      <a:gd name="T13" fmla="*/ 10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15" y="10"/>
                        </a:moveTo>
                        <a:cubicBezTo>
                          <a:pt x="15" y="10"/>
                          <a:pt x="15" y="7"/>
                          <a:pt x="13" y="8"/>
                        </a:cubicBezTo>
                        <a:cubicBezTo>
                          <a:pt x="11" y="9"/>
                          <a:pt x="10" y="13"/>
                          <a:pt x="9" y="13"/>
                        </a:cubicBezTo>
                        <a:cubicBezTo>
                          <a:pt x="5" y="11"/>
                          <a:pt x="8" y="17"/>
                          <a:pt x="8" y="17"/>
                        </a:cubicBezTo>
                        <a:cubicBezTo>
                          <a:pt x="8" y="17"/>
                          <a:pt x="6" y="16"/>
                          <a:pt x="5" y="15"/>
                        </a:cubicBezTo>
                        <a:cubicBezTo>
                          <a:pt x="0" y="8"/>
                          <a:pt x="13" y="0"/>
                          <a:pt x="14" y="6"/>
                        </a:cubicBezTo>
                        <a:cubicBezTo>
                          <a:pt x="14" y="6"/>
                          <a:pt x="17" y="7"/>
                          <a:pt x="15" y="10"/>
                        </a:cubicBezTo>
                        <a:close/>
                      </a:path>
                    </a:pathLst>
                  </a:custGeom>
                  <a:solidFill>
                    <a:srgbClr val="7A6D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50" name="Freeform 421"/>
                  <p:cNvSpPr>
                    <a:spLocks/>
                  </p:cNvSpPr>
                  <p:nvPr/>
                </p:nvSpPr>
                <p:spPr bwMode="auto">
                  <a:xfrm>
                    <a:off x="11609388" y="9807575"/>
                    <a:ext cx="22225" cy="87313"/>
                  </a:xfrm>
                  <a:custGeom>
                    <a:avLst/>
                    <a:gdLst>
                      <a:gd name="T0" fmla="*/ 14 w 14"/>
                      <a:gd name="T1" fmla="*/ 0 h 55"/>
                      <a:gd name="T2" fmla="*/ 14 w 14"/>
                      <a:gd name="T3" fmla="*/ 28 h 55"/>
                      <a:gd name="T4" fmla="*/ 14 w 14"/>
                      <a:gd name="T5" fmla="*/ 55 h 55"/>
                      <a:gd name="T6" fmla="*/ 0 w 14"/>
                      <a:gd name="T7" fmla="*/ 55 h 55"/>
                      <a:gd name="T8" fmla="*/ 14 w 14"/>
                      <a:gd name="T9" fmla="*/ 42 h 55"/>
                      <a:gd name="T10" fmla="*/ 0 w 14"/>
                      <a:gd name="T11" fmla="*/ 28 h 55"/>
                      <a:gd name="T12" fmla="*/ 0 w 14"/>
                      <a:gd name="T13" fmla="*/ 42 h 55"/>
                      <a:gd name="T14" fmla="*/ 0 w 14"/>
                      <a:gd name="T15" fmla="*/ 42 h 55"/>
                      <a:gd name="T16" fmla="*/ 0 w 14"/>
                      <a:gd name="T17" fmla="*/ 14 h 55"/>
                      <a:gd name="T18" fmla="*/ 0 w 14"/>
                      <a:gd name="T19" fmla="*/ 0 h 55"/>
                      <a:gd name="T20" fmla="*/ 14 w 14"/>
                      <a:gd name="T2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5">
                        <a:moveTo>
                          <a:pt x="14" y="0"/>
                        </a:moveTo>
                        <a:lnTo>
                          <a:pt x="14" y="28"/>
                        </a:lnTo>
                        <a:lnTo>
                          <a:pt x="14" y="55"/>
                        </a:lnTo>
                        <a:lnTo>
                          <a:pt x="0" y="55"/>
                        </a:lnTo>
                        <a:lnTo>
                          <a:pt x="14" y="42"/>
                        </a:lnTo>
                        <a:lnTo>
                          <a:pt x="0" y="28"/>
                        </a:lnTo>
                        <a:lnTo>
                          <a:pt x="0" y="42"/>
                        </a:lnTo>
                        <a:lnTo>
                          <a:pt x="0" y="42"/>
                        </a:lnTo>
                        <a:lnTo>
                          <a:pt x="0" y="14"/>
                        </a:lnTo>
                        <a:lnTo>
                          <a:pt x="0" y="0"/>
                        </a:lnTo>
                        <a:lnTo>
                          <a:pt x="14" y="0"/>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51" name="Freeform 422"/>
                  <p:cNvSpPr>
                    <a:spLocks/>
                  </p:cNvSpPr>
                  <p:nvPr/>
                </p:nvSpPr>
                <p:spPr bwMode="auto">
                  <a:xfrm>
                    <a:off x="11609388" y="9807575"/>
                    <a:ext cx="22225" cy="87313"/>
                  </a:xfrm>
                  <a:custGeom>
                    <a:avLst/>
                    <a:gdLst>
                      <a:gd name="T0" fmla="*/ 14 w 14"/>
                      <a:gd name="T1" fmla="*/ 0 h 55"/>
                      <a:gd name="T2" fmla="*/ 14 w 14"/>
                      <a:gd name="T3" fmla="*/ 28 h 55"/>
                      <a:gd name="T4" fmla="*/ 14 w 14"/>
                      <a:gd name="T5" fmla="*/ 55 h 55"/>
                      <a:gd name="T6" fmla="*/ 0 w 14"/>
                      <a:gd name="T7" fmla="*/ 55 h 55"/>
                      <a:gd name="T8" fmla="*/ 14 w 14"/>
                      <a:gd name="T9" fmla="*/ 42 h 55"/>
                      <a:gd name="T10" fmla="*/ 0 w 14"/>
                      <a:gd name="T11" fmla="*/ 28 h 55"/>
                      <a:gd name="T12" fmla="*/ 0 w 14"/>
                      <a:gd name="T13" fmla="*/ 42 h 55"/>
                      <a:gd name="T14" fmla="*/ 0 w 14"/>
                      <a:gd name="T15" fmla="*/ 42 h 55"/>
                      <a:gd name="T16" fmla="*/ 0 w 14"/>
                      <a:gd name="T17" fmla="*/ 14 h 55"/>
                      <a:gd name="T18" fmla="*/ 0 w 14"/>
                      <a:gd name="T19" fmla="*/ 0 h 55"/>
                      <a:gd name="T20" fmla="*/ 14 w 14"/>
                      <a:gd name="T2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5">
                        <a:moveTo>
                          <a:pt x="14" y="0"/>
                        </a:moveTo>
                        <a:lnTo>
                          <a:pt x="14" y="28"/>
                        </a:lnTo>
                        <a:lnTo>
                          <a:pt x="14" y="55"/>
                        </a:lnTo>
                        <a:lnTo>
                          <a:pt x="0" y="55"/>
                        </a:lnTo>
                        <a:lnTo>
                          <a:pt x="14" y="42"/>
                        </a:lnTo>
                        <a:lnTo>
                          <a:pt x="0" y="28"/>
                        </a:lnTo>
                        <a:lnTo>
                          <a:pt x="0" y="42"/>
                        </a:lnTo>
                        <a:lnTo>
                          <a:pt x="0" y="42"/>
                        </a:lnTo>
                        <a:lnTo>
                          <a:pt x="0" y="14"/>
                        </a:lnTo>
                        <a:lnTo>
                          <a:pt x="0" y="0"/>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52" name="Freeform 423"/>
                  <p:cNvSpPr>
                    <a:spLocks/>
                  </p:cNvSpPr>
                  <p:nvPr/>
                </p:nvSpPr>
                <p:spPr bwMode="auto">
                  <a:xfrm>
                    <a:off x="11309350" y="9917113"/>
                    <a:ext cx="42862" cy="109538"/>
                  </a:xfrm>
                  <a:custGeom>
                    <a:avLst/>
                    <a:gdLst>
                      <a:gd name="T0" fmla="*/ 14 w 27"/>
                      <a:gd name="T1" fmla="*/ 0 h 69"/>
                      <a:gd name="T2" fmla="*/ 27 w 27"/>
                      <a:gd name="T3" fmla="*/ 28 h 69"/>
                      <a:gd name="T4" fmla="*/ 27 w 27"/>
                      <a:gd name="T5" fmla="*/ 41 h 69"/>
                      <a:gd name="T6" fmla="*/ 27 w 27"/>
                      <a:gd name="T7" fmla="*/ 41 h 69"/>
                      <a:gd name="T8" fmla="*/ 14 w 27"/>
                      <a:gd name="T9" fmla="*/ 28 h 69"/>
                      <a:gd name="T10" fmla="*/ 14 w 27"/>
                      <a:gd name="T11" fmla="*/ 41 h 69"/>
                      <a:gd name="T12" fmla="*/ 14 w 27"/>
                      <a:gd name="T13" fmla="*/ 69 h 69"/>
                      <a:gd name="T14" fmla="*/ 14 w 27"/>
                      <a:gd name="T15" fmla="*/ 69 h 69"/>
                      <a:gd name="T16" fmla="*/ 0 w 27"/>
                      <a:gd name="T17" fmla="*/ 41 h 69"/>
                      <a:gd name="T18" fmla="*/ 0 w 27"/>
                      <a:gd name="T19" fmla="*/ 14 h 69"/>
                      <a:gd name="T20" fmla="*/ 14 w 27"/>
                      <a:gd name="T21"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69">
                        <a:moveTo>
                          <a:pt x="14" y="0"/>
                        </a:moveTo>
                        <a:lnTo>
                          <a:pt x="27" y="28"/>
                        </a:lnTo>
                        <a:lnTo>
                          <a:pt x="27" y="41"/>
                        </a:lnTo>
                        <a:lnTo>
                          <a:pt x="27" y="41"/>
                        </a:lnTo>
                        <a:lnTo>
                          <a:pt x="14" y="28"/>
                        </a:lnTo>
                        <a:lnTo>
                          <a:pt x="14" y="41"/>
                        </a:lnTo>
                        <a:lnTo>
                          <a:pt x="14" y="69"/>
                        </a:lnTo>
                        <a:lnTo>
                          <a:pt x="14" y="69"/>
                        </a:lnTo>
                        <a:lnTo>
                          <a:pt x="0" y="41"/>
                        </a:lnTo>
                        <a:lnTo>
                          <a:pt x="0" y="14"/>
                        </a:lnTo>
                        <a:lnTo>
                          <a:pt x="14" y="0"/>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53" name="Freeform 424"/>
                  <p:cNvSpPr>
                    <a:spLocks/>
                  </p:cNvSpPr>
                  <p:nvPr/>
                </p:nvSpPr>
                <p:spPr bwMode="auto">
                  <a:xfrm>
                    <a:off x="11480800" y="9240838"/>
                    <a:ext cx="65087" cy="239713"/>
                  </a:xfrm>
                  <a:custGeom>
                    <a:avLst/>
                    <a:gdLst>
                      <a:gd name="T0" fmla="*/ 3 w 3"/>
                      <a:gd name="T1" fmla="*/ 1 h 11"/>
                      <a:gd name="T2" fmla="*/ 1 w 3"/>
                      <a:gd name="T3" fmla="*/ 0 h 11"/>
                      <a:gd name="T4" fmla="*/ 0 w 3"/>
                      <a:gd name="T5" fmla="*/ 7 h 11"/>
                      <a:gd name="T6" fmla="*/ 3 w 3"/>
                      <a:gd name="T7" fmla="*/ 11 h 11"/>
                      <a:gd name="T8" fmla="*/ 3 w 3"/>
                      <a:gd name="T9" fmla="*/ 1 h 11"/>
                    </a:gdLst>
                    <a:ahLst/>
                    <a:cxnLst>
                      <a:cxn ang="0">
                        <a:pos x="T0" y="T1"/>
                      </a:cxn>
                      <a:cxn ang="0">
                        <a:pos x="T2" y="T3"/>
                      </a:cxn>
                      <a:cxn ang="0">
                        <a:pos x="T4" y="T5"/>
                      </a:cxn>
                      <a:cxn ang="0">
                        <a:pos x="T6" y="T7"/>
                      </a:cxn>
                      <a:cxn ang="0">
                        <a:pos x="T8" y="T9"/>
                      </a:cxn>
                    </a:cxnLst>
                    <a:rect l="0" t="0" r="r" b="b"/>
                    <a:pathLst>
                      <a:path w="3" h="11">
                        <a:moveTo>
                          <a:pt x="3" y="1"/>
                        </a:moveTo>
                        <a:cubicBezTo>
                          <a:pt x="1" y="0"/>
                          <a:pt x="1" y="0"/>
                          <a:pt x="1" y="0"/>
                        </a:cubicBezTo>
                        <a:cubicBezTo>
                          <a:pt x="0" y="7"/>
                          <a:pt x="0" y="7"/>
                          <a:pt x="0" y="7"/>
                        </a:cubicBezTo>
                        <a:cubicBezTo>
                          <a:pt x="3" y="11"/>
                          <a:pt x="3" y="11"/>
                          <a:pt x="3" y="11"/>
                        </a:cubicBezTo>
                        <a:cubicBezTo>
                          <a:pt x="2" y="6"/>
                          <a:pt x="3" y="1"/>
                          <a:pt x="3" y="1"/>
                        </a:cubicBezTo>
                        <a:close/>
                      </a:path>
                    </a:pathLst>
                  </a:custGeom>
                  <a:solidFill>
                    <a:srgbClr val="F9F3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54" name="Freeform 425"/>
                  <p:cNvSpPr>
                    <a:spLocks/>
                  </p:cNvSpPr>
                  <p:nvPr/>
                </p:nvSpPr>
                <p:spPr bwMode="auto">
                  <a:xfrm>
                    <a:off x="11374438" y="9263063"/>
                    <a:ext cx="128587" cy="239713"/>
                  </a:xfrm>
                  <a:custGeom>
                    <a:avLst/>
                    <a:gdLst>
                      <a:gd name="T0" fmla="*/ 2 w 6"/>
                      <a:gd name="T1" fmla="*/ 0 h 11"/>
                      <a:gd name="T2" fmla="*/ 6 w 6"/>
                      <a:gd name="T3" fmla="*/ 6 h 11"/>
                      <a:gd name="T4" fmla="*/ 4 w 6"/>
                      <a:gd name="T5" fmla="*/ 6 h 11"/>
                      <a:gd name="T6" fmla="*/ 1 w 6"/>
                      <a:gd name="T7" fmla="*/ 11 h 11"/>
                      <a:gd name="T8" fmla="*/ 0 w 6"/>
                      <a:gd name="T9" fmla="*/ 2 h 11"/>
                      <a:gd name="T10" fmla="*/ 2 w 6"/>
                      <a:gd name="T11" fmla="*/ 0 h 11"/>
                    </a:gdLst>
                    <a:ahLst/>
                    <a:cxnLst>
                      <a:cxn ang="0">
                        <a:pos x="T0" y="T1"/>
                      </a:cxn>
                      <a:cxn ang="0">
                        <a:pos x="T2" y="T3"/>
                      </a:cxn>
                      <a:cxn ang="0">
                        <a:pos x="T4" y="T5"/>
                      </a:cxn>
                      <a:cxn ang="0">
                        <a:pos x="T6" y="T7"/>
                      </a:cxn>
                      <a:cxn ang="0">
                        <a:pos x="T8" y="T9"/>
                      </a:cxn>
                      <a:cxn ang="0">
                        <a:pos x="T10" y="T11"/>
                      </a:cxn>
                    </a:cxnLst>
                    <a:rect l="0" t="0" r="r" b="b"/>
                    <a:pathLst>
                      <a:path w="6" h="11">
                        <a:moveTo>
                          <a:pt x="2" y="0"/>
                        </a:moveTo>
                        <a:cubicBezTo>
                          <a:pt x="6" y="6"/>
                          <a:pt x="6" y="6"/>
                          <a:pt x="6" y="6"/>
                        </a:cubicBezTo>
                        <a:cubicBezTo>
                          <a:pt x="4" y="6"/>
                          <a:pt x="4" y="6"/>
                          <a:pt x="4" y="6"/>
                        </a:cubicBezTo>
                        <a:cubicBezTo>
                          <a:pt x="1" y="11"/>
                          <a:pt x="1" y="11"/>
                          <a:pt x="1" y="11"/>
                        </a:cubicBezTo>
                        <a:cubicBezTo>
                          <a:pt x="2" y="8"/>
                          <a:pt x="0" y="2"/>
                          <a:pt x="0" y="2"/>
                        </a:cubicBezTo>
                        <a:lnTo>
                          <a:pt x="2" y="0"/>
                        </a:lnTo>
                        <a:close/>
                      </a:path>
                    </a:pathLst>
                  </a:custGeom>
                  <a:solidFill>
                    <a:srgbClr val="F9F3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grpSp>
          </p:grpSp>
          <p:grpSp>
            <p:nvGrpSpPr>
              <p:cNvPr id="635" name="Group 634"/>
              <p:cNvGrpSpPr>
                <a:grpSpLocks noChangeAspect="1"/>
              </p:cNvGrpSpPr>
              <p:nvPr/>
            </p:nvGrpSpPr>
            <p:grpSpPr>
              <a:xfrm>
                <a:off x="5080552" y="3978240"/>
                <a:ext cx="1472159" cy="972000"/>
                <a:chOff x="6584811" y="2015824"/>
                <a:chExt cx="1880571" cy="1241656"/>
              </a:xfrm>
            </p:grpSpPr>
            <p:grpSp>
              <p:nvGrpSpPr>
                <p:cNvPr id="636" name="Group 635"/>
                <p:cNvGrpSpPr>
                  <a:grpSpLocks noChangeAspect="1"/>
                </p:cNvGrpSpPr>
                <p:nvPr/>
              </p:nvGrpSpPr>
              <p:grpSpPr>
                <a:xfrm>
                  <a:off x="7965140" y="2072106"/>
                  <a:ext cx="241367" cy="900000"/>
                  <a:chOff x="28514676" y="8804275"/>
                  <a:chExt cx="579437" cy="2160588"/>
                </a:xfrm>
                <a:effectLst>
                  <a:outerShdw blurRad="76200" dir="18900000" sy="23000" kx="-1200000" algn="bl" rotWithShape="0">
                    <a:prstClr val="black">
                      <a:alpha val="20000"/>
                    </a:prstClr>
                  </a:outerShdw>
                </a:effectLst>
              </p:grpSpPr>
              <p:sp>
                <p:nvSpPr>
                  <p:cNvPr id="734" name="Freeform 100"/>
                  <p:cNvSpPr>
                    <a:spLocks/>
                  </p:cNvSpPr>
                  <p:nvPr/>
                </p:nvSpPr>
                <p:spPr bwMode="auto">
                  <a:xfrm>
                    <a:off x="28665488" y="10812463"/>
                    <a:ext cx="277812" cy="152400"/>
                  </a:xfrm>
                  <a:custGeom>
                    <a:avLst/>
                    <a:gdLst>
                      <a:gd name="T0" fmla="*/ 13 w 13"/>
                      <a:gd name="T1" fmla="*/ 1 h 7"/>
                      <a:gd name="T2" fmla="*/ 9 w 13"/>
                      <a:gd name="T3" fmla="*/ 3 h 7"/>
                      <a:gd name="T4" fmla="*/ 5 w 13"/>
                      <a:gd name="T5" fmla="*/ 6 h 7"/>
                      <a:gd name="T6" fmla="*/ 2 w 13"/>
                      <a:gd name="T7" fmla="*/ 5 h 7"/>
                      <a:gd name="T8" fmla="*/ 7 w 13"/>
                      <a:gd name="T9" fmla="*/ 2 h 7"/>
                      <a:gd name="T10" fmla="*/ 10 w 13"/>
                      <a:gd name="T11" fmla="*/ 0 h 7"/>
                      <a:gd name="T12" fmla="*/ 13 w 13"/>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13" y="1"/>
                        </a:moveTo>
                        <a:cubicBezTo>
                          <a:pt x="9" y="3"/>
                          <a:pt x="9" y="3"/>
                          <a:pt x="9" y="3"/>
                        </a:cubicBezTo>
                        <a:cubicBezTo>
                          <a:pt x="9" y="3"/>
                          <a:pt x="6" y="6"/>
                          <a:pt x="5" y="6"/>
                        </a:cubicBezTo>
                        <a:cubicBezTo>
                          <a:pt x="3" y="7"/>
                          <a:pt x="0" y="6"/>
                          <a:pt x="2" y="5"/>
                        </a:cubicBezTo>
                        <a:cubicBezTo>
                          <a:pt x="3" y="4"/>
                          <a:pt x="7" y="2"/>
                          <a:pt x="7" y="2"/>
                        </a:cubicBezTo>
                        <a:cubicBezTo>
                          <a:pt x="10" y="0"/>
                          <a:pt x="10" y="0"/>
                          <a:pt x="10" y="0"/>
                        </a:cubicBezTo>
                        <a:lnTo>
                          <a:pt x="13" y="1"/>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35" name="Freeform 101"/>
                  <p:cNvSpPr>
                    <a:spLocks/>
                  </p:cNvSpPr>
                  <p:nvPr/>
                </p:nvSpPr>
                <p:spPr bwMode="auto">
                  <a:xfrm>
                    <a:off x="28514676" y="10725150"/>
                    <a:ext cx="257175" cy="152400"/>
                  </a:xfrm>
                  <a:custGeom>
                    <a:avLst/>
                    <a:gdLst>
                      <a:gd name="T0" fmla="*/ 12 w 12"/>
                      <a:gd name="T1" fmla="*/ 1 h 7"/>
                      <a:gd name="T2" fmla="*/ 9 w 12"/>
                      <a:gd name="T3" fmla="*/ 3 h 7"/>
                      <a:gd name="T4" fmla="*/ 4 w 12"/>
                      <a:gd name="T5" fmla="*/ 6 h 7"/>
                      <a:gd name="T6" fmla="*/ 1 w 12"/>
                      <a:gd name="T7" fmla="*/ 5 h 7"/>
                      <a:gd name="T8" fmla="*/ 6 w 12"/>
                      <a:gd name="T9" fmla="*/ 2 h 7"/>
                      <a:gd name="T10" fmla="*/ 9 w 12"/>
                      <a:gd name="T11" fmla="*/ 0 h 7"/>
                      <a:gd name="T12" fmla="*/ 12 w 12"/>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12" h="7">
                        <a:moveTo>
                          <a:pt x="12" y="1"/>
                        </a:moveTo>
                        <a:cubicBezTo>
                          <a:pt x="9" y="3"/>
                          <a:pt x="9" y="3"/>
                          <a:pt x="9" y="3"/>
                        </a:cubicBezTo>
                        <a:cubicBezTo>
                          <a:pt x="9" y="3"/>
                          <a:pt x="5" y="6"/>
                          <a:pt x="4" y="6"/>
                        </a:cubicBezTo>
                        <a:cubicBezTo>
                          <a:pt x="3" y="7"/>
                          <a:pt x="0" y="6"/>
                          <a:pt x="1" y="5"/>
                        </a:cubicBezTo>
                        <a:cubicBezTo>
                          <a:pt x="3" y="4"/>
                          <a:pt x="6" y="2"/>
                          <a:pt x="6" y="2"/>
                        </a:cubicBezTo>
                        <a:cubicBezTo>
                          <a:pt x="9" y="0"/>
                          <a:pt x="9" y="0"/>
                          <a:pt x="9" y="0"/>
                        </a:cubicBezTo>
                        <a:lnTo>
                          <a:pt x="12" y="1"/>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36" name="Freeform 102"/>
                  <p:cNvSpPr>
                    <a:spLocks/>
                  </p:cNvSpPr>
                  <p:nvPr/>
                </p:nvSpPr>
                <p:spPr bwMode="auto">
                  <a:xfrm>
                    <a:off x="28708351" y="9829800"/>
                    <a:ext cx="63500" cy="960438"/>
                  </a:xfrm>
                  <a:custGeom>
                    <a:avLst/>
                    <a:gdLst>
                      <a:gd name="T0" fmla="*/ 0 w 40"/>
                      <a:gd name="T1" fmla="*/ 605 h 605"/>
                      <a:gd name="T2" fmla="*/ 40 w 40"/>
                      <a:gd name="T3" fmla="*/ 578 h 605"/>
                      <a:gd name="T4" fmla="*/ 40 w 40"/>
                      <a:gd name="T5" fmla="*/ 14 h 605"/>
                      <a:gd name="T6" fmla="*/ 0 w 40"/>
                      <a:gd name="T7" fmla="*/ 0 h 605"/>
                      <a:gd name="T8" fmla="*/ 0 w 40"/>
                      <a:gd name="T9" fmla="*/ 605 h 605"/>
                    </a:gdLst>
                    <a:ahLst/>
                    <a:cxnLst>
                      <a:cxn ang="0">
                        <a:pos x="T0" y="T1"/>
                      </a:cxn>
                      <a:cxn ang="0">
                        <a:pos x="T2" y="T3"/>
                      </a:cxn>
                      <a:cxn ang="0">
                        <a:pos x="T4" y="T5"/>
                      </a:cxn>
                      <a:cxn ang="0">
                        <a:pos x="T6" y="T7"/>
                      </a:cxn>
                      <a:cxn ang="0">
                        <a:pos x="T8" y="T9"/>
                      </a:cxn>
                    </a:cxnLst>
                    <a:rect l="0" t="0" r="r" b="b"/>
                    <a:pathLst>
                      <a:path w="40" h="605">
                        <a:moveTo>
                          <a:pt x="0" y="605"/>
                        </a:moveTo>
                        <a:lnTo>
                          <a:pt x="40" y="578"/>
                        </a:lnTo>
                        <a:lnTo>
                          <a:pt x="40" y="14"/>
                        </a:lnTo>
                        <a:lnTo>
                          <a:pt x="0" y="0"/>
                        </a:lnTo>
                        <a:lnTo>
                          <a:pt x="0" y="605"/>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37" name="Freeform 103"/>
                  <p:cNvSpPr>
                    <a:spLocks/>
                  </p:cNvSpPr>
                  <p:nvPr/>
                </p:nvSpPr>
                <p:spPr bwMode="auto">
                  <a:xfrm>
                    <a:off x="28643263" y="9807575"/>
                    <a:ext cx="65087" cy="982663"/>
                  </a:xfrm>
                  <a:custGeom>
                    <a:avLst/>
                    <a:gdLst>
                      <a:gd name="T0" fmla="*/ 0 w 41"/>
                      <a:gd name="T1" fmla="*/ 0 h 619"/>
                      <a:gd name="T2" fmla="*/ 41 w 41"/>
                      <a:gd name="T3" fmla="*/ 14 h 619"/>
                      <a:gd name="T4" fmla="*/ 41 w 41"/>
                      <a:gd name="T5" fmla="*/ 619 h 619"/>
                      <a:gd name="T6" fmla="*/ 0 w 41"/>
                      <a:gd name="T7" fmla="*/ 606 h 619"/>
                      <a:gd name="T8" fmla="*/ 0 w 41"/>
                      <a:gd name="T9" fmla="*/ 0 h 619"/>
                    </a:gdLst>
                    <a:ahLst/>
                    <a:cxnLst>
                      <a:cxn ang="0">
                        <a:pos x="T0" y="T1"/>
                      </a:cxn>
                      <a:cxn ang="0">
                        <a:pos x="T2" y="T3"/>
                      </a:cxn>
                      <a:cxn ang="0">
                        <a:pos x="T4" y="T5"/>
                      </a:cxn>
                      <a:cxn ang="0">
                        <a:pos x="T6" y="T7"/>
                      </a:cxn>
                      <a:cxn ang="0">
                        <a:pos x="T8" y="T9"/>
                      </a:cxn>
                    </a:cxnLst>
                    <a:rect l="0" t="0" r="r" b="b"/>
                    <a:pathLst>
                      <a:path w="41" h="619">
                        <a:moveTo>
                          <a:pt x="0" y="0"/>
                        </a:moveTo>
                        <a:lnTo>
                          <a:pt x="41" y="14"/>
                        </a:lnTo>
                        <a:lnTo>
                          <a:pt x="41" y="619"/>
                        </a:lnTo>
                        <a:lnTo>
                          <a:pt x="0" y="606"/>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38" name="Freeform 104"/>
                  <p:cNvSpPr>
                    <a:spLocks/>
                  </p:cNvSpPr>
                  <p:nvPr/>
                </p:nvSpPr>
                <p:spPr bwMode="auto">
                  <a:xfrm>
                    <a:off x="28857576" y="9982200"/>
                    <a:ext cx="85725" cy="895350"/>
                  </a:xfrm>
                  <a:custGeom>
                    <a:avLst/>
                    <a:gdLst>
                      <a:gd name="T0" fmla="*/ 0 w 54"/>
                      <a:gd name="T1" fmla="*/ 564 h 564"/>
                      <a:gd name="T2" fmla="*/ 54 w 54"/>
                      <a:gd name="T3" fmla="*/ 537 h 564"/>
                      <a:gd name="T4" fmla="*/ 54 w 54"/>
                      <a:gd name="T5" fmla="*/ 14 h 564"/>
                      <a:gd name="T6" fmla="*/ 0 w 54"/>
                      <a:gd name="T7" fmla="*/ 0 h 564"/>
                      <a:gd name="T8" fmla="*/ 0 w 54"/>
                      <a:gd name="T9" fmla="*/ 564 h 564"/>
                    </a:gdLst>
                    <a:ahLst/>
                    <a:cxnLst>
                      <a:cxn ang="0">
                        <a:pos x="T0" y="T1"/>
                      </a:cxn>
                      <a:cxn ang="0">
                        <a:pos x="T2" y="T3"/>
                      </a:cxn>
                      <a:cxn ang="0">
                        <a:pos x="T4" y="T5"/>
                      </a:cxn>
                      <a:cxn ang="0">
                        <a:pos x="T6" y="T7"/>
                      </a:cxn>
                      <a:cxn ang="0">
                        <a:pos x="T8" y="T9"/>
                      </a:cxn>
                    </a:cxnLst>
                    <a:rect l="0" t="0" r="r" b="b"/>
                    <a:pathLst>
                      <a:path w="54" h="564">
                        <a:moveTo>
                          <a:pt x="0" y="564"/>
                        </a:moveTo>
                        <a:lnTo>
                          <a:pt x="54" y="537"/>
                        </a:lnTo>
                        <a:lnTo>
                          <a:pt x="54" y="14"/>
                        </a:lnTo>
                        <a:lnTo>
                          <a:pt x="0" y="0"/>
                        </a:lnTo>
                        <a:lnTo>
                          <a:pt x="0" y="564"/>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39" name="Freeform 105"/>
                  <p:cNvSpPr>
                    <a:spLocks/>
                  </p:cNvSpPr>
                  <p:nvPr/>
                </p:nvSpPr>
                <p:spPr bwMode="auto">
                  <a:xfrm>
                    <a:off x="28814713" y="9894888"/>
                    <a:ext cx="42862" cy="982663"/>
                  </a:xfrm>
                  <a:custGeom>
                    <a:avLst/>
                    <a:gdLst>
                      <a:gd name="T0" fmla="*/ 0 w 27"/>
                      <a:gd name="T1" fmla="*/ 0 h 619"/>
                      <a:gd name="T2" fmla="*/ 27 w 27"/>
                      <a:gd name="T3" fmla="*/ 14 h 619"/>
                      <a:gd name="T4" fmla="*/ 27 w 27"/>
                      <a:gd name="T5" fmla="*/ 619 h 619"/>
                      <a:gd name="T6" fmla="*/ 0 w 27"/>
                      <a:gd name="T7" fmla="*/ 606 h 619"/>
                      <a:gd name="T8" fmla="*/ 0 w 27"/>
                      <a:gd name="T9" fmla="*/ 0 h 619"/>
                    </a:gdLst>
                    <a:ahLst/>
                    <a:cxnLst>
                      <a:cxn ang="0">
                        <a:pos x="T0" y="T1"/>
                      </a:cxn>
                      <a:cxn ang="0">
                        <a:pos x="T2" y="T3"/>
                      </a:cxn>
                      <a:cxn ang="0">
                        <a:pos x="T4" y="T5"/>
                      </a:cxn>
                      <a:cxn ang="0">
                        <a:pos x="T6" y="T7"/>
                      </a:cxn>
                      <a:cxn ang="0">
                        <a:pos x="T8" y="T9"/>
                      </a:cxn>
                    </a:cxnLst>
                    <a:rect l="0" t="0" r="r" b="b"/>
                    <a:pathLst>
                      <a:path w="27" h="619">
                        <a:moveTo>
                          <a:pt x="0" y="0"/>
                        </a:moveTo>
                        <a:lnTo>
                          <a:pt x="27" y="14"/>
                        </a:lnTo>
                        <a:lnTo>
                          <a:pt x="27" y="619"/>
                        </a:lnTo>
                        <a:lnTo>
                          <a:pt x="0" y="606"/>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40" name="Freeform 106"/>
                  <p:cNvSpPr>
                    <a:spLocks/>
                  </p:cNvSpPr>
                  <p:nvPr/>
                </p:nvSpPr>
                <p:spPr bwMode="auto">
                  <a:xfrm>
                    <a:off x="28986163" y="10069513"/>
                    <a:ext cx="42862" cy="153988"/>
                  </a:xfrm>
                  <a:custGeom>
                    <a:avLst/>
                    <a:gdLst>
                      <a:gd name="T0" fmla="*/ 0 w 27"/>
                      <a:gd name="T1" fmla="*/ 0 h 97"/>
                      <a:gd name="T2" fmla="*/ 0 w 27"/>
                      <a:gd name="T3" fmla="*/ 28 h 97"/>
                      <a:gd name="T4" fmla="*/ 0 w 27"/>
                      <a:gd name="T5" fmla="*/ 55 h 97"/>
                      <a:gd name="T6" fmla="*/ 14 w 27"/>
                      <a:gd name="T7" fmla="*/ 55 h 97"/>
                      <a:gd name="T8" fmla="*/ 0 w 27"/>
                      <a:gd name="T9" fmla="*/ 28 h 97"/>
                      <a:gd name="T10" fmla="*/ 14 w 27"/>
                      <a:gd name="T11" fmla="*/ 55 h 97"/>
                      <a:gd name="T12" fmla="*/ 14 w 27"/>
                      <a:gd name="T13" fmla="*/ 97 h 97"/>
                      <a:gd name="T14" fmla="*/ 14 w 27"/>
                      <a:gd name="T15" fmla="*/ 97 h 97"/>
                      <a:gd name="T16" fmla="*/ 27 w 27"/>
                      <a:gd name="T17" fmla="*/ 55 h 97"/>
                      <a:gd name="T18" fmla="*/ 27 w 27"/>
                      <a:gd name="T19" fmla="*/ 0 h 97"/>
                      <a:gd name="T20" fmla="*/ 0 w 27"/>
                      <a:gd name="T21"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97">
                        <a:moveTo>
                          <a:pt x="0" y="0"/>
                        </a:moveTo>
                        <a:lnTo>
                          <a:pt x="0" y="28"/>
                        </a:lnTo>
                        <a:lnTo>
                          <a:pt x="0" y="55"/>
                        </a:lnTo>
                        <a:lnTo>
                          <a:pt x="14" y="55"/>
                        </a:lnTo>
                        <a:lnTo>
                          <a:pt x="0" y="28"/>
                        </a:lnTo>
                        <a:lnTo>
                          <a:pt x="14" y="55"/>
                        </a:lnTo>
                        <a:lnTo>
                          <a:pt x="14" y="97"/>
                        </a:lnTo>
                        <a:lnTo>
                          <a:pt x="14" y="97"/>
                        </a:lnTo>
                        <a:lnTo>
                          <a:pt x="27" y="55"/>
                        </a:lnTo>
                        <a:lnTo>
                          <a:pt x="27" y="0"/>
                        </a:lnTo>
                        <a:lnTo>
                          <a:pt x="0" y="0"/>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41" name="Freeform 107"/>
                  <p:cNvSpPr>
                    <a:spLocks/>
                  </p:cNvSpPr>
                  <p:nvPr/>
                </p:nvSpPr>
                <p:spPr bwMode="auto">
                  <a:xfrm>
                    <a:off x="28986163" y="10048875"/>
                    <a:ext cx="42862" cy="42863"/>
                  </a:xfrm>
                  <a:custGeom>
                    <a:avLst/>
                    <a:gdLst>
                      <a:gd name="T0" fmla="*/ 0 w 27"/>
                      <a:gd name="T1" fmla="*/ 0 h 27"/>
                      <a:gd name="T2" fmla="*/ 0 w 27"/>
                      <a:gd name="T3" fmla="*/ 13 h 27"/>
                      <a:gd name="T4" fmla="*/ 27 w 27"/>
                      <a:gd name="T5" fmla="*/ 27 h 27"/>
                      <a:gd name="T6" fmla="*/ 27 w 27"/>
                      <a:gd name="T7" fmla="*/ 0 h 27"/>
                      <a:gd name="T8" fmla="*/ 0 w 27"/>
                      <a:gd name="T9" fmla="*/ 0 h 27"/>
                    </a:gdLst>
                    <a:ahLst/>
                    <a:cxnLst>
                      <a:cxn ang="0">
                        <a:pos x="T0" y="T1"/>
                      </a:cxn>
                      <a:cxn ang="0">
                        <a:pos x="T2" y="T3"/>
                      </a:cxn>
                      <a:cxn ang="0">
                        <a:pos x="T4" y="T5"/>
                      </a:cxn>
                      <a:cxn ang="0">
                        <a:pos x="T6" y="T7"/>
                      </a:cxn>
                      <a:cxn ang="0">
                        <a:pos x="T8" y="T9"/>
                      </a:cxn>
                    </a:cxnLst>
                    <a:rect l="0" t="0" r="r" b="b"/>
                    <a:pathLst>
                      <a:path w="27" h="27">
                        <a:moveTo>
                          <a:pt x="0" y="0"/>
                        </a:moveTo>
                        <a:lnTo>
                          <a:pt x="0" y="13"/>
                        </a:lnTo>
                        <a:lnTo>
                          <a:pt x="27" y="27"/>
                        </a:lnTo>
                        <a:lnTo>
                          <a:pt x="27" y="0"/>
                        </a:lnTo>
                        <a:lnTo>
                          <a:pt x="0" y="0"/>
                        </a:lnTo>
                        <a:close/>
                      </a:path>
                    </a:pathLst>
                  </a:custGeom>
                  <a:solidFill>
                    <a:srgbClr val="E8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42" name="Freeform 108"/>
                  <p:cNvSpPr>
                    <a:spLocks/>
                  </p:cNvSpPr>
                  <p:nvPr/>
                </p:nvSpPr>
                <p:spPr bwMode="auto">
                  <a:xfrm>
                    <a:off x="28557538" y="9852025"/>
                    <a:ext cx="42862" cy="152400"/>
                  </a:xfrm>
                  <a:custGeom>
                    <a:avLst/>
                    <a:gdLst>
                      <a:gd name="T0" fmla="*/ 0 w 27"/>
                      <a:gd name="T1" fmla="*/ 0 h 96"/>
                      <a:gd name="T2" fmla="*/ 0 w 27"/>
                      <a:gd name="T3" fmla="*/ 55 h 96"/>
                      <a:gd name="T4" fmla="*/ 14 w 27"/>
                      <a:gd name="T5" fmla="*/ 96 h 96"/>
                      <a:gd name="T6" fmla="*/ 27 w 27"/>
                      <a:gd name="T7" fmla="*/ 96 h 96"/>
                      <a:gd name="T8" fmla="*/ 14 w 27"/>
                      <a:gd name="T9" fmla="*/ 55 h 96"/>
                      <a:gd name="T10" fmla="*/ 14 w 27"/>
                      <a:gd name="T11" fmla="*/ 41 h 96"/>
                      <a:gd name="T12" fmla="*/ 27 w 27"/>
                      <a:gd name="T13" fmla="*/ 69 h 96"/>
                      <a:gd name="T14" fmla="*/ 27 w 27"/>
                      <a:gd name="T15" fmla="*/ 55 h 96"/>
                      <a:gd name="T16" fmla="*/ 27 w 27"/>
                      <a:gd name="T17" fmla="*/ 41 h 96"/>
                      <a:gd name="T18" fmla="*/ 27 w 27"/>
                      <a:gd name="T19" fmla="*/ 0 h 96"/>
                      <a:gd name="T20" fmla="*/ 0 w 27"/>
                      <a:gd name="T21"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96">
                        <a:moveTo>
                          <a:pt x="0" y="0"/>
                        </a:moveTo>
                        <a:lnTo>
                          <a:pt x="0" y="55"/>
                        </a:lnTo>
                        <a:lnTo>
                          <a:pt x="14" y="96"/>
                        </a:lnTo>
                        <a:lnTo>
                          <a:pt x="27" y="96"/>
                        </a:lnTo>
                        <a:lnTo>
                          <a:pt x="14" y="55"/>
                        </a:lnTo>
                        <a:lnTo>
                          <a:pt x="14" y="41"/>
                        </a:lnTo>
                        <a:lnTo>
                          <a:pt x="27" y="69"/>
                        </a:lnTo>
                        <a:lnTo>
                          <a:pt x="27" y="55"/>
                        </a:lnTo>
                        <a:lnTo>
                          <a:pt x="27" y="41"/>
                        </a:lnTo>
                        <a:lnTo>
                          <a:pt x="27" y="0"/>
                        </a:lnTo>
                        <a:lnTo>
                          <a:pt x="0" y="0"/>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43" name="Freeform 109"/>
                  <p:cNvSpPr>
                    <a:spLocks/>
                  </p:cNvSpPr>
                  <p:nvPr/>
                </p:nvSpPr>
                <p:spPr bwMode="auto">
                  <a:xfrm>
                    <a:off x="28557538" y="9852025"/>
                    <a:ext cx="42862" cy="152400"/>
                  </a:xfrm>
                  <a:custGeom>
                    <a:avLst/>
                    <a:gdLst>
                      <a:gd name="T0" fmla="*/ 0 w 27"/>
                      <a:gd name="T1" fmla="*/ 0 h 96"/>
                      <a:gd name="T2" fmla="*/ 0 w 27"/>
                      <a:gd name="T3" fmla="*/ 55 h 96"/>
                      <a:gd name="T4" fmla="*/ 14 w 27"/>
                      <a:gd name="T5" fmla="*/ 96 h 96"/>
                      <a:gd name="T6" fmla="*/ 27 w 27"/>
                      <a:gd name="T7" fmla="*/ 96 h 96"/>
                      <a:gd name="T8" fmla="*/ 14 w 27"/>
                      <a:gd name="T9" fmla="*/ 55 h 96"/>
                      <a:gd name="T10" fmla="*/ 14 w 27"/>
                      <a:gd name="T11" fmla="*/ 41 h 96"/>
                      <a:gd name="T12" fmla="*/ 27 w 27"/>
                      <a:gd name="T13" fmla="*/ 69 h 96"/>
                      <a:gd name="T14" fmla="*/ 27 w 27"/>
                      <a:gd name="T15" fmla="*/ 55 h 96"/>
                      <a:gd name="T16" fmla="*/ 27 w 27"/>
                      <a:gd name="T17" fmla="*/ 41 h 96"/>
                      <a:gd name="T18" fmla="*/ 27 w 27"/>
                      <a:gd name="T19" fmla="*/ 0 h 96"/>
                      <a:gd name="T20" fmla="*/ 0 w 27"/>
                      <a:gd name="T21"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96">
                        <a:moveTo>
                          <a:pt x="0" y="0"/>
                        </a:moveTo>
                        <a:lnTo>
                          <a:pt x="0" y="55"/>
                        </a:lnTo>
                        <a:lnTo>
                          <a:pt x="14" y="96"/>
                        </a:lnTo>
                        <a:lnTo>
                          <a:pt x="27" y="96"/>
                        </a:lnTo>
                        <a:lnTo>
                          <a:pt x="14" y="55"/>
                        </a:lnTo>
                        <a:lnTo>
                          <a:pt x="14" y="41"/>
                        </a:lnTo>
                        <a:lnTo>
                          <a:pt x="27" y="69"/>
                        </a:lnTo>
                        <a:lnTo>
                          <a:pt x="27" y="55"/>
                        </a:lnTo>
                        <a:lnTo>
                          <a:pt x="27" y="41"/>
                        </a:lnTo>
                        <a:lnTo>
                          <a:pt x="27"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44" name="Freeform 110"/>
                  <p:cNvSpPr>
                    <a:spLocks/>
                  </p:cNvSpPr>
                  <p:nvPr/>
                </p:nvSpPr>
                <p:spPr bwMode="auto">
                  <a:xfrm>
                    <a:off x="28557538" y="9829800"/>
                    <a:ext cx="42862" cy="44450"/>
                  </a:xfrm>
                  <a:custGeom>
                    <a:avLst/>
                    <a:gdLst>
                      <a:gd name="T0" fmla="*/ 0 w 27"/>
                      <a:gd name="T1" fmla="*/ 0 h 28"/>
                      <a:gd name="T2" fmla="*/ 0 w 27"/>
                      <a:gd name="T3" fmla="*/ 14 h 28"/>
                      <a:gd name="T4" fmla="*/ 27 w 27"/>
                      <a:gd name="T5" fmla="*/ 28 h 28"/>
                      <a:gd name="T6" fmla="*/ 27 w 27"/>
                      <a:gd name="T7" fmla="*/ 14 h 28"/>
                      <a:gd name="T8" fmla="*/ 0 w 27"/>
                      <a:gd name="T9" fmla="*/ 0 h 28"/>
                    </a:gdLst>
                    <a:ahLst/>
                    <a:cxnLst>
                      <a:cxn ang="0">
                        <a:pos x="T0" y="T1"/>
                      </a:cxn>
                      <a:cxn ang="0">
                        <a:pos x="T2" y="T3"/>
                      </a:cxn>
                      <a:cxn ang="0">
                        <a:pos x="T4" y="T5"/>
                      </a:cxn>
                      <a:cxn ang="0">
                        <a:pos x="T6" y="T7"/>
                      </a:cxn>
                      <a:cxn ang="0">
                        <a:pos x="T8" y="T9"/>
                      </a:cxn>
                    </a:cxnLst>
                    <a:rect l="0" t="0" r="r" b="b"/>
                    <a:pathLst>
                      <a:path w="27" h="28">
                        <a:moveTo>
                          <a:pt x="0" y="0"/>
                        </a:moveTo>
                        <a:lnTo>
                          <a:pt x="0" y="14"/>
                        </a:lnTo>
                        <a:lnTo>
                          <a:pt x="27" y="28"/>
                        </a:lnTo>
                        <a:lnTo>
                          <a:pt x="27" y="14"/>
                        </a:lnTo>
                        <a:lnTo>
                          <a:pt x="0" y="0"/>
                        </a:lnTo>
                        <a:close/>
                      </a:path>
                    </a:pathLst>
                  </a:custGeom>
                  <a:solidFill>
                    <a:srgbClr val="E8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45" name="Freeform 111"/>
                  <p:cNvSpPr>
                    <a:spLocks/>
                  </p:cNvSpPr>
                  <p:nvPr/>
                </p:nvSpPr>
                <p:spPr bwMode="auto">
                  <a:xfrm>
                    <a:off x="28557538" y="9196388"/>
                    <a:ext cx="236537" cy="765175"/>
                  </a:xfrm>
                  <a:custGeom>
                    <a:avLst/>
                    <a:gdLst>
                      <a:gd name="T0" fmla="*/ 11 w 11"/>
                      <a:gd name="T1" fmla="*/ 35 h 35"/>
                      <a:gd name="T2" fmla="*/ 11 w 11"/>
                      <a:gd name="T3" fmla="*/ 0 h 35"/>
                      <a:gd name="T4" fmla="*/ 7 w 11"/>
                      <a:gd name="T5" fmla="*/ 0 h 35"/>
                      <a:gd name="T6" fmla="*/ 0 w 11"/>
                      <a:gd name="T7" fmla="*/ 30 h 35"/>
                      <a:gd name="T8" fmla="*/ 2 w 11"/>
                      <a:gd name="T9" fmla="*/ 31 h 35"/>
                      <a:gd name="T10" fmla="*/ 4 w 11"/>
                      <a:gd name="T11" fmla="*/ 13 h 35"/>
                      <a:gd name="T12" fmla="*/ 3 w 11"/>
                      <a:gd name="T13" fmla="*/ 31 h 35"/>
                      <a:gd name="T14" fmla="*/ 11 w 11"/>
                      <a:gd name="T15" fmla="*/ 35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35">
                        <a:moveTo>
                          <a:pt x="11" y="35"/>
                        </a:moveTo>
                        <a:cubicBezTo>
                          <a:pt x="11" y="0"/>
                          <a:pt x="11" y="0"/>
                          <a:pt x="11" y="0"/>
                        </a:cubicBezTo>
                        <a:cubicBezTo>
                          <a:pt x="10" y="0"/>
                          <a:pt x="9" y="0"/>
                          <a:pt x="7" y="0"/>
                        </a:cubicBezTo>
                        <a:cubicBezTo>
                          <a:pt x="4" y="2"/>
                          <a:pt x="0" y="1"/>
                          <a:pt x="0" y="30"/>
                        </a:cubicBezTo>
                        <a:cubicBezTo>
                          <a:pt x="2" y="31"/>
                          <a:pt x="2" y="31"/>
                          <a:pt x="2" y="31"/>
                        </a:cubicBezTo>
                        <a:cubicBezTo>
                          <a:pt x="2" y="31"/>
                          <a:pt x="3" y="13"/>
                          <a:pt x="4" y="13"/>
                        </a:cubicBezTo>
                        <a:cubicBezTo>
                          <a:pt x="4" y="13"/>
                          <a:pt x="5" y="12"/>
                          <a:pt x="3" y="31"/>
                        </a:cubicBezTo>
                        <a:lnTo>
                          <a:pt x="11" y="35"/>
                        </a:lnTo>
                        <a:close/>
                      </a:path>
                    </a:pathLst>
                  </a:custGeom>
                  <a:solidFill>
                    <a:srgbClr val="CCBF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46" name="Freeform 112"/>
                  <p:cNvSpPr>
                    <a:spLocks/>
                  </p:cNvSpPr>
                  <p:nvPr/>
                </p:nvSpPr>
                <p:spPr bwMode="auto">
                  <a:xfrm>
                    <a:off x="28794076" y="9196388"/>
                    <a:ext cx="257175" cy="895350"/>
                  </a:xfrm>
                  <a:custGeom>
                    <a:avLst/>
                    <a:gdLst>
                      <a:gd name="T0" fmla="*/ 0 w 12"/>
                      <a:gd name="T1" fmla="*/ 35 h 41"/>
                      <a:gd name="T2" fmla="*/ 8 w 12"/>
                      <a:gd name="T3" fmla="*/ 39 h 41"/>
                      <a:gd name="T4" fmla="*/ 7 w 12"/>
                      <a:gd name="T5" fmla="*/ 17 h 41"/>
                      <a:gd name="T6" fmla="*/ 9 w 12"/>
                      <a:gd name="T7" fmla="*/ 39 h 41"/>
                      <a:gd name="T8" fmla="*/ 11 w 12"/>
                      <a:gd name="T9" fmla="*/ 41 h 41"/>
                      <a:gd name="T10" fmla="*/ 0 w 12"/>
                      <a:gd name="T11" fmla="*/ 0 h 41"/>
                      <a:gd name="T12" fmla="*/ 0 w 12"/>
                      <a:gd name="T13" fmla="*/ 35 h 41"/>
                    </a:gdLst>
                    <a:ahLst/>
                    <a:cxnLst>
                      <a:cxn ang="0">
                        <a:pos x="T0" y="T1"/>
                      </a:cxn>
                      <a:cxn ang="0">
                        <a:pos x="T2" y="T3"/>
                      </a:cxn>
                      <a:cxn ang="0">
                        <a:pos x="T4" y="T5"/>
                      </a:cxn>
                      <a:cxn ang="0">
                        <a:pos x="T6" y="T7"/>
                      </a:cxn>
                      <a:cxn ang="0">
                        <a:pos x="T8" y="T9"/>
                      </a:cxn>
                      <a:cxn ang="0">
                        <a:pos x="T10" y="T11"/>
                      </a:cxn>
                      <a:cxn ang="0">
                        <a:pos x="T12" y="T13"/>
                      </a:cxn>
                    </a:cxnLst>
                    <a:rect l="0" t="0" r="r" b="b"/>
                    <a:pathLst>
                      <a:path w="12" h="41">
                        <a:moveTo>
                          <a:pt x="0" y="35"/>
                        </a:moveTo>
                        <a:cubicBezTo>
                          <a:pt x="8" y="39"/>
                          <a:pt x="8" y="39"/>
                          <a:pt x="8" y="39"/>
                        </a:cubicBezTo>
                        <a:cubicBezTo>
                          <a:pt x="5" y="18"/>
                          <a:pt x="7" y="17"/>
                          <a:pt x="7" y="17"/>
                        </a:cubicBezTo>
                        <a:cubicBezTo>
                          <a:pt x="9" y="19"/>
                          <a:pt x="9" y="39"/>
                          <a:pt x="9" y="39"/>
                        </a:cubicBezTo>
                        <a:cubicBezTo>
                          <a:pt x="11" y="41"/>
                          <a:pt x="11" y="41"/>
                          <a:pt x="11" y="41"/>
                        </a:cubicBezTo>
                        <a:cubicBezTo>
                          <a:pt x="12" y="16"/>
                          <a:pt x="12" y="3"/>
                          <a:pt x="0" y="0"/>
                        </a:cubicBezTo>
                        <a:lnTo>
                          <a:pt x="0" y="35"/>
                        </a:lnTo>
                        <a:close/>
                      </a:path>
                    </a:pathLst>
                  </a:custGeom>
                  <a:solidFill>
                    <a:srgbClr val="BCB2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47" name="Freeform 113"/>
                  <p:cNvSpPr>
                    <a:spLocks/>
                  </p:cNvSpPr>
                  <p:nvPr/>
                </p:nvSpPr>
                <p:spPr bwMode="auto">
                  <a:xfrm>
                    <a:off x="28708351" y="9088438"/>
                    <a:ext cx="171450" cy="217488"/>
                  </a:xfrm>
                  <a:custGeom>
                    <a:avLst/>
                    <a:gdLst>
                      <a:gd name="T0" fmla="*/ 1 w 8"/>
                      <a:gd name="T1" fmla="*/ 0 h 10"/>
                      <a:gd name="T2" fmla="*/ 1 w 8"/>
                      <a:gd name="T3" fmla="*/ 5 h 10"/>
                      <a:gd name="T4" fmla="*/ 3 w 8"/>
                      <a:gd name="T5" fmla="*/ 9 h 10"/>
                      <a:gd name="T6" fmla="*/ 7 w 8"/>
                      <a:gd name="T7" fmla="*/ 7 h 10"/>
                      <a:gd name="T8" fmla="*/ 7 w 8"/>
                      <a:gd name="T9" fmla="*/ 0 h 10"/>
                      <a:gd name="T10" fmla="*/ 1 w 8"/>
                      <a:gd name="T11" fmla="*/ 0 h 10"/>
                    </a:gdLst>
                    <a:ahLst/>
                    <a:cxnLst>
                      <a:cxn ang="0">
                        <a:pos x="T0" y="T1"/>
                      </a:cxn>
                      <a:cxn ang="0">
                        <a:pos x="T2" y="T3"/>
                      </a:cxn>
                      <a:cxn ang="0">
                        <a:pos x="T4" y="T5"/>
                      </a:cxn>
                      <a:cxn ang="0">
                        <a:pos x="T6" y="T7"/>
                      </a:cxn>
                      <a:cxn ang="0">
                        <a:pos x="T8" y="T9"/>
                      </a:cxn>
                      <a:cxn ang="0">
                        <a:pos x="T10" y="T11"/>
                      </a:cxn>
                    </a:cxnLst>
                    <a:rect l="0" t="0" r="r" b="b"/>
                    <a:pathLst>
                      <a:path w="8" h="10">
                        <a:moveTo>
                          <a:pt x="1" y="0"/>
                        </a:moveTo>
                        <a:cubicBezTo>
                          <a:pt x="1" y="0"/>
                          <a:pt x="2" y="4"/>
                          <a:pt x="1" y="5"/>
                        </a:cubicBezTo>
                        <a:cubicBezTo>
                          <a:pt x="0" y="6"/>
                          <a:pt x="2" y="9"/>
                          <a:pt x="3" y="9"/>
                        </a:cubicBezTo>
                        <a:cubicBezTo>
                          <a:pt x="6" y="10"/>
                          <a:pt x="8" y="8"/>
                          <a:pt x="7" y="7"/>
                        </a:cubicBezTo>
                        <a:cubicBezTo>
                          <a:pt x="6" y="5"/>
                          <a:pt x="7" y="0"/>
                          <a:pt x="7" y="0"/>
                        </a:cubicBezTo>
                        <a:lnTo>
                          <a:pt x="1" y="0"/>
                        </a:lnTo>
                        <a:close/>
                      </a:path>
                    </a:pathLst>
                  </a:custGeom>
                  <a:solidFill>
                    <a:srgbClr val="E5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48" name="Freeform 114"/>
                  <p:cNvSpPr>
                    <a:spLocks/>
                  </p:cNvSpPr>
                  <p:nvPr/>
                </p:nvSpPr>
                <p:spPr bwMode="auto">
                  <a:xfrm>
                    <a:off x="28665488" y="8869363"/>
                    <a:ext cx="342900" cy="327025"/>
                  </a:xfrm>
                  <a:custGeom>
                    <a:avLst/>
                    <a:gdLst>
                      <a:gd name="T0" fmla="*/ 2 w 16"/>
                      <a:gd name="T1" fmla="*/ 2 h 15"/>
                      <a:gd name="T2" fmla="*/ 2 w 16"/>
                      <a:gd name="T3" fmla="*/ 5 h 15"/>
                      <a:gd name="T4" fmla="*/ 0 w 16"/>
                      <a:gd name="T5" fmla="*/ 9 h 15"/>
                      <a:gd name="T6" fmla="*/ 2 w 16"/>
                      <a:gd name="T7" fmla="*/ 9 h 15"/>
                      <a:gd name="T8" fmla="*/ 2 w 16"/>
                      <a:gd name="T9" fmla="*/ 13 h 15"/>
                      <a:gd name="T10" fmla="*/ 12 w 16"/>
                      <a:gd name="T11" fmla="*/ 9 h 15"/>
                      <a:gd name="T12" fmla="*/ 2 w 16"/>
                      <a:gd name="T13" fmla="*/ 2 h 15"/>
                    </a:gdLst>
                    <a:ahLst/>
                    <a:cxnLst>
                      <a:cxn ang="0">
                        <a:pos x="T0" y="T1"/>
                      </a:cxn>
                      <a:cxn ang="0">
                        <a:pos x="T2" y="T3"/>
                      </a:cxn>
                      <a:cxn ang="0">
                        <a:pos x="T4" y="T5"/>
                      </a:cxn>
                      <a:cxn ang="0">
                        <a:pos x="T6" y="T7"/>
                      </a:cxn>
                      <a:cxn ang="0">
                        <a:pos x="T8" y="T9"/>
                      </a:cxn>
                      <a:cxn ang="0">
                        <a:pos x="T10" y="T11"/>
                      </a:cxn>
                      <a:cxn ang="0">
                        <a:pos x="T12" y="T13"/>
                      </a:cxn>
                    </a:cxnLst>
                    <a:rect l="0" t="0" r="r" b="b"/>
                    <a:pathLst>
                      <a:path w="16" h="15">
                        <a:moveTo>
                          <a:pt x="2" y="2"/>
                        </a:moveTo>
                        <a:cubicBezTo>
                          <a:pt x="2" y="2"/>
                          <a:pt x="2" y="2"/>
                          <a:pt x="2" y="5"/>
                        </a:cubicBezTo>
                        <a:cubicBezTo>
                          <a:pt x="2" y="7"/>
                          <a:pt x="0" y="8"/>
                          <a:pt x="0" y="9"/>
                        </a:cubicBezTo>
                        <a:cubicBezTo>
                          <a:pt x="0" y="10"/>
                          <a:pt x="2" y="8"/>
                          <a:pt x="2" y="9"/>
                        </a:cubicBezTo>
                        <a:cubicBezTo>
                          <a:pt x="2" y="10"/>
                          <a:pt x="2" y="12"/>
                          <a:pt x="2" y="13"/>
                        </a:cubicBezTo>
                        <a:cubicBezTo>
                          <a:pt x="2" y="14"/>
                          <a:pt x="8" y="15"/>
                          <a:pt x="12" y="9"/>
                        </a:cubicBezTo>
                        <a:cubicBezTo>
                          <a:pt x="16" y="2"/>
                          <a:pt x="2" y="0"/>
                          <a:pt x="2" y="2"/>
                        </a:cubicBezTo>
                        <a:close/>
                      </a:path>
                    </a:pathLst>
                  </a:custGeom>
                  <a:solidFill>
                    <a:srgbClr val="F4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49" name="Freeform 115"/>
                  <p:cNvSpPr>
                    <a:spLocks/>
                  </p:cNvSpPr>
                  <p:nvPr/>
                </p:nvSpPr>
                <p:spPr bwMode="auto">
                  <a:xfrm>
                    <a:off x="28665488" y="8804275"/>
                    <a:ext cx="428625" cy="284163"/>
                  </a:xfrm>
                  <a:custGeom>
                    <a:avLst/>
                    <a:gdLst>
                      <a:gd name="T0" fmla="*/ 11 w 20"/>
                      <a:gd name="T1" fmla="*/ 13 h 13"/>
                      <a:gd name="T2" fmla="*/ 12 w 20"/>
                      <a:gd name="T3" fmla="*/ 11 h 13"/>
                      <a:gd name="T4" fmla="*/ 10 w 20"/>
                      <a:gd name="T5" fmla="*/ 11 h 13"/>
                      <a:gd name="T6" fmla="*/ 2 w 20"/>
                      <a:gd name="T7" fmla="*/ 7 h 13"/>
                      <a:gd name="T8" fmla="*/ 2 w 20"/>
                      <a:gd name="T9" fmla="*/ 5 h 13"/>
                      <a:gd name="T10" fmla="*/ 11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11" y="13"/>
                        </a:moveTo>
                        <a:cubicBezTo>
                          <a:pt x="11" y="13"/>
                          <a:pt x="12" y="11"/>
                          <a:pt x="12" y="11"/>
                        </a:cubicBezTo>
                        <a:cubicBezTo>
                          <a:pt x="11" y="11"/>
                          <a:pt x="10" y="11"/>
                          <a:pt x="10" y="11"/>
                        </a:cubicBezTo>
                        <a:cubicBezTo>
                          <a:pt x="9" y="6"/>
                          <a:pt x="2" y="7"/>
                          <a:pt x="2" y="7"/>
                        </a:cubicBezTo>
                        <a:cubicBezTo>
                          <a:pt x="0" y="6"/>
                          <a:pt x="2" y="5"/>
                          <a:pt x="2" y="5"/>
                        </a:cubicBezTo>
                        <a:cubicBezTo>
                          <a:pt x="2" y="0"/>
                          <a:pt x="20" y="5"/>
                          <a:pt x="11" y="13"/>
                        </a:cubicBezTo>
                        <a:close/>
                      </a:path>
                    </a:pathLst>
                  </a:custGeom>
                  <a:solidFill>
                    <a:srgbClr val="605D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50" name="Freeform 116"/>
                  <p:cNvSpPr>
                    <a:spLocks/>
                  </p:cNvSpPr>
                  <p:nvPr/>
                </p:nvSpPr>
                <p:spPr bwMode="auto">
                  <a:xfrm>
                    <a:off x="28728988" y="9305925"/>
                    <a:ext cx="150812" cy="174625"/>
                  </a:xfrm>
                  <a:custGeom>
                    <a:avLst/>
                    <a:gdLst>
                      <a:gd name="T0" fmla="*/ 0 w 95"/>
                      <a:gd name="T1" fmla="*/ 41 h 110"/>
                      <a:gd name="T2" fmla="*/ 27 w 95"/>
                      <a:gd name="T3" fmla="*/ 0 h 110"/>
                      <a:gd name="T4" fmla="*/ 95 w 95"/>
                      <a:gd name="T5" fmla="*/ 0 h 110"/>
                      <a:gd name="T6" fmla="*/ 68 w 95"/>
                      <a:gd name="T7" fmla="*/ 110 h 110"/>
                      <a:gd name="T8" fmla="*/ 14 w 95"/>
                      <a:gd name="T9" fmla="*/ 110 h 110"/>
                      <a:gd name="T10" fmla="*/ 0 w 95"/>
                      <a:gd name="T11" fmla="*/ 41 h 110"/>
                    </a:gdLst>
                    <a:ahLst/>
                    <a:cxnLst>
                      <a:cxn ang="0">
                        <a:pos x="T0" y="T1"/>
                      </a:cxn>
                      <a:cxn ang="0">
                        <a:pos x="T2" y="T3"/>
                      </a:cxn>
                      <a:cxn ang="0">
                        <a:pos x="T4" y="T5"/>
                      </a:cxn>
                      <a:cxn ang="0">
                        <a:pos x="T6" y="T7"/>
                      </a:cxn>
                      <a:cxn ang="0">
                        <a:pos x="T8" y="T9"/>
                      </a:cxn>
                      <a:cxn ang="0">
                        <a:pos x="T10" y="T11"/>
                      </a:cxn>
                    </a:cxnLst>
                    <a:rect l="0" t="0" r="r" b="b"/>
                    <a:pathLst>
                      <a:path w="95" h="110">
                        <a:moveTo>
                          <a:pt x="0" y="41"/>
                        </a:moveTo>
                        <a:lnTo>
                          <a:pt x="27" y="0"/>
                        </a:lnTo>
                        <a:lnTo>
                          <a:pt x="95" y="0"/>
                        </a:lnTo>
                        <a:lnTo>
                          <a:pt x="68" y="110"/>
                        </a:lnTo>
                        <a:lnTo>
                          <a:pt x="14" y="110"/>
                        </a:lnTo>
                        <a:lnTo>
                          <a:pt x="0" y="41"/>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51" name="Freeform 117"/>
                  <p:cNvSpPr>
                    <a:spLocks/>
                  </p:cNvSpPr>
                  <p:nvPr/>
                </p:nvSpPr>
                <p:spPr bwMode="auto">
                  <a:xfrm>
                    <a:off x="28708351" y="9196388"/>
                    <a:ext cx="85725" cy="174625"/>
                  </a:xfrm>
                  <a:custGeom>
                    <a:avLst/>
                    <a:gdLst>
                      <a:gd name="T0" fmla="*/ 13 w 54"/>
                      <a:gd name="T1" fmla="*/ 0 h 110"/>
                      <a:gd name="T2" fmla="*/ 54 w 54"/>
                      <a:gd name="T3" fmla="*/ 69 h 110"/>
                      <a:gd name="T4" fmla="*/ 27 w 54"/>
                      <a:gd name="T5" fmla="*/ 110 h 110"/>
                      <a:gd name="T6" fmla="*/ 0 w 54"/>
                      <a:gd name="T7" fmla="*/ 0 h 110"/>
                      <a:gd name="T8" fmla="*/ 13 w 54"/>
                      <a:gd name="T9" fmla="*/ 0 h 110"/>
                    </a:gdLst>
                    <a:ahLst/>
                    <a:cxnLst>
                      <a:cxn ang="0">
                        <a:pos x="T0" y="T1"/>
                      </a:cxn>
                      <a:cxn ang="0">
                        <a:pos x="T2" y="T3"/>
                      </a:cxn>
                      <a:cxn ang="0">
                        <a:pos x="T4" y="T5"/>
                      </a:cxn>
                      <a:cxn ang="0">
                        <a:pos x="T6" y="T7"/>
                      </a:cxn>
                      <a:cxn ang="0">
                        <a:pos x="T8" y="T9"/>
                      </a:cxn>
                    </a:cxnLst>
                    <a:rect l="0" t="0" r="r" b="b"/>
                    <a:pathLst>
                      <a:path w="54" h="110">
                        <a:moveTo>
                          <a:pt x="13" y="0"/>
                        </a:moveTo>
                        <a:lnTo>
                          <a:pt x="54" y="69"/>
                        </a:lnTo>
                        <a:lnTo>
                          <a:pt x="27" y="110"/>
                        </a:lnTo>
                        <a:lnTo>
                          <a:pt x="0" y="0"/>
                        </a:lnTo>
                        <a:lnTo>
                          <a:pt x="13" y="0"/>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52" name="Freeform 118"/>
                  <p:cNvSpPr>
                    <a:spLocks/>
                  </p:cNvSpPr>
                  <p:nvPr/>
                </p:nvSpPr>
                <p:spPr bwMode="auto">
                  <a:xfrm>
                    <a:off x="28794076" y="9218613"/>
                    <a:ext cx="85725" cy="152400"/>
                  </a:xfrm>
                  <a:custGeom>
                    <a:avLst/>
                    <a:gdLst>
                      <a:gd name="T0" fmla="*/ 0 w 54"/>
                      <a:gd name="T1" fmla="*/ 55 h 96"/>
                      <a:gd name="T2" fmla="*/ 54 w 54"/>
                      <a:gd name="T3" fmla="*/ 0 h 96"/>
                      <a:gd name="T4" fmla="*/ 54 w 54"/>
                      <a:gd name="T5" fmla="*/ 14 h 96"/>
                      <a:gd name="T6" fmla="*/ 40 w 54"/>
                      <a:gd name="T7" fmla="*/ 96 h 96"/>
                      <a:gd name="T8" fmla="*/ 0 w 54"/>
                      <a:gd name="T9" fmla="*/ 55 h 96"/>
                    </a:gdLst>
                    <a:ahLst/>
                    <a:cxnLst>
                      <a:cxn ang="0">
                        <a:pos x="T0" y="T1"/>
                      </a:cxn>
                      <a:cxn ang="0">
                        <a:pos x="T2" y="T3"/>
                      </a:cxn>
                      <a:cxn ang="0">
                        <a:pos x="T4" y="T5"/>
                      </a:cxn>
                      <a:cxn ang="0">
                        <a:pos x="T6" y="T7"/>
                      </a:cxn>
                      <a:cxn ang="0">
                        <a:pos x="T8" y="T9"/>
                      </a:cxn>
                    </a:cxnLst>
                    <a:rect l="0" t="0" r="r" b="b"/>
                    <a:pathLst>
                      <a:path w="54" h="96">
                        <a:moveTo>
                          <a:pt x="0" y="55"/>
                        </a:moveTo>
                        <a:lnTo>
                          <a:pt x="54" y="0"/>
                        </a:lnTo>
                        <a:lnTo>
                          <a:pt x="54" y="14"/>
                        </a:lnTo>
                        <a:lnTo>
                          <a:pt x="40" y="96"/>
                        </a:lnTo>
                        <a:lnTo>
                          <a:pt x="0" y="55"/>
                        </a:ln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53" name="Freeform 119"/>
                  <p:cNvSpPr>
                    <a:spLocks/>
                  </p:cNvSpPr>
                  <p:nvPr/>
                </p:nvSpPr>
                <p:spPr bwMode="auto">
                  <a:xfrm>
                    <a:off x="28751213" y="9305925"/>
                    <a:ext cx="85725" cy="239713"/>
                  </a:xfrm>
                  <a:custGeom>
                    <a:avLst/>
                    <a:gdLst>
                      <a:gd name="T0" fmla="*/ 27 w 54"/>
                      <a:gd name="T1" fmla="*/ 0 h 151"/>
                      <a:gd name="T2" fmla="*/ 0 w 54"/>
                      <a:gd name="T3" fmla="*/ 28 h 151"/>
                      <a:gd name="T4" fmla="*/ 13 w 54"/>
                      <a:gd name="T5" fmla="*/ 41 h 151"/>
                      <a:gd name="T6" fmla="*/ 0 w 54"/>
                      <a:gd name="T7" fmla="*/ 96 h 151"/>
                      <a:gd name="T8" fmla="*/ 27 w 54"/>
                      <a:gd name="T9" fmla="*/ 151 h 151"/>
                      <a:gd name="T10" fmla="*/ 40 w 54"/>
                      <a:gd name="T11" fmla="*/ 96 h 151"/>
                      <a:gd name="T12" fmla="*/ 40 w 54"/>
                      <a:gd name="T13" fmla="*/ 55 h 151"/>
                      <a:gd name="T14" fmla="*/ 54 w 54"/>
                      <a:gd name="T15" fmla="*/ 28 h 151"/>
                      <a:gd name="T16" fmla="*/ 27 w 54"/>
                      <a:gd name="T17"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151">
                        <a:moveTo>
                          <a:pt x="27" y="0"/>
                        </a:moveTo>
                        <a:lnTo>
                          <a:pt x="0" y="28"/>
                        </a:lnTo>
                        <a:lnTo>
                          <a:pt x="13" y="41"/>
                        </a:lnTo>
                        <a:lnTo>
                          <a:pt x="0" y="96"/>
                        </a:lnTo>
                        <a:lnTo>
                          <a:pt x="27" y="151"/>
                        </a:lnTo>
                        <a:lnTo>
                          <a:pt x="40" y="96"/>
                        </a:lnTo>
                        <a:lnTo>
                          <a:pt x="40" y="55"/>
                        </a:lnTo>
                        <a:lnTo>
                          <a:pt x="54" y="28"/>
                        </a:lnTo>
                        <a:lnTo>
                          <a:pt x="27" y="0"/>
                        </a:lnTo>
                        <a:close/>
                      </a:path>
                    </a:pathLst>
                  </a:custGeom>
                  <a:solidFill>
                    <a:srgbClr val="F79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54" name="Freeform 120"/>
                  <p:cNvSpPr>
                    <a:spLocks/>
                  </p:cNvSpPr>
                  <p:nvPr/>
                </p:nvSpPr>
                <p:spPr bwMode="auto">
                  <a:xfrm>
                    <a:off x="28665488" y="9196388"/>
                    <a:ext cx="128587" cy="349250"/>
                  </a:xfrm>
                  <a:custGeom>
                    <a:avLst/>
                    <a:gdLst>
                      <a:gd name="T0" fmla="*/ 2 w 6"/>
                      <a:gd name="T1" fmla="*/ 0 h 16"/>
                      <a:gd name="T2" fmla="*/ 6 w 6"/>
                      <a:gd name="T3" fmla="*/ 16 h 16"/>
                      <a:gd name="T4" fmla="*/ 0 w 6"/>
                      <a:gd name="T5" fmla="*/ 6 h 16"/>
                      <a:gd name="T6" fmla="*/ 3 w 6"/>
                      <a:gd name="T7" fmla="*/ 5 h 16"/>
                      <a:gd name="T8" fmla="*/ 0 w 6"/>
                      <a:gd name="T9" fmla="*/ 3 h 16"/>
                      <a:gd name="T10" fmla="*/ 2 w 6"/>
                      <a:gd name="T11" fmla="*/ 0 h 16"/>
                    </a:gdLst>
                    <a:ahLst/>
                    <a:cxnLst>
                      <a:cxn ang="0">
                        <a:pos x="T0" y="T1"/>
                      </a:cxn>
                      <a:cxn ang="0">
                        <a:pos x="T2" y="T3"/>
                      </a:cxn>
                      <a:cxn ang="0">
                        <a:pos x="T4" y="T5"/>
                      </a:cxn>
                      <a:cxn ang="0">
                        <a:pos x="T6" y="T7"/>
                      </a:cxn>
                      <a:cxn ang="0">
                        <a:pos x="T8" y="T9"/>
                      </a:cxn>
                      <a:cxn ang="0">
                        <a:pos x="T10" y="T11"/>
                      </a:cxn>
                    </a:cxnLst>
                    <a:rect l="0" t="0" r="r" b="b"/>
                    <a:pathLst>
                      <a:path w="6" h="16">
                        <a:moveTo>
                          <a:pt x="2" y="0"/>
                        </a:moveTo>
                        <a:cubicBezTo>
                          <a:pt x="6" y="16"/>
                          <a:pt x="6" y="16"/>
                          <a:pt x="6" y="16"/>
                        </a:cubicBezTo>
                        <a:cubicBezTo>
                          <a:pt x="6" y="16"/>
                          <a:pt x="0" y="7"/>
                          <a:pt x="0" y="6"/>
                        </a:cubicBezTo>
                        <a:cubicBezTo>
                          <a:pt x="1" y="5"/>
                          <a:pt x="3" y="5"/>
                          <a:pt x="3" y="5"/>
                        </a:cubicBezTo>
                        <a:cubicBezTo>
                          <a:pt x="3" y="5"/>
                          <a:pt x="0" y="4"/>
                          <a:pt x="0" y="3"/>
                        </a:cubicBezTo>
                        <a:cubicBezTo>
                          <a:pt x="0" y="2"/>
                          <a:pt x="2" y="0"/>
                          <a:pt x="2" y="0"/>
                        </a:cubicBezTo>
                        <a:close/>
                      </a:path>
                    </a:pathLst>
                  </a:custGeom>
                  <a:solidFill>
                    <a:srgbClr val="D6C8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55" name="Freeform 121"/>
                  <p:cNvSpPr>
                    <a:spLocks/>
                  </p:cNvSpPr>
                  <p:nvPr/>
                </p:nvSpPr>
                <p:spPr bwMode="auto">
                  <a:xfrm>
                    <a:off x="28794076" y="9240838"/>
                    <a:ext cx="128587" cy="304800"/>
                  </a:xfrm>
                  <a:custGeom>
                    <a:avLst/>
                    <a:gdLst>
                      <a:gd name="T0" fmla="*/ 4 w 6"/>
                      <a:gd name="T1" fmla="*/ 0 h 14"/>
                      <a:gd name="T2" fmla="*/ 0 w 6"/>
                      <a:gd name="T3" fmla="*/ 14 h 14"/>
                      <a:gd name="T4" fmla="*/ 6 w 6"/>
                      <a:gd name="T5" fmla="*/ 8 h 14"/>
                      <a:gd name="T6" fmla="*/ 4 w 6"/>
                      <a:gd name="T7" fmla="*/ 5 h 14"/>
                      <a:gd name="T8" fmla="*/ 6 w 6"/>
                      <a:gd name="T9" fmla="*/ 5 h 14"/>
                      <a:gd name="T10" fmla="*/ 4 w 6"/>
                      <a:gd name="T11" fmla="*/ 0 h 14"/>
                    </a:gdLst>
                    <a:ahLst/>
                    <a:cxnLst>
                      <a:cxn ang="0">
                        <a:pos x="T0" y="T1"/>
                      </a:cxn>
                      <a:cxn ang="0">
                        <a:pos x="T2" y="T3"/>
                      </a:cxn>
                      <a:cxn ang="0">
                        <a:pos x="T4" y="T5"/>
                      </a:cxn>
                      <a:cxn ang="0">
                        <a:pos x="T6" y="T7"/>
                      </a:cxn>
                      <a:cxn ang="0">
                        <a:pos x="T8" y="T9"/>
                      </a:cxn>
                      <a:cxn ang="0">
                        <a:pos x="T10" y="T11"/>
                      </a:cxn>
                    </a:cxnLst>
                    <a:rect l="0" t="0" r="r" b="b"/>
                    <a:pathLst>
                      <a:path w="6" h="14">
                        <a:moveTo>
                          <a:pt x="4" y="0"/>
                        </a:moveTo>
                        <a:cubicBezTo>
                          <a:pt x="0" y="14"/>
                          <a:pt x="0" y="14"/>
                          <a:pt x="0" y="14"/>
                        </a:cubicBezTo>
                        <a:cubicBezTo>
                          <a:pt x="0" y="14"/>
                          <a:pt x="5" y="8"/>
                          <a:pt x="6" y="8"/>
                        </a:cubicBezTo>
                        <a:cubicBezTo>
                          <a:pt x="6" y="7"/>
                          <a:pt x="4" y="5"/>
                          <a:pt x="4" y="5"/>
                        </a:cubicBezTo>
                        <a:cubicBezTo>
                          <a:pt x="4" y="5"/>
                          <a:pt x="6" y="5"/>
                          <a:pt x="6" y="5"/>
                        </a:cubicBezTo>
                        <a:cubicBezTo>
                          <a:pt x="6" y="4"/>
                          <a:pt x="4" y="0"/>
                          <a:pt x="4" y="0"/>
                        </a:cubicBezTo>
                        <a:close/>
                      </a:path>
                    </a:pathLst>
                  </a:custGeom>
                  <a:solidFill>
                    <a:srgbClr val="CCBF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grpSp>
            <p:grpSp>
              <p:nvGrpSpPr>
                <p:cNvPr id="637" name="Group 636"/>
                <p:cNvGrpSpPr>
                  <a:grpSpLocks noChangeAspect="1"/>
                </p:cNvGrpSpPr>
                <p:nvPr/>
              </p:nvGrpSpPr>
              <p:grpSpPr>
                <a:xfrm>
                  <a:off x="8235803" y="2227156"/>
                  <a:ext cx="229579" cy="900000"/>
                  <a:chOff x="26736676" y="8759825"/>
                  <a:chExt cx="557212" cy="2184401"/>
                </a:xfrm>
                <a:effectLst>
                  <a:outerShdw blurRad="76200" dir="18900000" sy="23000" kx="-1200000" algn="bl" rotWithShape="0">
                    <a:prstClr val="black">
                      <a:alpha val="20000"/>
                    </a:prstClr>
                  </a:outerShdw>
                </a:effectLst>
              </p:grpSpPr>
              <p:sp>
                <p:nvSpPr>
                  <p:cNvPr id="716" name="Freeform 122"/>
                  <p:cNvSpPr>
                    <a:spLocks/>
                  </p:cNvSpPr>
                  <p:nvPr/>
                </p:nvSpPr>
                <p:spPr bwMode="auto">
                  <a:xfrm>
                    <a:off x="26779538" y="9829800"/>
                    <a:ext cx="65087" cy="152400"/>
                  </a:xfrm>
                  <a:custGeom>
                    <a:avLst/>
                    <a:gdLst>
                      <a:gd name="T0" fmla="*/ 14 w 41"/>
                      <a:gd name="T1" fmla="*/ 0 h 96"/>
                      <a:gd name="T2" fmla="*/ 0 w 41"/>
                      <a:gd name="T3" fmla="*/ 55 h 96"/>
                      <a:gd name="T4" fmla="*/ 27 w 41"/>
                      <a:gd name="T5" fmla="*/ 96 h 96"/>
                      <a:gd name="T6" fmla="*/ 27 w 41"/>
                      <a:gd name="T7" fmla="*/ 96 h 96"/>
                      <a:gd name="T8" fmla="*/ 14 w 41"/>
                      <a:gd name="T9" fmla="*/ 55 h 96"/>
                      <a:gd name="T10" fmla="*/ 27 w 41"/>
                      <a:gd name="T11" fmla="*/ 41 h 96"/>
                      <a:gd name="T12" fmla="*/ 27 w 41"/>
                      <a:gd name="T13" fmla="*/ 69 h 96"/>
                      <a:gd name="T14" fmla="*/ 41 w 41"/>
                      <a:gd name="T15" fmla="*/ 55 h 96"/>
                      <a:gd name="T16" fmla="*/ 41 w 41"/>
                      <a:gd name="T17" fmla="*/ 41 h 96"/>
                      <a:gd name="T18" fmla="*/ 27 w 41"/>
                      <a:gd name="T19" fmla="*/ 0 h 96"/>
                      <a:gd name="T20" fmla="*/ 14 w 41"/>
                      <a:gd name="T21"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96">
                        <a:moveTo>
                          <a:pt x="14" y="0"/>
                        </a:moveTo>
                        <a:lnTo>
                          <a:pt x="0" y="55"/>
                        </a:lnTo>
                        <a:lnTo>
                          <a:pt x="27" y="96"/>
                        </a:lnTo>
                        <a:lnTo>
                          <a:pt x="27" y="96"/>
                        </a:lnTo>
                        <a:lnTo>
                          <a:pt x="14" y="55"/>
                        </a:lnTo>
                        <a:lnTo>
                          <a:pt x="27" y="41"/>
                        </a:lnTo>
                        <a:lnTo>
                          <a:pt x="27" y="69"/>
                        </a:lnTo>
                        <a:lnTo>
                          <a:pt x="41" y="55"/>
                        </a:lnTo>
                        <a:lnTo>
                          <a:pt x="41" y="41"/>
                        </a:lnTo>
                        <a:lnTo>
                          <a:pt x="27" y="0"/>
                        </a:lnTo>
                        <a:lnTo>
                          <a:pt x="14" y="0"/>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17" name="Freeform 123"/>
                  <p:cNvSpPr>
                    <a:spLocks/>
                  </p:cNvSpPr>
                  <p:nvPr/>
                </p:nvSpPr>
                <p:spPr bwMode="auto">
                  <a:xfrm>
                    <a:off x="26779538" y="9829800"/>
                    <a:ext cx="65087" cy="152400"/>
                  </a:xfrm>
                  <a:custGeom>
                    <a:avLst/>
                    <a:gdLst>
                      <a:gd name="T0" fmla="*/ 14 w 41"/>
                      <a:gd name="T1" fmla="*/ 0 h 96"/>
                      <a:gd name="T2" fmla="*/ 0 w 41"/>
                      <a:gd name="T3" fmla="*/ 55 h 96"/>
                      <a:gd name="T4" fmla="*/ 27 w 41"/>
                      <a:gd name="T5" fmla="*/ 96 h 96"/>
                      <a:gd name="T6" fmla="*/ 27 w 41"/>
                      <a:gd name="T7" fmla="*/ 96 h 96"/>
                      <a:gd name="T8" fmla="*/ 14 w 41"/>
                      <a:gd name="T9" fmla="*/ 55 h 96"/>
                      <a:gd name="T10" fmla="*/ 27 w 41"/>
                      <a:gd name="T11" fmla="*/ 41 h 96"/>
                      <a:gd name="T12" fmla="*/ 27 w 41"/>
                      <a:gd name="T13" fmla="*/ 69 h 96"/>
                      <a:gd name="T14" fmla="*/ 41 w 41"/>
                      <a:gd name="T15" fmla="*/ 55 h 96"/>
                      <a:gd name="T16" fmla="*/ 41 w 41"/>
                      <a:gd name="T17" fmla="*/ 41 h 96"/>
                      <a:gd name="T18" fmla="*/ 27 w 41"/>
                      <a:gd name="T19" fmla="*/ 0 h 96"/>
                      <a:gd name="T20" fmla="*/ 14 w 41"/>
                      <a:gd name="T21"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96">
                        <a:moveTo>
                          <a:pt x="14" y="0"/>
                        </a:moveTo>
                        <a:lnTo>
                          <a:pt x="0" y="55"/>
                        </a:lnTo>
                        <a:lnTo>
                          <a:pt x="27" y="96"/>
                        </a:lnTo>
                        <a:lnTo>
                          <a:pt x="27" y="96"/>
                        </a:lnTo>
                        <a:lnTo>
                          <a:pt x="14" y="55"/>
                        </a:lnTo>
                        <a:lnTo>
                          <a:pt x="27" y="41"/>
                        </a:lnTo>
                        <a:lnTo>
                          <a:pt x="27" y="69"/>
                        </a:lnTo>
                        <a:lnTo>
                          <a:pt x="41" y="55"/>
                        </a:lnTo>
                        <a:lnTo>
                          <a:pt x="41" y="41"/>
                        </a:lnTo>
                        <a:lnTo>
                          <a:pt x="27" y="0"/>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18" name="Freeform 124"/>
                  <p:cNvSpPr>
                    <a:spLocks/>
                  </p:cNvSpPr>
                  <p:nvPr/>
                </p:nvSpPr>
                <p:spPr bwMode="auto">
                  <a:xfrm>
                    <a:off x="26801763" y="9807575"/>
                    <a:ext cx="42862" cy="44450"/>
                  </a:xfrm>
                  <a:custGeom>
                    <a:avLst/>
                    <a:gdLst>
                      <a:gd name="T0" fmla="*/ 0 w 27"/>
                      <a:gd name="T1" fmla="*/ 0 h 28"/>
                      <a:gd name="T2" fmla="*/ 0 w 27"/>
                      <a:gd name="T3" fmla="*/ 14 h 28"/>
                      <a:gd name="T4" fmla="*/ 27 w 27"/>
                      <a:gd name="T5" fmla="*/ 28 h 28"/>
                      <a:gd name="T6" fmla="*/ 27 w 27"/>
                      <a:gd name="T7" fmla="*/ 14 h 28"/>
                      <a:gd name="T8" fmla="*/ 0 w 27"/>
                      <a:gd name="T9" fmla="*/ 0 h 28"/>
                    </a:gdLst>
                    <a:ahLst/>
                    <a:cxnLst>
                      <a:cxn ang="0">
                        <a:pos x="T0" y="T1"/>
                      </a:cxn>
                      <a:cxn ang="0">
                        <a:pos x="T2" y="T3"/>
                      </a:cxn>
                      <a:cxn ang="0">
                        <a:pos x="T4" y="T5"/>
                      </a:cxn>
                      <a:cxn ang="0">
                        <a:pos x="T6" y="T7"/>
                      </a:cxn>
                      <a:cxn ang="0">
                        <a:pos x="T8" y="T9"/>
                      </a:cxn>
                    </a:cxnLst>
                    <a:rect l="0" t="0" r="r" b="b"/>
                    <a:pathLst>
                      <a:path w="27" h="28">
                        <a:moveTo>
                          <a:pt x="0" y="0"/>
                        </a:moveTo>
                        <a:lnTo>
                          <a:pt x="0" y="14"/>
                        </a:lnTo>
                        <a:lnTo>
                          <a:pt x="27" y="28"/>
                        </a:lnTo>
                        <a:lnTo>
                          <a:pt x="27" y="14"/>
                        </a:lnTo>
                        <a:lnTo>
                          <a:pt x="0" y="0"/>
                        </a:lnTo>
                        <a:close/>
                      </a:path>
                    </a:pathLst>
                  </a:custGeom>
                  <a:solidFill>
                    <a:srgbClr val="E8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19" name="Freeform 125"/>
                  <p:cNvSpPr>
                    <a:spLocks/>
                  </p:cNvSpPr>
                  <p:nvPr/>
                </p:nvSpPr>
                <p:spPr bwMode="auto">
                  <a:xfrm>
                    <a:off x="26736676" y="10702925"/>
                    <a:ext cx="277812" cy="153988"/>
                  </a:xfrm>
                  <a:custGeom>
                    <a:avLst/>
                    <a:gdLst>
                      <a:gd name="T0" fmla="*/ 13 w 13"/>
                      <a:gd name="T1" fmla="*/ 1 h 7"/>
                      <a:gd name="T2" fmla="*/ 9 w 13"/>
                      <a:gd name="T3" fmla="*/ 3 h 7"/>
                      <a:gd name="T4" fmla="*/ 5 w 13"/>
                      <a:gd name="T5" fmla="*/ 6 h 7"/>
                      <a:gd name="T6" fmla="*/ 2 w 13"/>
                      <a:gd name="T7" fmla="*/ 5 h 7"/>
                      <a:gd name="T8" fmla="*/ 7 w 13"/>
                      <a:gd name="T9" fmla="*/ 2 h 7"/>
                      <a:gd name="T10" fmla="*/ 10 w 13"/>
                      <a:gd name="T11" fmla="*/ 0 h 7"/>
                      <a:gd name="T12" fmla="*/ 13 w 13"/>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13" y="1"/>
                        </a:moveTo>
                        <a:cubicBezTo>
                          <a:pt x="9" y="3"/>
                          <a:pt x="9" y="3"/>
                          <a:pt x="9" y="3"/>
                        </a:cubicBezTo>
                        <a:cubicBezTo>
                          <a:pt x="9" y="3"/>
                          <a:pt x="6" y="6"/>
                          <a:pt x="5" y="6"/>
                        </a:cubicBezTo>
                        <a:cubicBezTo>
                          <a:pt x="3" y="7"/>
                          <a:pt x="0" y="6"/>
                          <a:pt x="2" y="5"/>
                        </a:cubicBezTo>
                        <a:cubicBezTo>
                          <a:pt x="3" y="4"/>
                          <a:pt x="7" y="2"/>
                          <a:pt x="7" y="2"/>
                        </a:cubicBezTo>
                        <a:cubicBezTo>
                          <a:pt x="10" y="0"/>
                          <a:pt x="10" y="0"/>
                          <a:pt x="10" y="0"/>
                        </a:cubicBezTo>
                        <a:lnTo>
                          <a:pt x="13" y="1"/>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20" name="Freeform 126"/>
                  <p:cNvSpPr>
                    <a:spLocks/>
                  </p:cNvSpPr>
                  <p:nvPr/>
                </p:nvSpPr>
                <p:spPr bwMode="auto">
                  <a:xfrm>
                    <a:off x="26928763" y="9807575"/>
                    <a:ext cx="85725" cy="962025"/>
                  </a:xfrm>
                  <a:custGeom>
                    <a:avLst/>
                    <a:gdLst>
                      <a:gd name="T0" fmla="*/ 0 w 54"/>
                      <a:gd name="T1" fmla="*/ 606 h 606"/>
                      <a:gd name="T2" fmla="*/ 54 w 54"/>
                      <a:gd name="T3" fmla="*/ 578 h 606"/>
                      <a:gd name="T4" fmla="*/ 54 w 54"/>
                      <a:gd name="T5" fmla="*/ 14 h 606"/>
                      <a:gd name="T6" fmla="*/ 0 w 54"/>
                      <a:gd name="T7" fmla="*/ 0 h 606"/>
                      <a:gd name="T8" fmla="*/ 0 w 54"/>
                      <a:gd name="T9" fmla="*/ 606 h 606"/>
                    </a:gdLst>
                    <a:ahLst/>
                    <a:cxnLst>
                      <a:cxn ang="0">
                        <a:pos x="T0" y="T1"/>
                      </a:cxn>
                      <a:cxn ang="0">
                        <a:pos x="T2" y="T3"/>
                      </a:cxn>
                      <a:cxn ang="0">
                        <a:pos x="T4" y="T5"/>
                      </a:cxn>
                      <a:cxn ang="0">
                        <a:pos x="T6" y="T7"/>
                      </a:cxn>
                      <a:cxn ang="0">
                        <a:pos x="T8" y="T9"/>
                      </a:cxn>
                    </a:cxnLst>
                    <a:rect l="0" t="0" r="r" b="b"/>
                    <a:pathLst>
                      <a:path w="54" h="606">
                        <a:moveTo>
                          <a:pt x="0" y="606"/>
                        </a:moveTo>
                        <a:lnTo>
                          <a:pt x="54" y="578"/>
                        </a:lnTo>
                        <a:lnTo>
                          <a:pt x="54" y="14"/>
                        </a:lnTo>
                        <a:lnTo>
                          <a:pt x="0" y="0"/>
                        </a:lnTo>
                        <a:lnTo>
                          <a:pt x="0" y="606"/>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21" name="Freeform 127"/>
                  <p:cNvSpPr>
                    <a:spLocks/>
                  </p:cNvSpPr>
                  <p:nvPr/>
                </p:nvSpPr>
                <p:spPr bwMode="auto">
                  <a:xfrm>
                    <a:off x="26885901" y="9786938"/>
                    <a:ext cx="42862" cy="982663"/>
                  </a:xfrm>
                  <a:custGeom>
                    <a:avLst/>
                    <a:gdLst>
                      <a:gd name="T0" fmla="*/ 0 w 27"/>
                      <a:gd name="T1" fmla="*/ 0 h 619"/>
                      <a:gd name="T2" fmla="*/ 27 w 27"/>
                      <a:gd name="T3" fmla="*/ 13 h 619"/>
                      <a:gd name="T4" fmla="*/ 27 w 27"/>
                      <a:gd name="T5" fmla="*/ 619 h 619"/>
                      <a:gd name="T6" fmla="*/ 0 w 27"/>
                      <a:gd name="T7" fmla="*/ 605 h 619"/>
                      <a:gd name="T8" fmla="*/ 0 w 27"/>
                      <a:gd name="T9" fmla="*/ 0 h 619"/>
                    </a:gdLst>
                    <a:ahLst/>
                    <a:cxnLst>
                      <a:cxn ang="0">
                        <a:pos x="T0" y="T1"/>
                      </a:cxn>
                      <a:cxn ang="0">
                        <a:pos x="T2" y="T3"/>
                      </a:cxn>
                      <a:cxn ang="0">
                        <a:pos x="T4" y="T5"/>
                      </a:cxn>
                      <a:cxn ang="0">
                        <a:pos x="T6" y="T7"/>
                      </a:cxn>
                      <a:cxn ang="0">
                        <a:pos x="T8" y="T9"/>
                      </a:cxn>
                    </a:cxnLst>
                    <a:rect l="0" t="0" r="r" b="b"/>
                    <a:pathLst>
                      <a:path w="27" h="619">
                        <a:moveTo>
                          <a:pt x="0" y="0"/>
                        </a:moveTo>
                        <a:lnTo>
                          <a:pt x="27" y="13"/>
                        </a:lnTo>
                        <a:lnTo>
                          <a:pt x="27" y="619"/>
                        </a:lnTo>
                        <a:lnTo>
                          <a:pt x="0" y="605"/>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22" name="Freeform 128"/>
                  <p:cNvSpPr>
                    <a:spLocks/>
                  </p:cNvSpPr>
                  <p:nvPr/>
                </p:nvSpPr>
                <p:spPr bwMode="auto">
                  <a:xfrm>
                    <a:off x="26908126" y="10790238"/>
                    <a:ext cx="257175" cy="153988"/>
                  </a:xfrm>
                  <a:custGeom>
                    <a:avLst/>
                    <a:gdLst>
                      <a:gd name="T0" fmla="*/ 12 w 12"/>
                      <a:gd name="T1" fmla="*/ 1 h 7"/>
                      <a:gd name="T2" fmla="*/ 9 w 12"/>
                      <a:gd name="T3" fmla="*/ 3 h 7"/>
                      <a:gd name="T4" fmla="*/ 4 w 12"/>
                      <a:gd name="T5" fmla="*/ 6 h 7"/>
                      <a:gd name="T6" fmla="*/ 2 w 12"/>
                      <a:gd name="T7" fmla="*/ 5 h 7"/>
                      <a:gd name="T8" fmla="*/ 6 w 12"/>
                      <a:gd name="T9" fmla="*/ 2 h 7"/>
                      <a:gd name="T10" fmla="*/ 9 w 12"/>
                      <a:gd name="T11" fmla="*/ 0 h 7"/>
                      <a:gd name="T12" fmla="*/ 12 w 12"/>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12" h="7">
                        <a:moveTo>
                          <a:pt x="12" y="1"/>
                        </a:moveTo>
                        <a:cubicBezTo>
                          <a:pt x="9" y="3"/>
                          <a:pt x="9" y="3"/>
                          <a:pt x="9" y="3"/>
                        </a:cubicBezTo>
                        <a:cubicBezTo>
                          <a:pt x="9" y="3"/>
                          <a:pt x="5" y="6"/>
                          <a:pt x="4" y="6"/>
                        </a:cubicBezTo>
                        <a:cubicBezTo>
                          <a:pt x="3" y="7"/>
                          <a:pt x="0" y="6"/>
                          <a:pt x="2" y="5"/>
                        </a:cubicBezTo>
                        <a:cubicBezTo>
                          <a:pt x="3" y="4"/>
                          <a:pt x="6" y="2"/>
                          <a:pt x="6" y="2"/>
                        </a:cubicBezTo>
                        <a:cubicBezTo>
                          <a:pt x="9" y="0"/>
                          <a:pt x="9" y="0"/>
                          <a:pt x="9" y="0"/>
                        </a:cubicBezTo>
                        <a:lnTo>
                          <a:pt x="12" y="1"/>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23" name="Freeform 129"/>
                  <p:cNvSpPr>
                    <a:spLocks/>
                  </p:cNvSpPr>
                  <p:nvPr/>
                </p:nvSpPr>
                <p:spPr bwMode="auto">
                  <a:xfrm>
                    <a:off x="27100213" y="9961563"/>
                    <a:ext cx="65087" cy="895350"/>
                  </a:xfrm>
                  <a:custGeom>
                    <a:avLst/>
                    <a:gdLst>
                      <a:gd name="T0" fmla="*/ 0 w 41"/>
                      <a:gd name="T1" fmla="*/ 564 h 564"/>
                      <a:gd name="T2" fmla="*/ 41 w 41"/>
                      <a:gd name="T3" fmla="*/ 536 h 564"/>
                      <a:gd name="T4" fmla="*/ 41 w 41"/>
                      <a:gd name="T5" fmla="*/ 13 h 564"/>
                      <a:gd name="T6" fmla="*/ 0 w 41"/>
                      <a:gd name="T7" fmla="*/ 0 h 564"/>
                      <a:gd name="T8" fmla="*/ 0 w 41"/>
                      <a:gd name="T9" fmla="*/ 564 h 564"/>
                    </a:gdLst>
                    <a:ahLst/>
                    <a:cxnLst>
                      <a:cxn ang="0">
                        <a:pos x="T0" y="T1"/>
                      </a:cxn>
                      <a:cxn ang="0">
                        <a:pos x="T2" y="T3"/>
                      </a:cxn>
                      <a:cxn ang="0">
                        <a:pos x="T4" y="T5"/>
                      </a:cxn>
                      <a:cxn ang="0">
                        <a:pos x="T6" y="T7"/>
                      </a:cxn>
                      <a:cxn ang="0">
                        <a:pos x="T8" y="T9"/>
                      </a:cxn>
                    </a:cxnLst>
                    <a:rect l="0" t="0" r="r" b="b"/>
                    <a:pathLst>
                      <a:path w="41" h="564">
                        <a:moveTo>
                          <a:pt x="0" y="564"/>
                        </a:moveTo>
                        <a:lnTo>
                          <a:pt x="41" y="536"/>
                        </a:lnTo>
                        <a:lnTo>
                          <a:pt x="41" y="13"/>
                        </a:lnTo>
                        <a:lnTo>
                          <a:pt x="0" y="0"/>
                        </a:lnTo>
                        <a:lnTo>
                          <a:pt x="0" y="564"/>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24" name="Freeform 130"/>
                  <p:cNvSpPr>
                    <a:spLocks/>
                  </p:cNvSpPr>
                  <p:nvPr/>
                </p:nvSpPr>
                <p:spPr bwMode="auto">
                  <a:xfrm>
                    <a:off x="27036713" y="9874250"/>
                    <a:ext cx="63500" cy="982663"/>
                  </a:xfrm>
                  <a:custGeom>
                    <a:avLst/>
                    <a:gdLst>
                      <a:gd name="T0" fmla="*/ 0 w 40"/>
                      <a:gd name="T1" fmla="*/ 0 h 619"/>
                      <a:gd name="T2" fmla="*/ 40 w 40"/>
                      <a:gd name="T3" fmla="*/ 13 h 619"/>
                      <a:gd name="T4" fmla="*/ 40 w 40"/>
                      <a:gd name="T5" fmla="*/ 619 h 619"/>
                      <a:gd name="T6" fmla="*/ 0 w 40"/>
                      <a:gd name="T7" fmla="*/ 605 h 619"/>
                      <a:gd name="T8" fmla="*/ 0 w 40"/>
                      <a:gd name="T9" fmla="*/ 0 h 619"/>
                    </a:gdLst>
                    <a:ahLst/>
                    <a:cxnLst>
                      <a:cxn ang="0">
                        <a:pos x="T0" y="T1"/>
                      </a:cxn>
                      <a:cxn ang="0">
                        <a:pos x="T2" y="T3"/>
                      </a:cxn>
                      <a:cxn ang="0">
                        <a:pos x="T4" y="T5"/>
                      </a:cxn>
                      <a:cxn ang="0">
                        <a:pos x="T6" y="T7"/>
                      </a:cxn>
                      <a:cxn ang="0">
                        <a:pos x="T8" y="T9"/>
                      </a:cxn>
                    </a:cxnLst>
                    <a:rect l="0" t="0" r="r" b="b"/>
                    <a:pathLst>
                      <a:path w="40" h="619">
                        <a:moveTo>
                          <a:pt x="0" y="0"/>
                        </a:moveTo>
                        <a:lnTo>
                          <a:pt x="40" y="13"/>
                        </a:lnTo>
                        <a:lnTo>
                          <a:pt x="40" y="619"/>
                        </a:lnTo>
                        <a:lnTo>
                          <a:pt x="0" y="605"/>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25" name="Freeform 131"/>
                  <p:cNvSpPr>
                    <a:spLocks/>
                  </p:cNvSpPr>
                  <p:nvPr/>
                </p:nvSpPr>
                <p:spPr bwMode="auto">
                  <a:xfrm>
                    <a:off x="27208163" y="10048875"/>
                    <a:ext cx="63500" cy="152400"/>
                  </a:xfrm>
                  <a:custGeom>
                    <a:avLst/>
                    <a:gdLst>
                      <a:gd name="T0" fmla="*/ 0 w 40"/>
                      <a:gd name="T1" fmla="*/ 0 h 96"/>
                      <a:gd name="T2" fmla="*/ 0 w 40"/>
                      <a:gd name="T3" fmla="*/ 27 h 96"/>
                      <a:gd name="T4" fmla="*/ 0 w 40"/>
                      <a:gd name="T5" fmla="*/ 55 h 96"/>
                      <a:gd name="T6" fmla="*/ 13 w 40"/>
                      <a:gd name="T7" fmla="*/ 55 h 96"/>
                      <a:gd name="T8" fmla="*/ 13 w 40"/>
                      <a:gd name="T9" fmla="*/ 27 h 96"/>
                      <a:gd name="T10" fmla="*/ 27 w 40"/>
                      <a:gd name="T11" fmla="*/ 55 h 96"/>
                      <a:gd name="T12" fmla="*/ 13 w 40"/>
                      <a:gd name="T13" fmla="*/ 96 h 96"/>
                      <a:gd name="T14" fmla="*/ 27 w 40"/>
                      <a:gd name="T15" fmla="*/ 96 h 96"/>
                      <a:gd name="T16" fmla="*/ 40 w 40"/>
                      <a:gd name="T17" fmla="*/ 55 h 96"/>
                      <a:gd name="T18" fmla="*/ 27 w 40"/>
                      <a:gd name="T19" fmla="*/ 0 h 96"/>
                      <a:gd name="T20" fmla="*/ 0 w 40"/>
                      <a:gd name="T21"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96">
                        <a:moveTo>
                          <a:pt x="0" y="0"/>
                        </a:moveTo>
                        <a:lnTo>
                          <a:pt x="0" y="27"/>
                        </a:lnTo>
                        <a:lnTo>
                          <a:pt x="0" y="55"/>
                        </a:lnTo>
                        <a:lnTo>
                          <a:pt x="13" y="55"/>
                        </a:lnTo>
                        <a:lnTo>
                          <a:pt x="13" y="27"/>
                        </a:lnTo>
                        <a:lnTo>
                          <a:pt x="27" y="55"/>
                        </a:lnTo>
                        <a:lnTo>
                          <a:pt x="13" y="96"/>
                        </a:lnTo>
                        <a:lnTo>
                          <a:pt x="27" y="96"/>
                        </a:lnTo>
                        <a:lnTo>
                          <a:pt x="40" y="55"/>
                        </a:lnTo>
                        <a:lnTo>
                          <a:pt x="27" y="0"/>
                        </a:lnTo>
                        <a:lnTo>
                          <a:pt x="0" y="0"/>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26" name="Freeform 132"/>
                  <p:cNvSpPr>
                    <a:spLocks/>
                  </p:cNvSpPr>
                  <p:nvPr/>
                </p:nvSpPr>
                <p:spPr bwMode="auto">
                  <a:xfrm>
                    <a:off x="27208163" y="10026650"/>
                    <a:ext cx="63500" cy="42863"/>
                  </a:xfrm>
                  <a:custGeom>
                    <a:avLst/>
                    <a:gdLst>
                      <a:gd name="T0" fmla="*/ 0 w 40"/>
                      <a:gd name="T1" fmla="*/ 0 h 27"/>
                      <a:gd name="T2" fmla="*/ 0 w 40"/>
                      <a:gd name="T3" fmla="*/ 14 h 27"/>
                      <a:gd name="T4" fmla="*/ 40 w 40"/>
                      <a:gd name="T5" fmla="*/ 27 h 27"/>
                      <a:gd name="T6" fmla="*/ 40 w 40"/>
                      <a:gd name="T7" fmla="*/ 0 h 27"/>
                      <a:gd name="T8" fmla="*/ 0 w 40"/>
                      <a:gd name="T9" fmla="*/ 0 h 27"/>
                    </a:gdLst>
                    <a:ahLst/>
                    <a:cxnLst>
                      <a:cxn ang="0">
                        <a:pos x="T0" y="T1"/>
                      </a:cxn>
                      <a:cxn ang="0">
                        <a:pos x="T2" y="T3"/>
                      </a:cxn>
                      <a:cxn ang="0">
                        <a:pos x="T4" y="T5"/>
                      </a:cxn>
                      <a:cxn ang="0">
                        <a:pos x="T6" y="T7"/>
                      </a:cxn>
                      <a:cxn ang="0">
                        <a:pos x="T8" y="T9"/>
                      </a:cxn>
                    </a:cxnLst>
                    <a:rect l="0" t="0" r="r" b="b"/>
                    <a:pathLst>
                      <a:path w="40" h="27">
                        <a:moveTo>
                          <a:pt x="0" y="0"/>
                        </a:moveTo>
                        <a:lnTo>
                          <a:pt x="0" y="14"/>
                        </a:lnTo>
                        <a:lnTo>
                          <a:pt x="40" y="27"/>
                        </a:lnTo>
                        <a:lnTo>
                          <a:pt x="40" y="0"/>
                        </a:lnTo>
                        <a:lnTo>
                          <a:pt x="0" y="0"/>
                        </a:lnTo>
                        <a:close/>
                      </a:path>
                    </a:pathLst>
                  </a:custGeom>
                  <a:solidFill>
                    <a:srgbClr val="E8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27" name="Freeform 133"/>
                  <p:cNvSpPr>
                    <a:spLocks/>
                  </p:cNvSpPr>
                  <p:nvPr/>
                </p:nvSpPr>
                <p:spPr bwMode="auto">
                  <a:xfrm>
                    <a:off x="27036713" y="9175750"/>
                    <a:ext cx="257175" cy="893763"/>
                  </a:xfrm>
                  <a:custGeom>
                    <a:avLst/>
                    <a:gdLst>
                      <a:gd name="T0" fmla="*/ 0 w 12"/>
                      <a:gd name="T1" fmla="*/ 35 h 41"/>
                      <a:gd name="T2" fmla="*/ 7 w 12"/>
                      <a:gd name="T3" fmla="*/ 39 h 41"/>
                      <a:gd name="T4" fmla="*/ 6 w 12"/>
                      <a:gd name="T5" fmla="*/ 17 h 41"/>
                      <a:gd name="T6" fmla="*/ 8 w 12"/>
                      <a:gd name="T7" fmla="*/ 39 h 41"/>
                      <a:gd name="T8" fmla="*/ 11 w 12"/>
                      <a:gd name="T9" fmla="*/ 41 h 41"/>
                      <a:gd name="T10" fmla="*/ 0 w 12"/>
                      <a:gd name="T11" fmla="*/ 0 h 41"/>
                      <a:gd name="T12" fmla="*/ 0 w 12"/>
                      <a:gd name="T13" fmla="*/ 35 h 41"/>
                    </a:gdLst>
                    <a:ahLst/>
                    <a:cxnLst>
                      <a:cxn ang="0">
                        <a:pos x="T0" y="T1"/>
                      </a:cxn>
                      <a:cxn ang="0">
                        <a:pos x="T2" y="T3"/>
                      </a:cxn>
                      <a:cxn ang="0">
                        <a:pos x="T4" y="T5"/>
                      </a:cxn>
                      <a:cxn ang="0">
                        <a:pos x="T6" y="T7"/>
                      </a:cxn>
                      <a:cxn ang="0">
                        <a:pos x="T8" y="T9"/>
                      </a:cxn>
                      <a:cxn ang="0">
                        <a:pos x="T10" y="T11"/>
                      </a:cxn>
                      <a:cxn ang="0">
                        <a:pos x="T12" y="T13"/>
                      </a:cxn>
                    </a:cxnLst>
                    <a:rect l="0" t="0" r="r" b="b"/>
                    <a:pathLst>
                      <a:path w="12" h="41">
                        <a:moveTo>
                          <a:pt x="0" y="35"/>
                        </a:moveTo>
                        <a:cubicBezTo>
                          <a:pt x="7" y="39"/>
                          <a:pt x="7" y="39"/>
                          <a:pt x="7" y="39"/>
                        </a:cubicBezTo>
                        <a:cubicBezTo>
                          <a:pt x="5" y="18"/>
                          <a:pt x="6" y="17"/>
                          <a:pt x="6" y="17"/>
                        </a:cubicBezTo>
                        <a:cubicBezTo>
                          <a:pt x="8" y="19"/>
                          <a:pt x="8" y="39"/>
                          <a:pt x="8" y="39"/>
                        </a:cubicBezTo>
                        <a:cubicBezTo>
                          <a:pt x="11" y="41"/>
                          <a:pt x="11" y="41"/>
                          <a:pt x="11" y="41"/>
                        </a:cubicBezTo>
                        <a:cubicBezTo>
                          <a:pt x="12" y="16"/>
                          <a:pt x="11" y="3"/>
                          <a:pt x="0" y="0"/>
                        </a:cubicBezTo>
                        <a:lnTo>
                          <a:pt x="0" y="35"/>
                        </a:lnTo>
                        <a:close/>
                      </a:path>
                    </a:pathLst>
                  </a:custGeom>
                  <a:solidFill>
                    <a:srgbClr val="8DAE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28" name="Freeform 134"/>
                  <p:cNvSpPr>
                    <a:spLocks/>
                  </p:cNvSpPr>
                  <p:nvPr/>
                </p:nvSpPr>
                <p:spPr bwMode="auto">
                  <a:xfrm>
                    <a:off x="26801763" y="9175750"/>
                    <a:ext cx="234950" cy="763588"/>
                  </a:xfrm>
                  <a:custGeom>
                    <a:avLst/>
                    <a:gdLst>
                      <a:gd name="T0" fmla="*/ 11 w 11"/>
                      <a:gd name="T1" fmla="*/ 35 h 35"/>
                      <a:gd name="T2" fmla="*/ 11 w 11"/>
                      <a:gd name="T3" fmla="*/ 0 h 35"/>
                      <a:gd name="T4" fmla="*/ 7 w 11"/>
                      <a:gd name="T5" fmla="*/ 0 h 35"/>
                      <a:gd name="T6" fmla="*/ 0 w 11"/>
                      <a:gd name="T7" fmla="*/ 30 h 35"/>
                      <a:gd name="T8" fmla="*/ 2 w 11"/>
                      <a:gd name="T9" fmla="*/ 31 h 35"/>
                      <a:gd name="T10" fmla="*/ 3 w 11"/>
                      <a:gd name="T11" fmla="*/ 13 h 35"/>
                      <a:gd name="T12" fmla="*/ 3 w 11"/>
                      <a:gd name="T13" fmla="*/ 31 h 35"/>
                      <a:gd name="T14" fmla="*/ 11 w 11"/>
                      <a:gd name="T15" fmla="*/ 35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35">
                        <a:moveTo>
                          <a:pt x="11" y="35"/>
                        </a:moveTo>
                        <a:cubicBezTo>
                          <a:pt x="11" y="0"/>
                          <a:pt x="11" y="0"/>
                          <a:pt x="11" y="0"/>
                        </a:cubicBezTo>
                        <a:cubicBezTo>
                          <a:pt x="9" y="0"/>
                          <a:pt x="8" y="0"/>
                          <a:pt x="7" y="0"/>
                        </a:cubicBezTo>
                        <a:cubicBezTo>
                          <a:pt x="4" y="2"/>
                          <a:pt x="0" y="1"/>
                          <a:pt x="0" y="30"/>
                        </a:cubicBezTo>
                        <a:cubicBezTo>
                          <a:pt x="2" y="31"/>
                          <a:pt x="2" y="31"/>
                          <a:pt x="2" y="31"/>
                        </a:cubicBezTo>
                        <a:cubicBezTo>
                          <a:pt x="2" y="31"/>
                          <a:pt x="2" y="13"/>
                          <a:pt x="3" y="13"/>
                        </a:cubicBezTo>
                        <a:cubicBezTo>
                          <a:pt x="3" y="13"/>
                          <a:pt x="4" y="12"/>
                          <a:pt x="3" y="31"/>
                        </a:cubicBezTo>
                        <a:lnTo>
                          <a:pt x="11" y="35"/>
                        </a:lnTo>
                        <a:close/>
                      </a:path>
                    </a:pathLst>
                  </a:custGeom>
                  <a:solidFill>
                    <a:srgbClr val="ACC8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29" name="Freeform 135"/>
                  <p:cNvSpPr>
                    <a:spLocks/>
                  </p:cNvSpPr>
                  <p:nvPr/>
                </p:nvSpPr>
                <p:spPr bwMode="auto">
                  <a:xfrm>
                    <a:off x="26950988" y="9066213"/>
                    <a:ext cx="171450" cy="261938"/>
                  </a:xfrm>
                  <a:custGeom>
                    <a:avLst/>
                    <a:gdLst>
                      <a:gd name="T0" fmla="*/ 1 w 8"/>
                      <a:gd name="T1" fmla="*/ 0 h 12"/>
                      <a:gd name="T2" fmla="*/ 1 w 8"/>
                      <a:gd name="T3" fmla="*/ 6 h 12"/>
                      <a:gd name="T4" fmla="*/ 4 w 8"/>
                      <a:gd name="T5" fmla="*/ 12 h 12"/>
                      <a:gd name="T6" fmla="*/ 7 w 8"/>
                      <a:gd name="T7" fmla="*/ 7 h 12"/>
                      <a:gd name="T8" fmla="*/ 6 w 8"/>
                      <a:gd name="T9" fmla="*/ 1 h 12"/>
                      <a:gd name="T10" fmla="*/ 1 w 8"/>
                      <a:gd name="T11" fmla="*/ 0 h 12"/>
                    </a:gdLst>
                    <a:ahLst/>
                    <a:cxnLst>
                      <a:cxn ang="0">
                        <a:pos x="T0" y="T1"/>
                      </a:cxn>
                      <a:cxn ang="0">
                        <a:pos x="T2" y="T3"/>
                      </a:cxn>
                      <a:cxn ang="0">
                        <a:pos x="T4" y="T5"/>
                      </a:cxn>
                      <a:cxn ang="0">
                        <a:pos x="T6" y="T7"/>
                      </a:cxn>
                      <a:cxn ang="0">
                        <a:pos x="T8" y="T9"/>
                      </a:cxn>
                      <a:cxn ang="0">
                        <a:pos x="T10" y="T11"/>
                      </a:cxn>
                    </a:cxnLst>
                    <a:rect l="0" t="0" r="r" b="b"/>
                    <a:pathLst>
                      <a:path w="8" h="12">
                        <a:moveTo>
                          <a:pt x="1" y="0"/>
                        </a:moveTo>
                        <a:cubicBezTo>
                          <a:pt x="1" y="0"/>
                          <a:pt x="2" y="4"/>
                          <a:pt x="1" y="6"/>
                        </a:cubicBezTo>
                        <a:cubicBezTo>
                          <a:pt x="0" y="7"/>
                          <a:pt x="3" y="12"/>
                          <a:pt x="4" y="12"/>
                        </a:cubicBezTo>
                        <a:cubicBezTo>
                          <a:pt x="4" y="12"/>
                          <a:pt x="8" y="8"/>
                          <a:pt x="7" y="7"/>
                        </a:cubicBezTo>
                        <a:cubicBezTo>
                          <a:pt x="6" y="5"/>
                          <a:pt x="6" y="1"/>
                          <a:pt x="6" y="1"/>
                        </a:cubicBezTo>
                        <a:lnTo>
                          <a:pt x="1" y="0"/>
                        </a:lnTo>
                        <a:close/>
                      </a:path>
                    </a:pathLst>
                  </a:custGeom>
                  <a:solidFill>
                    <a:srgbClr val="E5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30" name="Freeform 136"/>
                  <p:cNvSpPr>
                    <a:spLocks/>
                  </p:cNvSpPr>
                  <p:nvPr/>
                </p:nvSpPr>
                <p:spPr bwMode="auto">
                  <a:xfrm>
                    <a:off x="26908126" y="8826500"/>
                    <a:ext cx="342900" cy="392113"/>
                  </a:xfrm>
                  <a:custGeom>
                    <a:avLst/>
                    <a:gdLst>
                      <a:gd name="T0" fmla="*/ 2 w 16"/>
                      <a:gd name="T1" fmla="*/ 2 h 18"/>
                      <a:gd name="T2" fmla="*/ 2 w 16"/>
                      <a:gd name="T3" fmla="*/ 6 h 18"/>
                      <a:gd name="T4" fmla="*/ 0 w 16"/>
                      <a:gd name="T5" fmla="*/ 10 h 18"/>
                      <a:gd name="T6" fmla="*/ 2 w 16"/>
                      <a:gd name="T7" fmla="*/ 10 h 18"/>
                      <a:gd name="T8" fmla="*/ 2 w 16"/>
                      <a:gd name="T9" fmla="*/ 14 h 18"/>
                      <a:gd name="T10" fmla="*/ 12 w 16"/>
                      <a:gd name="T11" fmla="*/ 11 h 18"/>
                      <a:gd name="T12" fmla="*/ 2 w 16"/>
                      <a:gd name="T13" fmla="*/ 2 h 18"/>
                    </a:gdLst>
                    <a:ahLst/>
                    <a:cxnLst>
                      <a:cxn ang="0">
                        <a:pos x="T0" y="T1"/>
                      </a:cxn>
                      <a:cxn ang="0">
                        <a:pos x="T2" y="T3"/>
                      </a:cxn>
                      <a:cxn ang="0">
                        <a:pos x="T4" y="T5"/>
                      </a:cxn>
                      <a:cxn ang="0">
                        <a:pos x="T6" y="T7"/>
                      </a:cxn>
                      <a:cxn ang="0">
                        <a:pos x="T8" y="T9"/>
                      </a:cxn>
                      <a:cxn ang="0">
                        <a:pos x="T10" y="T11"/>
                      </a:cxn>
                      <a:cxn ang="0">
                        <a:pos x="T12" y="T13"/>
                      </a:cxn>
                    </a:cxnLst>
                    <a:rect l="0" t="0" r="r" b="b"/>
                    <a:pathLst>
                      <a:path w="16" h="18">
                        <a:moveTo>
                          <a:pt x="2" y="2"/>
                        </a:moveTo>
                        <a:cubicBezTo>
                          <a:pt x="2" y="2"/>
                          <a:pt x="2" y="3"/>
                          <a:pt x="2" y="6"/>
                        </a:cubicBezTo>
                        <a:cubicBezTo>
                          <a:pt x="2" y="8"/>
                          <a:pt x="0" y="9"/>
                          <a:pt x="0" y="10"/>
                        </a:cubicBezTo>
                        <a:cubicBezTo>
                          <a:pt x="0" y="11"/>
                          <a:pt x="2" y="9"/>
                          <a:pt x="2" y="10"/>
                        </a:cubicBezTo>
                        <a:cubicBezTo>
                          <a:pt x="2" y="11"/>
                          <a:pt x="2" y="13"/>
                          <a:pt x="2" y="14"/>
                        </a:cubicBezTo>
                        <a:cubicBezTo>
                          <a:pt x="2" y="15"/>
                          <a:pt x="8" y="18"/>
                          <a:pt x="12" y="11"/>
                        </a:cubicBezTo>
                        <a:cubicBezTo>
                          <a:pt x="16" y="5"/>
                          <a:pt x="2" y="0"/>
                          <a:pt x="2" y="2"/>
                        </a:cubicBezTo>
                        <a:close/>
                      </a:path>
                    </a:pathLst>
                  </a:custGeom>
                  <a:solidFill>
                    <a:srgbClr val="F4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31" name="Freeform 137"/>
                  <p:cNvSpPr>
                    <a:spLocks/>
                  </p:cNvSpPr>
                  <p:nvPr/>
                </p:nvSpPr>
                <p:spPr bwMode="auto">
                  <a:xfrm>
                    <a:off x="26844626" y="8759825"/>
                    <a:ext cx="363537" cy="371475"/>
                  </a:xfrm>
                  <a:custGeom>
                    <a:avLst/>
                    <a:gdLst>
                      <a:gd name="T0" fmla="*/ 17 w 17"/>
                      <a:gd name="T1" fmla="*/ 7 h 17"/>
                      <a:gd name="T2" fmla="*/ 13 w 17"/>
                      <a:gd name="T3" fmla="*/ 15 h 17"/>
                      <a:gd name="T4" fmla="*/ 13 w 17"/>
                      <a:gd name="T5" fmla="*/ 12 h 17"/>
                      <a:gd name="T6" fmla="*/ 11 w 17"/>
                      <a:gd name="T7" fmla="*/ 15 h 17"/>
                      <a:gd name="T8" fmla="*/ 5 w 17"/>
                      <a:gd name="T9" fmla="*/ 9 h 17"/>
                      <a:gd name="T10" fmla="*/ 16 w 17"/>
                      <a:gd name="T11" fmla="*/ 4 h 17"/>
                      <a:gd name="T12" fmla="*/ 17 w 17"/>
                      <a:gd name="T13" fmla="*/ 7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17" y="7"/>
                        </a:moveTo>
                        <a:cubicBezTo>
                          <a:pt x="17" y="7"/>
                          <a:pt x="17" y="17"/>
                          <a:pt x="13" y="15"/>
                        </a:cubicBezTo>
                        <a:cubicBezTo>
                          <a:pt x="13" y="15"/>
                          <a:pt x="14" y="13"/>
                          <a:pt x="13" y="12"/>
                        </a:cubicBezTo>
                        <a:cubicBezTo>
                          <a:pt x="12" y="12"/>
                          <a:pt x="11" y="15"/>
                          <a:pt x="11" y="15"/>
                        </a:cubicBezTo>
                        <a:cubicBezTo>
                          <a:pt x="9" y="9"/>
                          <a:pt x="5" y="9"/>
                          <a:pt x="5" y="9"/>
                        </a:cubicBezTo>
                        <a:cubicBezTo>
                          <a:pt x="0" y="0"/>
                          <a:pt x="12" y="6"/>
                          <a:pt x="16" y="4"/>
                        </a:cubicBezTo>
                        <a:cubicBezTo>
                          <a:pt x="16" y="4"/>
                          <a:pt x="15" y="7"/>
                          <a:pt x="17" y="7"/>
                        </a:cubicBezTo>
                        <a:close/>
                      </a:path>
                    </a:pathLst>
                  </a:custGeom>
                  <a:solidFill>
                    <a:srgbClr val="383E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32" name="Freeform 138"/>
                  <p:cNvSpPr>
                    <a:spLocks/>
                  </p:cNvSpPr>
                  <p:nvPr/>
                </p:nvSpPr>
                <p:spPr bwMode="auto">
                  <a:xfrm>
                    <a:off x="26908126" y="9175750"/>
                    <a:ext cx="128587" cy="152400"/>
                  </a:xfrm>
                  <a:custGeom>
                    <a:avLst/>
                    <a:gdLst>
                      <a:gd name="T0" fmla="*/ 40 w 81"/>
                      <a:gd name="T1" fmla="*/ 0 h 96"/>
                      <a:gd name="T2" fmla="*/ 0 w 81"/>
                      <a:gd name="T3" fmla="*/ 55 h 96"/>
                      <a:gd name="T4" fmla="*/ 27 w 81"/>
                      <a:gd name="T5" fmla="*/ 41 h 96"/>
                      <a:gd name="T6" fmla="*/ 81 w 81"/>
                      <a:gd name="T7" fmla="*/ 96 h 96"/>
                      <a:gd name="T8" fmla="*/ 40 w 81"/>
                      <a:gd name="T9" fmla="*/ 0 h 96"/>
                    </a:gdLst>
                    <a:ahLst/>
                    <a:cxnLst>
                      <a:cxn ang="0">
                        <a:pos x="T0" y="T1"/>
                      </a:cxn>
                      <a:cxn ang="0">
                        <a:pos x="T2" y="T3"/>
                      </a:cxn>
                      <a:cxn ang="0">
                        <a:pos x="T4" y="T5"/>
                      </a:cxn>
                      <a:cxn ang="0">
                        <a:pos x="T6" y="T7"/>
                      </a:cxn>
                      <a:cxn ang="0">
                        <a:pos x="T8" y="T9"/>
                      </a:cxn>
                    </a:cxnLst>
                    <a:rect l="0" t="0" r="r" b="b"/>
                    <a:pathLst>
                      <a:path w="81" h="96">
                        <a:moveTo>
                          <a:pt x="40" y="0"/>
                        </a:moveTo>
                        <a:lnTo>
                          <a:pt x="0" y="55"/>
                        </a:lnTo>
                        <a:lnTo>
                          <a:pt x="27" y="41"/>
                        </a:lnTo>
                        <a:lnTo>
                          <a:pt x="81" y="96"/>
                        </a:lnTo>
                        <a:lnTo>
                          <a:pt x="40" y="0"/>
                        </a:lnTo>
                        <a:close/>
                      </a:path>
                    </a:pathLst>
                  </a:custGeom>
                  <a:solidFill>
                    <a:srgbClr val="EDEB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33" name="Freeform 139"/>
                  <p:cNvSpPr>
                    <a:spLocks/>
                  </p:cNvSpPr>
                  <p:nvPr/>
                </p:nvSpPr>
                <p:spPr bwMode="auto">
                  <a:xfrm>
                    <a:off x="27036713" y="9196388"/>
                    <a:ext cx="63500" cy="153988"/>
                  </a:xfrm>
                  <a:custGeom>
                    <a:avLst/>
                    <a:gdLst>
                      <a:gd name="T0" fmla="*/ 40 w 40"/>
                      <a:gd name="T1" fmla="*/ 0 h 97"/>
                      <a:gd name="T2" fmla="*/ 0 w 40"/>
                      <a:gd name="T3" fmla="*/ 83 h 97"/>
                      <a:gd name="T4" fmla="*/ 13 w 40"/>
                      <a:gd name="T5" fmla="*/ 69 h 97"/>
                      <a:gd name="T6" fmla="*/ 40 w 40"/>
                      <a:gd name="T7" fmla="*/ 97 h 97"/>
                      <a:gd name="T8" fmla="*/ 40 w 40"/>
                      <a:gd name="T9" fmla="*/ 14 h 97"/>
                      <a:gd name="T10" fmla="*/ 40 w 40"/>
                      <a:gd name="T11" fmla="*/ 0 h 97"/>
                    </a:gdLst>
                    <a:ahLst/>
                    <a:cxnLst>
                      <a:cxn ang="0">
                        <a:pos x="T0" y="T1"/>
                      </a:cxn>
                      <a:cxn ang="0">
                        <a:pos x="T2" y="T3"/>
                      </a:cxn>
                      <a:cxn ang="0">
                        <a:pos x="T4" y="T5"/>
                      </a:cxn>
                      <a:cxn ang="0">
                        <a:pos x="T6" y="T7"/>
                      </a:cxn>
                      <a:cxn ang="0">
                        <a:pos x="T8" y="T9"/>
                      </a:cxn>
                      <a:cxn ang="0">
                        <a:pos x="T10" y="T11"/>
                      </a:cxn>
                    </a:cxnLst>
                    <a:rect l="0" t="0" r="r" b="b"/>
                    <a:pathLst>
                      <a:path w="40" h="97">
                        <a:moveTo>
                          <a:pt x="40" y="0"/>
                        </a:moveTo>
                        <a:lnTo>
                          <a:pt x="0" y="83"/>
                        </a:lnTo>
                        <a:lnTo>
                          <a:pt x="13" y="69"/>
                        </a:lnTo>
                        <a:lnTo>
                          <a:pt x="40" y="97"/>
                        </a:lnTo>
                        <a:lnTo>
                          <a:pt x="40" y="14"/>
                        </a:lnTo>
                        <a:lnTo>
                          <a:pt x="40" y="0"/>
                        </a:lnTo>
                        <a:close/>
                      </a:path>
                    </a:pathLst>
                  </a:custGeom>
                  <a:solidFill>
                    <a:srgbClr val="EDEB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grpSp>
            <p:grpSp>
              <p:nvGrpSpPr>
                <p:cNvPr id="638" name="Group 637"/>
                <p:cNvGrpSpPr>
                  <a:grpSpLocks noChangeAspect="1"/>
                </p:cNvGrpSpPr>
                <p:nvPr/>
              </p:nvGrpSpPr>
              <p:grpSpPr>
                <a:xfrm>
                  <a:off x="7633279" y="2354109"/>
                  <a:ext cx="238909" cy="900000"/>
                  <a:chOff x="21701126" y="8782050"/>
                  <a:chExt cx="579437" cy="2182813"/>
                </a:xfrm>
                <a:effectLst>
                  <a:outerShdw blurRad="76200" dir="18900000" sy="23000" kx="-1200000" algn="bl" rotWithShape="0">
                    <a:prstClr val="black">
                      <a:alpha val="20000"/>
                    </a:prstClr>
                  </a:outerShdw>
                </a:effectLst>
              </p:grpSpPr>
              <p:sp>
                <p:nvSpPr>
                  <p:cNvPr id="694" name="Freeform 174"/>
                  <p:cNvSpPr>
                    <a:spLocks/>
                  </p:cNvSpPr>
                  <p:nvPr/>
                </p:nvSpPr>
                <p:spPr bwMode="auto">
                  <a:xfrm>
                    <a:off x="21851938" y="10812463"/>
                    <a:ext cx="277812" cy="152400"/>
                  </a:xfrm>
                  <a:custGeom>
                    <a:avLst/>
                    <a:gdLst>
                      <a:gd name="T0" fmla="*/ 13 w 13"/>
                      <a:gd name="T1" fmla="*/ 0 h 7"/>
                      <a:gd name="T2" fmla="*/ 9 w 13"/>
                      <a:gd name="T3" fmla="*/ 3 h 7"/>
                      <a:gd name="T4" fmla="*/ 5 w 13"/>
                      <a:gd name="T5" fmla="*/ 6 h 7"/>
                      <a:gd name="T6" fmla="*/ 2 w 13"/>
                      <a:gd name="T7" fmla="*/ 4 h 7"/>
                      <a:gd name="T8" fmla="*/ 7 w 13"/>
                      <a:gd name="T9" fmla="*/ 1 h 7"/>
                      <a:gd name="T10" fmla="*/ 10 w 13"/>
                      <a:gd name="T11" fmla="*/ 0 h 7"/>
                      <a:gd name="T12" fmla="*/ 13 w 13"/>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13" y="0"/>
                        </a:moveTo>
                        <a:cubicBezTo>
                          <a:pt x="9" y="3"/>
                          <a:pt x="9" y="3"/>
                          <a:pt x="9" y="3"/>
                        </a:cubicBezTo>
                        <a:cubicBezTo>
                          <a:pt x="9" y="3"/>
                          <a:pt x="6" y="5"/>
                          <a:pt x="5" y="6"/>
                        </a:cubicBezTo>
                        <a:cubicBezTo>
                          <a:pt x="3" y="7"/>
                          <a:pt x="0" y="5"/>
                          <a:pt x="2" y="4"/>
                        </a:cubicBezTo>
                        <a:cubicBezTo>
                          <a:pt x="3" y="3"/>
                          <a:pt x="7" y="1"/>
                          <a:pt x="7" y="1"/>
                        </a:cubicBezTo>
                        <a:cubicBezTo>
                          <a:pt x="10" y="0"/>
                          <a:pt x="10" y="0"/>
                          <a:pt x="10" y="0"/>
                        </a:cubicBezTo>
                        <a:lnTo>
                          <a:pt x="13" y="0"/>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95" name="Freeform 175"/>
                  <p:cNvSpPr>
                    <a:spLocks/>
                  </p:cNvSpPr>
                  <p:nvPr/>
                </p:nvSpPr>
                <p:spPr bwMode="auto">
                  <a:xfrm>
                    <a:off x="21701126" y="10725150"/>
                    <a:ext cx="257175" cy="152400"/>
                  </a:xfrm>
                  <a:custGeom>
                    <a:avLst/>
                    <a:gdLst>
                      <a:gd name="T0" fmla="*/ 12 w 12"/>
                      <a:gd name="T1" fmla="*/ 0 h 7"/>
                      <a:gd name="T2" fmla="*/ 9 w 12"/>
                      <a:gd name="T3" fmla="*/ 3 h 7"/>
                      <a:gd name="T4" fmla="*/ 4 w 12"/>
                      <a:gd name="T5" fmla="*/ 6 h 7"/>
                      <a:gd name="T6" fmla="*/ 1 w 12"/>
                      <a:gd name="T7" fmla="*/ 4 h 7"/>
                      <a:gd name="T8" fmla="*/ 6 w 12"/>
                      <a:gd name="T9" fmla="*/ 1 h 7"/>
                      <a:gd name="T10" fmla="*/ 9 w 12"/>
                      <a:gd name="T11" fmla="*/ 0 h 7"/>
                      <a:gd name="T12" fmla="*/ 12 w 12"/>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2" h="7">
                        <a:moveTo>
                          <a:pt x="12" y="0"/>
                        </a:moveTo>
                        <a:cubicBezTo>
                          <a:pt x="9" y="3"/>
                          <a:pt x="9" y="3"/>
                          <a:pt x="9" y="3"/>
                        </a:cubicBezTo>
                        <a:cubicBezTo>
                          <a:pt x="9" y="3"/>
                          <a:pt x="5" y="5"/>
                          <a:pt x="4" y="6"/>
                        </a:cubicBezTo>
                        <a:cubicBezTo>
                          <a:pt x="3" y="7"/>
                          <a:pt x="0" y="5"/>
                          <a:pt x="1" y="4"/>
                        </a:cubicBezTo>
                        <a:cubicBezTo>
                          <a:pt x="3" y="3"/>
                          <a:pt x="6" y="1"/>
                          <a:pt x="6" y="1"/>
                        </a:cubicBezTo>
                        <a:cubicBezTo>
                          <a:pt x="9" y="0"/>
                          <a:pt x="9" y="0"/>
                          <a:pt x="9" y="0"/>
                        </a:cubicBezTo>
                        <a:lnTo>
                          <a:pt x="12" y="0"/>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96" name="Freeform 176"/>
                  <p:cNvSpPr>
                    <a:spLocks/>
                  </p:cNvSpPr>
                  <p:nvPr/>
                </p:nvSpPr>
                <p:spPr bwMode="auto">
                  <a:xfrm>
                    <a:off x="21894801" y="9807575"/>
                    <a:ext cx="63500" cy="982663"/>
                  </a:xfrm>
                  <a:custGeom>
                    <a:avLst/>
                    <a:gdLst>
                      <a:gd name="T0" fmla="*/ 0 w 40"/>
                      <a:gd name="T1" fmla="*/ 619 h 619"/>
                      <a:gd name="T2" fmla="*/ 40 w 40"/>
                      <a:gd name="T3" fmla="*/ 578 h 619"/>
                      <a:gd name="T4" fmla="*/ 40 w 40"/>
                      <a:gd name="T5" fmla="*/ 14 h 619"/>
                      <a:gd name="T6" fmla="*/ 0 w 40"/>
                      <a:gd name="T7" fmla="*/ 0 h 619"/>
                      <a:gd name="T8" fmla="*/ 0 w 40"/>
                      <a:gd name="T9" fmla="*/ 619 h 619"/>
                    </a:gdLst>
                    <a:ahLst/>
                    <a:cxnLst>
                      <a:cxn ang="0">
                        <a:pos x="T0" y="T1"/>
                      </a:cxn>
                      <a:cxn ang="0">
                        <a:pos x="T2" y="T3"/>
                      </a:cxn>
                      <a:cxn ang="0">
                        <a:pos x="T4" y="T5"/>
                      </a:cxn>
                      <a:cxn ang="0">
                        <a:pos x="T6" y="T7"/>
                      </a:cxn>
                      <a:cxn ang="0">
                        <a:pos x="T8" y="T9"/>
                      </a:cxn>
                    </a:cxnLst>
                    <a:rect l="0" t="0" r="r" b="b"/>
                    <a:pathLst>
                      <a:path w="40" h="619">
                        <a:moveTo>
                          <a:pt x="0" y="619"/>
                        </a:moveTo>
                        <a:lnTo>
                          <a:pt x="40" y="578"/>
                        </a:lnTo>
                        <a:lnTo>
                          <a:pt x="40" y="14"/>
                        </a:lnTo>
                        <a:lnTo>
                          <a:pt x="0" y="0"/>
                        </a:lnTo>
                        <a:lnTo>
                          <a:pt x="0" y="619"/>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97" name="Freeform 177"/>
                  <p:cNvSpPr>
                    <a:spLocks/>
                  </p:cNvSpPr>
                  <p:nvPr/>
                </p:nvSpPr>
                <p:spPr bwMode="auto">
                  <a:xfrm>
                    <a:off x="21829713" y="9786938"/>
                    <a:ext cx="65087" cy="1003300"/>
                  </a:xfrm>
                  <a:custGeom>
                    <a:avLst/>
                    <a:gdLst>
                      <a:gd name="T0" fmla="*/ 0 w 41"/>
                      <a:gd name="T1" fmla="*/ 0 h 632"/>
                      <a:gd name="T2" fmla="*/ 41 w 41"/>
                      <a:gd name="T3" fmla="*/ 13 h 632"/>
                      <a:gd name="T4" fmla="*/ 41 w 41"/>
                      <a:gd name="T5" fmla="*/ 632 h 632"/>
                      <a:gd name="T6" fmla="*/ 0 w 41"/>
                      <a:gd name="T7" fmla="*/ 605 h 632"/>
                      <a:gd name="T8" fmla="*/ 0 w 41"/>
                      <a:gd name="T9" fmla="*/ 0 h 632"/>
                    </a:gdLst>
                    <a:ahLst/>
                    <a:cxnLst>
                      <a:cxn ang="0">
                        <a:pos x="T0" y="T1"/>
                      </a:cxn>
                      <a:cxn ang="0">
                        <a:pos x="T2" y="T3"/>
                      </a:cxn>
                      <a:cxn ang="0">
                        <a:pos x="T4" y="T5"/>
                      </a:cxn>
                      <a:cxn ang="0">
                        <a:pos x="T6" y="T7"/>
                      </a:cxn>
                      <a:cxn ang="0">
                        <a:pos x="T8" y="T9"/>
                      </a:cxn>
                    </a:cxnLst>
                    <a:rect l="0" t="0" r="r" b="b"/>
                    <a:pathLst>
                      <a:path w="41" h="632">
                        <a:moveTo>
                          <a:pt x="0" y="0"/>
                        </a:moveTo>
                        <a:lnTo>
                          <a:pt x="41" y="13"/>
                        </a:lnTo>
                        <a:lnTo>
                          <a:pt x="41" y="632"/>
                        </a:lnTo>
                        <a:lnTo>
                          <a:pt x="0" y="605"/>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98" name="Freeform 178"/>
                  <p:cNvSpPr>
                    <a:spLocks/>
                  </p:cNvSpPr>
                  <p:nvPr/>
                </p:nvSpPr>
                <p:spPr bwMode="auto">
                  <a:xfrm>
                    <a:off x="22044026" y="9961563"/>
                    <a:ext cx="85725" cy="915988"/>
                  </a:xfrm>
                  <a:custGeom>
                    <a:avLst/>
                    <a:gdLst>
                      <a:gd name="T0" fmla="*/ 0 w 54"/>
                      <a:gd name="T1" fmla="*/ 577 h 577"/>
                      <a:gd name="T2" fmla="*/ 54 w 54"/>
                      <a:gd name="T3" fmla="*/ 536 h 577"/>
                      <a:gd name="T4" fmla="*/ 54 w 54"/>
                      <a:gd name="T5" fmla="*/ 13 h 577"/>
                      <a:gd name="T6" fmla="*/ 0 w 54"/>
                      <a:gd name="T7" fmla="*/ 0 h 577"/>
                      <a:gd name="T8" fmla="*/ 0 w 54"/>
                      <a:gd name="T9" fmla="*/ 577 h 577"/>
                    </a:gdLst>
                    <a:ahLst/>
                    <a:cxnLst>
                      <a:cxn ang="0">
                        <a:pos x="T0" y="T1"/>
                      </a:cxn>
                      <a:cxn ang="0">
                        <a:pos x="T2" y="T3"/>
                      </a:cxn>
                      <a:cxn ang="0">
                        <a:pos x="T4" y="T5"/>
                      </a:cxn>
                      <a:cxn ang="0">
                        <a:pos x="T6" y="T7"/>
                      </a:cxn>
                      <a:cxn ang="0">
                        <a:pos x="T8" y="T9"/>
                      </a:cxn>
                    </a:cxnLst>
                    <a:rect l="0" t="0" r="r" b="b"/>
                    <a:pathLst>
                      <a:path w="54" h="577">
                        <a:moveTo>
                          <a:pt x="0" y="577"/>
                        </a:moveTo>
                        <a:lnTo>
                          <a:pt x="54" y="536"/>
                        </a:lnTo>
                        <a:lnTo>
                          <a:pt x="54" y="13"/>
                        </a:lnTo>
                        <a:lnTo>
                          <a:pt x="0" y="0"/>
                        </a:lnTo>
                        <a:lnTo>
                          <a:pt x="0" y="577"/>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99" name="Freeform 179"/>
                  <p:cNvSpPr>
                    <a:spLocks/>
                  </p:cNvSpPr>
                  <p:nvPr/>
                </p:nvSpPr>
                <p:spPr bwMode="auto">
                  <a:xfrm>
                    <a:off x="22001163" y="9874250"/>
                    <a:ext cx="42862" cy="1003300"/>
                  </a:xfrm>
                  <a:custGeom>
                    <a:avLst/>
                    <a:gdLst>
                      <a:gd name="T0" fmla="*/ 0 w 27"/>
                      <a:gd name="T1" fmla="*/ 0 h 632"/>
                      <a:gd name="T2" fmla="*/ 27 w 27"/>
                      <a:gd name="T3" fmla="*/ 13 h 632"/>
                      <a:gd name="T4" fmla="*/ 27 w 27"/>
                      <a:gd name="T5" fmla="*/ 632 h 632"/>
                      <a:gd name="T6" fmla="*/ 0 w 27"/>
                      <a:gd name="T7" fmla="*/ 605 h 632"/>
                      <a:gd name="T8" fmla="*/ 0 w 27"/>
                      <a:gd name="T9" fmla="*/ 0 h 632"/>
                    </a:gdLst>
                    <a:ahLst/>
                    <a:cxnLst>
                      <a:cxn ang="0">
                        <a:pos x="T0" y="T1"/>
                      </a:cxn>
                      <a:cxn ang="0">
                        <a:pos x="T2" y="T3"/>
                      </a:cxn>
                      <a:cxn ang="0">
                        <a:pos x="T4" y="T5"/>
                      </a:cxn>
                      <a:cxn ang="0">
                        <a:pos x="T6" y="T7"/>
                      </a:cxn>
                      <a:cxn ang="0">
                        <a:pos x="T8" y="T9"/>
                      </a:cxn>
                    </a:cxnLst>
                    <a:rect l="0" t="0" r="r" b="b"/>
                    <a:pathLst>
                      <a:path w="27" h="632">
                        <a:moveTo>
                          <a:pt x="0" y="0"/>
                        </a:moveTo>
                        <a:lnTo>
                          <a:pt x="27" y="13"/>
                        </a:lnTo>
                        <a:lnTo>
                          <a:pt x="27" y="632"/>
                        </a:lnTo>
                        <a:lnTo>
                          <a:pt x="0" y="605"/>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00" name="Freeform 180"/>
                  <p:cNvSpPr>
                    <a:spLocks/>
                  </p:cNvSpPr>
                  <p:nvPr/>
                </p:nvSpPr>
                <p:spPr bwMode="auto">
                  <a:xfrm>
                    <a:off x="22172613" y="10048875"/>
                    <a:ext cx="42862" cy="152400"/>
                  </a:xfrm>
                  <a:custGeom>
                    <a:avLst/>
                    <a:gdLst>
                      <a:gd name="T0" fmla="*/ 0 w 27"/>
                      <a:gd name="T1" fmla="*/ 0 h 96"/>
                      <a:gd name="T2" fmla="*/ 0 w 27"/>
                      <a:gd name="T3" fmla="*/ 27 h 96"/>
                      <a:gd name="T4" fmla="*/ 0 w 27"/>
                      <a:gd name="T5" fmla="*/ 55 h 96"/>
                      <a:gd name="T6" fmla="*/ 14 w 27"/>
                      <a:gd name="T7" fmla="*/ 55 h 96"/>
                      <a:gd name="T8" fmla="*/ 14 w 27"/>
                      <a:gd name="T9" fmla="*/ 41 h 96"/>
                      <a:gd name="T10" fmla="*/ 14 w 27"/>
                      <a:gd name="T11" fmla="*/ 55 h 96"/>
                      <a:gd name="T12" fmla="*/ 14 w 27"/>
                      <a:gd name="T13" fmla="*/ 96 h 96"/>
                      <a:gd name="T14" fmla="*/ 14 w 27"/>
                      <a:gd name="T15" fmla="*/ 96 h 96"/>
                      <a:gd name="T16" fmla="*/ 27 w 27"/>
                      <a:gd name="T17" fmla="*/ 55 h 96"/>
                      <a:gd name="T18" fmla="*/ 27 w 27"/>
                      <a:gd name="T19" fmla="*/ 13 h 96"/>
                      <a:gd name="T20" fmla="*/ 0 w 27"/>
                      <a:gd name="T21"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96">
                        <a:moveTo>
                          <a:pt x="0" y="0"/>
                        </a:moveTo>
                        <a:lnTo>
                          <a:pt x="0" y="27"/>
                        </a:lnTo>
                        <a:lnTo>
                          <a:pt x="0" y="55"/>
                        </a:lnTo>
                        <a:lnTo>
                          <a:pt x="14" y="55"/>
                        </a:lnTo>
                        <a:lnTo>
                          <a:pt x="14" y="41"/>
                        </a:lnTo>
                        <a:lnTo>
                          <a:pt x="14" y="55"/>
                        </a:lnTo>
                        <a:lnTo>
                          <a:pt x="14" y="96"/>
                        </a:lnTo>
                        <a:lnTo>
                          <a:pt x="14" y="96"/>
                        </a:lnTo>
                        <a:lnTo>
                          <a:pt x="27" y="55"/>
                        </a:lnTo>
                        <a:lnTo>
                          <a:pt x="27" y="13"/>
                        </a:lnTo>
                        <a:lnTo>
                          <a:pt x="0" y="0"/>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01" name="Freeform 181"/>
                  <p:cNvSpPr>
                    <a:spLocks/>
                  </p:cNvSpPr>
                  <p:nvPr/>
                </p:nvSpPr>
                <p:spPr bwMode="auto">
                  <a:xfrm>
                    <a:off x="22172613" y="10026650"/>
                    <a:ext cx="42862" cy="42863"/>
                  </a:xfrm>
                  <a:custGeom>
                    <a:avLst/>
                    <a:gdLst>
                      <a:gd name="T0" fmla="*/ 0 w 27"/>
                      <a:gd name="T1" fmla="*/ 0 h 27"/>
                      <a:gd name="T2" fmla="*/ 0 w 27"/>
                      <a:gd name="T3" fmla="*/ 27 h 27"/>
                      <a:gd name="T4" fmla="*/ 27 w 27"/>
                      <a:gd name="T5" fmla="*/ 27 h 27"/>
                      <a:gd name="T6" fmla="*/ 27 w 27"/>
                      <a:gd name="T7" fmla="*/ 14 h 27"/>
                      <a:gd name="T8" fmla="*/ 0 w 27"/>
                      <a:gd name="T9" fmla="*/ 0 h 27"/>
                    </a:gdLst>
                    <a:ahLst/>
                    <a:cxnLst>
                      <a:cxn ang="0">
                        <a:pos x="T0" y="T1"/>
                      </a:cxn>
                      <a:cxn ang="0">
                        <a:pos x="T2" y="T3"/>
                      </a:cxn>
                      <a:cxn ang="0">
                        <a:pos x="T4" y="T5"/>
                      </a:cxn>
                      <a:cxn ang="0">
                        <a:pos x="T6" y="T7"/>
                      </a:cxn>
                      <a:cxn ang="0">
                        <a:pos x="T8" y="T9"/>
                      </a:cxn>
                    </a:cxnLst>
                    <a:rect l="0" t="0" r="r" b="b"/>
                    <a:pathLst>
                      <a:path w="27" h="27">
                        <a:moveTo>
                          <a:pt x="0" y="0"/>
                        </a:moveTo>
                        <a:lnTo>
                          <a:pt x="0" y="27"/>
                        </a:lnTo>
                        <a:lnTo>
                          <a:pt x="27" y="27"/>
                        </a:lnTo>
                        <a:lnTo>
                          <a:pt x="27" y="14"/>
                        </a:lnTo>
                        <a:lnTo>
                          <a:pt x="0" y="0"/>
                        </a:lnTo>
                        <a:close/>
                      </a:path>
                    </a:pathLst>
                  </a:custGeom>
                  <a:solidFill>
                    <a:srgbClr val="E8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02" name="Freeform 182"/>
                  <p:cNvSpPr>
                    <a:spLocks/>
                  </p:cNvSpPr>
                  <p:nvPr/>
                </p:nvSpPr>
                <p:spPr bwMode="auto">
                  <a:xfrm>
                    <a:off x="21743988" y="9829800"/>
                    <a:ext cx="42862" cy="152400"/>
                  </a:xfrm>
                  <a:custGeom>
                    <a:avLst/>
                    <a:gdLst>
                      <a:gd name="T0" fmla="*/ 0 w 27"/>
                      <a:gd name="T1" fmla="*/ 14 h 96"/>
                      <a:gd name="T2" fmla="*/ 0 w 27"/>
                      <a:gd name="T3" fmla="*/ 69 h 96"/>
                      <a:gd name="T4" fmla="*/ 14 w 27"/>
                      <a:gd name="T5" fmla="*/ 96 h 96"/>
                      <a:gd name="T6" fmla="*/ 27 w 27"/>
                      <a:gd name="T7" fmla="*/ 96 h 96"/>
                      <a:gd name="T8" fmla="*/ 14 w 27"/>
                      <a:gd name="T9" fmla="*/ 69 h 96"/>
                      <a:gd name="T10" fmla="*/ 14 w 27"/>
                      <a:gd name="T11" fmla="*/ 41 h 96"/>
                      <a:gd name="T12" fmla="*/ 27 w 27"/>
                      <a:gd name="T13" fmla="*/ 69 h 96"/>
                      <a:gd name="T14" fmla="*/ 27 w 27"/>
                      <a:gd name="T15" fmla="*/ 69 h 96"/>
                      <a:gd name="T16" fmla="*/ 27 w 27"/>
                      <a:gd name="T17" fmla="*/ 41 h 96"/>
                      <a:gd name="T18" fmla="*/ 27 w 27"/>
                      <a:gd name="T19" fmla="*/ 0 h 96"/>
                      <a:gd name="T20" fmla="*/ 0 w 27"/>
                      <a:gd name="T21" fmla="*/ 1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96">
                        <a:moveTo>
                          <a:pt x="0" y="14"/>
                        </a:moveTo>
                        <a:lnTo>
                          <a:pt x="0" y="69"/>
                        </a:lnTo>
                        <a:lnTo>
                          <a:pt x="14" y="96"/>
                        </a:lnTo>
                        <a:lnTo>
                          <a:pt x="27" y="96"/>
                        </a:lnTo>
                        <a:lnTo>
                          <a:pt x="14" y="69"/>
                        </a:lnTo>
                        <a:lnTo>
                          <a:pt x="14" y="41"/>
                        </a:lnTo>
                        <a:lnTo>
                          <a:pt x="27" y="69"/>
                        </a:lnTo>
                        <a:lnTo>
                          <a:pt x="27" y="69"/>
                        </a:lnTo>
                        <a:lnTo>
                          <a:pt x="27" y="41"/>
                        </a:lnTo>
                        <a:lnTo>
                          <a:pt x="27" y="0"/>
                        </a:lnTo>
                        <a:lnTo>
                          <a:pt x="0" y="14"/>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03" name="Freeform 183"/>
                  <p:cNvSpPr>
                    <a:spLocks/>
                  </p:cNvSpPr>
                  <p:nvPr/>
                </p:nvSpPr>
                <p:spPr bwMode="auto">
                  <a:xfrm>
                    <a:off x="21743988" y="9829800"/>
                    <a:ext cx="42862" cy="152400"/>
                  </a:xfrm>
                  <a:custGeom>
                    <a:avLst/>
                    <a:gdLst>
                      <a:gd name="T0" fmla="*/ 0 w 27"/>
                      <a:gd name="T1" fmla="*/ 14 h 96"/>
                      <a:gd name="T2" fmla="*/ 0 w 27"/>
                      <a:gd name="T3" fmla="*/ 69 h 96"/>
                      <a:gd name="T4" fmla="*/ 14 w 27"/>
                      <a:gd name="T5" fmla="*/ 96 h 96"/>
                      <a:gd name="T6" fmla="*/ 27 w 27"/>
                      <a:gd name="T7" fmla="*/ 96 h 96"/>
                      <a:gd name="T8" fmla="*/ 14 w 27"/>
                      <a:gd name="T9" fmla="*/ 69 h 96"/>
                      <a:gd name="T10" fmla="*/ 14 w 27"/>
                      <a:gd name="T11" fmla="*/ 41 h 96"/>
                      <a:gd name="T12" fmla="*/ 27 w 27"/>
                      <a:gd name="T13" fmla="*/ 69 h 96"/>
                      <a:gd name="T14" fmla="*/ 27 w 27"/>
                      <a:gd name="T15" fmla="*/ 69 h 96"/>
                      <a:gd name="T16" fmla="*/ 27 w 27"/>
                      <a:gd name="T17" fmla="*/ 41 h 96"/>
                      <a:gd name="T18" fmla="*/ 27 w 27"/>
                      <a:gd name="T19" fmla="*/ 0 h 96"/>
                      <a:gd name="T20" fmla="*/ 0 w 27"/>
                      <a:gd name="T21" fmla="*/ 1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96">
                        <a:moveTo>
                          <a:pt x="0" y="14"/>
                        </a:moveTo>
                        <a:lnTo>
                          <a:pt x="0" y="69"/>
                        </a:lnTo>
                        <a:lnTo>
                          <a:pt x="14" y="96"/>
                        </a:lnTo>
                        <a:lnTo>
                          <a:pt x="27" y="96"/>
                        </a:lnTo>
                        <a:lnTo>
                          <a:pt x="14" y="69"/>
                        </a:lnTo>
                        <a:lnTo>
                          <a:pt x="14" y="41"/>
                        </a:lnTo>
                        <a:lnTo>
                          <a:pt x="27" y="69"/>
                        </a:lnTo>
                        <a:lnTo>
                          <a:pt x="27" y="69"/>
                        </a:lnTo>
                        <a:lnTo>
                          <a:pt x="27" y="41"/>
                        </a:lnTo>
                        <a:lnTo>
                          <a:pt x="27" y="0"/>
                        </a:lnTo>
                        <a:lnTo>
                          <a:pt x="0" y="1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04" name="Freeform 184"/>
                  <p:cNvSpPr>
                    <a:spLocks/>
                  </p:cNvSpPr>
                  <p:nvPr/>
                </p:nvSpPr>
                <p:spPr bwMode="auto">
                  <a:xfrm>
                    <a:off x="21743988" y="9829800"/>
                    <a:ext cx="42862" cy="44450"/>
                  </a:xfrm>
                  <a:custGeom>
                    <a:avLst/>
                    <a:gdLst>
                      <a:gd name="T0" fmla="*/ 0 w 27"/>
                      <a:gd name="T1" fmla="*/ 0 h 28"/>
                      <a:gd name="T2" fmla="*/ 0 w 27"/>
                      <a:gd name="T3" fmla="*/ 14 h 28"/>
                      <a:gd name="T4" fmla="*/ 27 w 27"/>
                      <a:gd name="T5" fmla="*/ 28 h 28"/>
                      <a:gd name="T6" fmla="*/ 27 w 27"/>
                      <a:gd name="T7" fmla="*/ 0 h 28"/>
                      <a:gd name="T8" fmla="*/ 0 w 27"/>
                      <a:gd name="T9" fmla="*/ 0 h 28"/>
                    </a:gdLst>
                    <a:ahLst/>
                    <a:cxnLst>
                      <a:cxn ang="0">
                        <a:pos x="T0" y="T1"/>
                      </a:cxn>
                      <a:cxn ang="0">
                        <a:pos x="T2" y="T3"/>
                      </a:cxn>
                      <a:cxn ang="0">
                        <a:pos x="T4" y="T5"/>
                      </a:cxn>
                      <a:cxn ang="0">
                        <a:pos x="T6" y="T7"/>
                      </a:cxn>
                      <a:cxn ang="0">
                        <a:pos x="T8" y="T9"/>
                      </a:cxn>
                    </a:cxnLst>
                    <a:rect l="0" t="0" r="r" b="b"/>
                    <a:pathLst>
                      <a:path w="27" h="28">
                        <a:moveTo>
                          <a:pt x="0" y="0"/>
                        </a:moveTo>
                        <a:lnTo>
                          <a:pt x="0" y="14"/>
                        </a:lnTo>
                        <a:lnTo>
                          <a:pt x="27" y="28"/>
                        </a:lnTo>
                        <a:lnTo>
                          <a:pt x="27" y="0"/>
                        </a:lnTo>
                        <a:lnTo>
                          <a:pt x="0" y="0"/>
                        </a:lnTo>
                        <a:close/>
                      </a:path>
                    </a:pathLst>
                  </a:custGeom>
                  <a:solidFill>
                    <a:srgbClr val="E8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05" name="Freeform 185"/>
                  <p:cNvSpPr>
                    <a:spLocks/>
                  </p:cNvSpPr>
                  <p:nvPr/>
                </p:nvSpPr>
                <p:spPr bwMode="auto">
                  <a:xfrm>
                    <a:off x="21743988" y="9175750"/>
                    <a:ext cx="236537" cy="763588"/>
                  </a:xfrm>
                  <a:custGeom>
                    <a:avLst/>
                    <a:gdLst>
                      <a:gd name="T0" fmla="*/ 11 w 11"/>
                      <a:gd name="T1" fmla="*/ 35 h 35"/>
                      <a:gd name="T2" fmla="*/ 11 w 11"/>
                      <a:gd name="T3" fmla="*/ 0 h 35"/>
                      <a:gd name="T4" fmla="*/ 7 w 11"/>
                      <a:gd name="T5" fmla="*/ 0 h 35"/>
                      <a:gd name="T6" fmla="*/ 0 w 11"/>
                      <a:gd name="T7" fmla="*/ 30 h 35"/>
                      <a:gd name="T8" fmla="*/ 2 w 11"/>
                      <a:gd name="T9" fmla="*/ 31 h 35"/>
                      <a:gd name="T10" fmla="*/ 4 w 11"/>
                      <a:gd name="T11" fmla="*/ 13 h 35"/>
                      <a:gd name="T12" fmla="*/ 3 w 11"/>
                      <a:gd name="T13" fmla="*/ 31 h 35"/>
                      <a:gd name="T14" fmla="*/ 11 w 11"/>
                      <a:gd name="T15" fmla="*/ 35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35">
                        <a:moveTo>
                          <a:pt x="11" y="35"/>
                        </a:moveTo>
                        <a:cubicBezTo>
                          <a:pt x="11" y="0"/>
                          <a:pt x="11" y="0"/>
                          <a:pt x="11" y="0"/>
                        </a:cubicBezTo>
                        <a:cubicBezTo>
                          <a:pt x="10" y="0"/>
                          <a:pt x="9" y="0"/>
                          <a:pt x="7" y="0"/>
                        </a:cubicBezTo>
                        <a:cubicBezTo>
                          <a:pt x="4" y="2"/>
                          <a:pt x="0" y="1"/>
                          <a:pt x="0" y="30"/>
                        </a:cubicBezTo>
                        <a:cubicBezTo>
                          <a:pt x="2" y="31"/>
                          <a:pt x="2" y="31"/>
                          <a:pt x="2" y="31"/>
                        </a:cubicBezTo>
                        <a:cubicBezTo>
                          <a:pt x="2" y="31"/>
                          <a:pt x="3" y="13"/>
                          <a:pt x="4" y="13"/>
                        </a:cubicBezTo>
                        <a:cubicBezTo>
                          <a:pt x="4" y="13"/>
                          <a:pt x="5" y="12"/>
                          <a:pt x="3" y="31"/>
                        </a:cubicBezTo>
                        <a:lnTo>
                          <a:pt x="11" y="35"/>
                        </a:lnTo>
                        <a:close/>
                      </a:path>
                    </a:pathLst>
                  </a:custGeom>
                  <a:solidFill>
                    <a:srgbClr val="C4AE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06" name="Freeform 186"/>
                  <p:cNvSpPr>
                    <a:spLocks/>
                  </p:cNvSpPr>
                  <p:nvPr/>
                </p:nvSpPr>
                <p:spPr bwMode="auto">
                  <a:xfrm>
                    <a:off x="21980526" y="9175750"/>
                    <a:ext cx="257175" cy="893763"/>
                  </a:xfrm>
                  <a:custGeom>
                    <a:avLst/>
                    <a:gdLst>
                      <a:gd name="T0" fmla="*/ 0 w 12"/>
                      <a:gd name="T1" fmla="*/ 35 h 41"/>
                      <a:gd name="T2" fmla="*/ 8 w 12"/>
                      <a:gd name="T3" fmla="*/ 39 h 41"/>
                      <a:gd name="T4" fmla="*/ 7 w 12"/>
                      <a:gd name="T5" fmla="*/ 17 h 41"/>
                      <a:gd name="T6" fmla="*/ 9 w 12"/>
                      <a:gd name="T7" fmla="*/ 40 h 41"/>
                      <a:gd name="T8" fmla="*/ 11 w 12"/>
                      <a:gd name="T9" fmla="*/ 41 h 41"/>
                      <a:gd name="T10" fmla="*/ 0 w 12"/>
                      <a:gd name="T11" fmla="*/ 0 h 41"/>
                      <a:gd name="T12" fmla="*/ 0 w 12"/>
                      <a:gd name="T13" fmla="*/ 35 h 41"/>
                    </a:gdLst>
                    <a:ahLst/>
                    <a:cxnLst>
                      <a:cxn ang="0">
                        <a:pos x="T0" y="T1"/>
                      </a:cxn>
                      <a:cxn ang="0">
                        <a:pos x="T2" y="T3"/>
                      </a:cxn>
                      <a:cxn ang="0">
                        <a:pos x="T4" y="T5"/>
                      </a:cxn>
                      <a:cxn ang="0">
                        <a:pos x="T6" y="T7"/>
                      </a:cxn>
                      <a:cxn ang="0">
                        <a:pos x="T8" y="T9"/>
                      </a:cxn>
                      <a:cxn ang="0">
                        <a:pos x="T10" y="T11"/>
                      </a:cxn>
                      <a:cxn ang="0">
                        <a:pos x="T12" y="T13"/>
                      </a:cxn>
                    </a:cxnLst>
                    <a:rect l="0" t="0" r="r" b="b"/>
                    <a:pathLst>
                      <a:path w="12" h="41">
                        <a:moveTo>
                          <a:pt x="0" y="35"/>
                        </a:moveTo>
                        <a:cubicBezTo>
                          <a:pt x="8" y="39"/>
                          <a:pt x="8" y="39"/>
                          <a:pt x="8" y="39"/>
                        </a:cubicBezTo>
                        <a:cubicBezTo>
                          <a:pt x="5" y="18"/>
                          <a:pt x="7" y="17"/>
                          <a:pt x="7" y="17"/>
                        </a:cubicBezTo>
                        <a:cubicBezTo>
                          <a:pt x="9" y="19"/>
                          <a:pt x="9" y="40"/>
                          <a:pt x="9" y="40"/>
                        </a:cubicBezTo>
                        <a:cubicBezTo>
                          <a:pt x="11" y="41"/>
                          <a:pt x="11" y="41"/>
                          <a:pt x="11" y="41"/>
                        </a:cubicBezTo>
                        <a:cubicBezTo>
                          <a:pt x="12" y="16"/>
                          <a:pt x="12" y="3"/>
                          <a:pt x="0" y="0"/>
                        </a:cubicBezTo>
                        <a:lnTo>
                          <a:pt x="0" y="35"/>
                        </a:lnTo>
                        <a:close/>
                      </a:path>
                    </a:pathLst>
                  </a:custGeom>
                  <a:solidFill>
                    <a:srgbClr val="A894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07" name="Freeform 187"/>
                  <p:cNvSpPr>
                    <a:spLocks/>
                  </p:cNvSpPr>
                  <p:nvPr/>
                </p:nvSpPr>
                <p:spPr bwMode="auto">
                  <a:xfrm>
                    <a:off x="21894801" y="9066213"/>
                    <a:ext cx="171450" cy="239713"/>
                  </a:xfrm>
                  <a:custGeom>
                    <a:avLst/>
                    <a:gdLst>
                      <a:gd name="T0" fmla="*/ 1 w 8"/>
                      <a:gd name="T1" fmla="*/ 0 h 11"/>
                      <a:gd name="T2" fmla="*/ 1 w 8"/>
                      <a:gd name="T3" fmla="*/ 5 h 11"/>
                      <a:gd name="T4" fmla="*/ 3 w 8"/>
                      <a:gd name="T5" fmla="*/ 10 h 11"/>
                      <a:gd name="T6" fmla="*/ 7 w 8"/>
                      <a:gd name="T7" fmla="*/ 7 h 11"/>
                      <a:gd name="T8" fmla="*/ 7 w 8"/>
                      <a:gd name="T9" fmla="*/ 1 h 11"/>
                      <a:gd name="T10" fmla="*/ 1 w 8"/>
                      <a:gd name="T11" fmla="*/ 0 h 11"/>
                    </a:gdLst>
                    <a:ahLst/>
                    <a:cxnLst>
                      <a:cxn ang="0">
                        <a:pos x="T0" y="T1"/>
                      </a:cxn>
                      <a:cxn ang="0">
                        <a:pos x="T2" y="T3"/>
                      </a:cxn>
                      <a:cxn ang="0">
                        <a:pos x="T4" y="T5"/>
                      </a:cxn>
                      <a:cxn ang="0">
                        <a:pos x="T6" y="T7"/>
                      </a:cxn>
                      <a:cxn ang="0">
                        <a:pos x="T8" y="T9"/>
                      </a:cxn>
                      <a:cxn ang="0">
                        <a:pos x="T10" y="T11"/>
                      </a:cxn>
                    </a:cxnLst>
                    <a:rect l="0" t="0" r="r" b="b"/>
                    <a:pathLst>
                      <a:path w="8" h="11">
                        <a:moveTo>
                          <a:pt x="1" y="0"/>
                        </a:moveTo>
                        <a:cubicBezTo>
                          <a:pt x="1" y="0"/>
                          <a:pt x="2" y="4"/>
                          <a:pt x="1" y="5"/>
                        </a:cubicBezTo>
                        <a:cubicBezTo>
                          <a:pt x="0" y="6"/>
                          <a:pt x="2" y="9"/>
                          <a:pt x="3" y="10"/>
                        </a:cubicBezTo>
                        <a:cubicBezTo>
                          <a:pt x="6" y="11"/>
                          <a:pt x="8" y="8"/>
                          <a:pt x="7" y="7"/>
                        </a:cubicBezTo>
                        <a:cubicBezTo>
                          <a:pt x="6" y="5"/>
                          <a:pt x="7" y="1"/>
                          <a:pt x="7" y="1"/>
                        </a:cubicBezTo>
                        <a:lnTo>
                          <a:pt x="1" y="0"/>
                        </a:lnTo>
                        <a:close/>
                      </a:path>
                    </a:pathLst>
                  </a:custGeom>
                  <a:solidFill>
                    <a:srgbClr val="E5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08" name="Freeform 188"/>
                  <p:cNvSpPr>
                    <a:spLocks/>
                  </p:cNvSpPr>
                  <p:nvPr/>
                </p:nvSpPr>
                <p:spPr bwMode="auto">
                  <a:xfrm>
                    <a:off x="21851938" y="8847138"/>
                    <a:ext cx="342900" cy="328613"/>
                  </a:xfrm>
                  <a:custGeom>
                    <a:avLst/>
                    <a:gdLst>
                      <a:gd name="T0" fmla="*/ 2 w 16"/>
                      <a:gd name="T1" fmla="*/ 2 h 15"/>
                      <a:gd name="T2" fmla="*/ 2 w 16"/>
                      <a:gd name="T3" fmla="*/ 5 h 15"/>
                      <a:gd name="T4" fmla="*/ 0 w 16"/>
                      <a:gd name="T5" fmla="*/ 9 h 15"/>
                      <a:gd name="T6" fmla="*/ 2 w 16"/>
                      <a:gd name="T7" fmla="*/ 9 h 15"/>
                      <a:gd name="T8" fmla="*/ 2 w 16"/>
                      <a:gd name="T9" fmla="*/ 13 h 15"/>
                      <a:gd name="T10" fmla="*/ 12 w 16"/>
                      <a:gd name="T11" fmla="*/ 9 h 15"/>
                      <a:gd name="T12" fmla="*/ 2 w 16"/>
                      <a:gd name="T13" fmla="*/ 2 h 15"/>
                    </a:gdLst>
                    <a:ahLst/>
                    <a:cxnLst>
                      <a:cxn ang="0">
                        <a:pos x="T0" y="T1"/>
                      </a:cxn>
                      <a:cxn ang="0">
                        <a:pos x="T2" y="T3"/>
                      </a:cxn>
                      <a:cxn ang="0">
                        <a:pos x="T4" y="T5"/>
                      </a:cxn>
                      <a:cxn ang="0">
                        <a:pos x="T6" y="T7"/>
                      </a:cxn>
                      <a:cxn ang="0">
                        <a:pos x="T8" y="T9"/>
                      </a:cxn>
                      <a:cxn ang="0">
                        <a:pos x="T10" y="T11"/>
                      </a:cxn>
                      <a:cxn ang="0">
                        <a:pos x="T12" y="T13"/>
                      </a:cxn>
                    </a:cxnLst>
                    <a:rect l="0" t="0" r="r" b="b"/>
                    <a:pathLst>
                      <a:path w="16" h="15">
                        <a:moveTo>
                          <a:pt x="2" y="2"/>
                        </a:moveTo>
                        <a:cubicBezTo>
                          <a:pt x="2" y="2"/>
                          <a:pt x="2" y="2"/>
                          <a:pt x="2" y="5"/>
                        </a:cubicBezTo>
                        <a:cubicBezTo>
                          <a:pt x="2" y="7"/>
                          <a:pt x="0" y="8"/>
                          <a:pt x="0" y="9"/>
                        </a:cubicBezTo>
                        <a:cubicBezTo>
                          <a:pt x="0" y="10"/>
                          <a:pt x="2" y="8"/>
                          <a:pt x="2" y="9"/>
                        </a:cubicBezTo>
                        <a:cubicBezTo>
                          <a:pt x="2" y="10"/>
                          <a:pt x="2" y="12"/>
                          <a:pt x="2" y="13"/>
                        </a:cubicBezTo>
                        <a:cubicBezTo>
                          <a:pt x="2" y="14"/>
                          <a:pt x="8" y="15"/>
                          <a:pt x="12" y="9"/>
                        </a:cubicBezTo>
                        <a:cubicBezTo>
                          <a:pt x="16" y="2"/>
                          <a:pt x="2" y="0"/>
                          <a:pt x="2" y="2"/>
                        </a:cubicBezTo>
                        <a:close/>
                      </a:path>
                    </a:pathLst>
                  </a:custGeom>
                  <a:solidFill>
                    <a:srgbClr val="F4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09" name="Freeform 189"/>
                  <p:cNvSpPr>
                    <a:spLocks/>
                  </p:cNvSpPr>
                  <p:nvPr/>
                </p:nvSpPr>
                <p:spPr bwMode="auto">
                  <a:xfrm>
                    <a:off x="21851938" y="8782050"/>
                    <a:ext cx="428625" cy="306388"/>
                  </a:xfrm>
                  <a:custGeom>
                    <a:avLst/>
                    <a:gdLst>
                      <a:gd name="T0" fmla="*/ 10 w 20"/>
                      <a:gd name="T1" fmla="*/ 14 h 14"/>
                      <a:gd name="T2" fmla="*/ 11 w 20"/>
                      <a:gd name="T3" fmla="*/ 11 h 14"/>
                      <a:gd name="T4" fmla="*/ 9 w 20"/>
                      <a:gd name="T5" fmla="*/ 12 h 14"/>
                      <a:gd name="T6" fmla="*/ 2 w 20"/>
                      <a:gd name="T7" fmla="*/ 7 h 14"/>
                      <a:gd name="T8" fmla="*/ 2 w 20"/>
                      <a:gd name="T9" fmla="*/ 5 h 14"/>
                      <a:gd name="T10" fmla="*/ 10 w 20"/>
                      <a:gd name="T11" fmla="*/ 14 h 14"/>
                    </a:gdLst>
                    <a:ahLst/>
                    <a:cxnLst>
                      <a:cxn ang="0">
                        <a:pos x="T0" y="T1"/>
                      </a:cxn>
                      <a:cxn ang="0">
                        <a:pos x="T2" y="T3"/>
                      </a:cxn>
                      <a:cxn ang="0">
                        <a:pos x="T4" y="T5"/>
                      </a:cxn>
                      <a:cxn ang="0">
                        <a:pos x="T6" y="T7"/>
                      </a:cxn>
                      <a:cxn ang="0">
                        <a:pos x="T8" y="T9"/>
                      </a:cxn>
                      <a:cxn ang="0">
                        <a:pos x="T10" y="T11"/>
                      </a:cxn>
                    </a:cxnLst>
                    <a:rect l="0" t="0" r="r" b="b"/>
                    <a:pathLst>
                      <a:path w="20" h="14">
                        <a:moveTo>
                          <a:pt x="10" y="14"/>
                        </a:moveTo>
                        <a:cubicBezTo>
                          <a:pt x="10" y="14"/>
                          <a:pt x="12" y="11"/>
                          <a:pt x="11" y="11"/>
                        </a:cubicBezTo>
                        <a:cubicBezTo>
                          <a:pt x="10" y="11"/>
                          <a:pt x="9" y="12"/>
                          <a:pt x="9" y="12"/>
                        </a:cubicBezTo>
                        <a:cubicBezTo>
                          <a:pt x="7" y="7"/>
                          <a:pt x="2" y="7"/>
                          <a:pt x="2" y="7"/>
                        </a:cubicBezTo>
                        <a:cubicBezTo>
                          <a:pt x="0" y="6"/>
                          <a:pt x="2" y="5"/>
                          <a:pt x="2" y="5"/>
                        </a:cubicBezTo>
                        <a:cubicBezTo>
                          <a:pt x="1" y="0"/>
                          <a:pt x="20" y="4"/>
                          <a:pt x="10" y="14"/>
                        </a:cubicBezTo>
                        <a:close/>
                      </a:path>
                    </a:pathLst>
                  </a:custGeom>
                  <a:solidFill>
                    <a:srgbClr val="442E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10" name="Freeform 190"/>
                  <p:cNvSpPr>
                    <a:spLocks/>
                  </p:cNvSpPr>
                  <p:nvPr/>
                </p:nvSpPr>
                <p:spPr bwMode="auto">
                  <a:xfrm>
                    <a:off x="21915438" y="9283700"/>
                    <a:ext cx="150812" cy="174625"/>
                  </a:xfrm>
                  <a:custGeom>
                    <a:avLst/>
                    <a:gdLst>
                      <a:gd name="T0" fmla="*/ 0 w 95"/>
                      <a:gd name="T1" fmla="*/ 42 h 110"/>
                      <a:gd name="T2" fmla="*/ 27 w 95"/>
                      <a:gd name="T3" fmla="*/ 0 h 110"/>
                      <a:gd name="T4" fmla="*/ 95 w 95"/>
                      <a:gd name="T5" fmla="*/ 0 h 110"/>
                      <a:gd name="T6" fmla="*/ 68 w 95"/>
                      <a:gd name="T7" fmla="*/ 110 h 110"/>
                      <a:gd name="T8" fmla="*/ 14 w 95"/>
                      <a:gd name="T9" fmla="*/ 110 h 110"/>
                      <a:gd name="T10" fmla="*/ 0 w 95"/>
                      <a:gd name="T11" fmla="*/ 42 h 110"/>
                    </a:gdLst>
                    <a:ahLst/>
                    <a:cxnLst>
                      <a:cxn ang="0">
                        <a:pos x="T0" y="T1"/>
                      </a:cxn>
                      <a:cxn ang="0">
                        <a:pos x="T2" y="T3"/>
                      </a:cxn>
                      <a:cxn ang="0">
                        <a:pos x="T4" y="T5"/>
                      </a:cxn>
                      <a:cxn ang="0">
                        <a:pos x="T6" y="T7"/>
                      </a:cxn>
                      <a:cxn ang="0">
                        <a:pos x="T8" y="T9"/>
                      </a:cxn>
                      <a:cxn ang="0">
                        <a:pos x="T10" y="T11"/>
                      </a:cxn>
                    </a:cxnLst>
                    <a:rect l="0" t="0" r="r" b="b"/>
                    <a:pathLst>
                      <a:path w="95" h="110">
                        <a:moveTo>
                          <a:pt x="0" y="42"/>
                        </a:moveTo>
                        <a:lnTo>
                          <a:pt x="27" y="0"/>
                        </a:lnTo>
                        <a:lnTo>
                          <a:pt x="95" y="0"/>
                        </a:lnTo>
                        <a:lnTo>
                          <a:pt x="68" y="110"/>
                        </a:lnTo>
                        <a:lnTo>
                          <a:pt x="14" y="110"/>
                        </a:lnTo>
                        <a:lnTo>
                          <a:pt x="0" y="42"/>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11" name="Freeform 191"/>
                  <p:cNvSpPr>
                    <a:spLocks/>
                  </p:cNvSpPr>
                  <p:nvPr/>
                </p:nvSpPr>
                <p:spPr bwMode="auto">
                  <a:xfrm>
                    <a:off x="21894801" y="9175750"/>
                    <a:ext cx="85725" cy="174625"/>
                  </a:xfrm>
                  <a:custGeom>
                    <a:avLst/>
                    <a:gdLst>
                      <a:gd name="T0" fmla="*/ 13 w 54"/>
                      <a:gd name="T1" fmla="*/ 0 h 110"/>
                      <a:gd name="T2" fmla="*/ 54 w 54"/>
                      <a:gd name="T3" fmla="*/ 68 h 110"/>
                      <a:gd name="T4" fmla="*/ 27 w 54"/>
                      <a:gd name="T5" fmla="*/ 110 h 110"/>
                      <a:gd name="T6" fmla="*/ 0 w 54"/>
                      <a:gd name="T7" fmla="*/ 13 h 110"/>
                      <a:gd name="T8" fmla="*/ 13 w 54"/>
                      <a:gd name="T9" fmla="*/ 0 h 110"/>
                    </a:gdLst>
                    <a:ahLst/>
                    <a:cxnLst>
                      <a:cxn ang="0">
                        <a:pos x="T0" y="T1"/>
                      </a:cxn>
                      <a:cxn ang="0">
                        <a:pos x="T2" y="T3"/>
                      </a:cxn>
                      <a:cxn ang="0">
                        <a:pos x="T4" y="T5"/>
                      </a:cxn>
                      <a:cxn ang="0">
                        <a:pos x="T6" y="T7"/>
                      </a:cxn>
                      <a:cxn ang="0">
                        <a:pos x="T8" y="T9"/>
                      </a:cxn>
                    </a:cxnLst>
                    <a:rect l="0" t="0" r="r" b="b"/>
                    <a:pathLst>
                      <a:path w="54" h="110">
                        <a:moveTo>
                          <a:pt x="13" y="0"/>
                        </a:moveTo>
                        <a:lnTo>
                          <a:pt x="54" y="68"/>
                        </a:lnTo>
                        <a:lnTo>
                          <a:pt x="27" y="110"/>
                        </a:lnTo>
                        <a:lnTo>
                          <a:pt x="0" y="13"/>
                        </a:lnTo>
                        <a:lnTo>
                          <a:pt x="13" y="0"/>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12" name="Freeform 192"/>
                  <p:cNvSpPr>
                    <a:spLocks/>
                  </p:cNvSpPr>
                  <p:nvPr/>
                </p:nvSpPr>
                <p:spPr bwMode="auto">
                  <a:xfrm>
                    <a:off x="21980526" y="9196388"/>
                    <a:ext cx="85725" cy="153988"/>
                  </a:xfrm>
                  <a:custGeom>
                    <a:avLst/>
                    <a:gdLst>
                      <a:gd name="T0" fmla="*/ 0 w 54"/>
                      <a:gd name="T1" fmla="*/ 55 h 97"/>
                      <a:gd name="T2" fmla="*/ 54 w 54"/>
                      <a:gd name="T3" fmla="*/ 0 h 97"/>
                      <a:gd name="T4" fmla="*/ 54 w 54"/>
                      <a:gd name="T5" fmla="*/ 14 h 97"/>
                      <a:gd name="T6" fmla="*/ 40 w 54"/>
                      <a:gd name="T7" fmla="*/ 97 h 97"/>
                      <a:gd name="T8" fmla="*/ 0 w 54"/>
                      <a:gd name="T9" fmla="*/ 55 h 97"/>
                    </a:gdLst>
                    <a:ahLst/>
                    <a:cxnLst>
                      <a:cxn ang="0">
                        <a:pos x="T0" y="T1"/>
                      </a:cxn>
                      <a:cxn ang="0">
                        <a:pos x="T2" y="T3"/>
                      </a:cxn>
                      <a:cxn ang="0">
                        <a:pos x="T4" y="T5"/>
                      </a:cxn>
                      <a:cxn ang="0">
                        <a:pos x="T6" y="T7"/>
                      </a:cxn>
                      <a:cxn ang="0">
                        <a:pos x="T8" y="T9"/>
                      </a:cxn>
                    </a:cxnLst>
                    <a:rect l="0" t="0" r="r" b="b"/>
                    <a:pathLst>
                      <a:path w="54" h="97">
                        <a:moveTo>
                          <a:pt x="0" y="55"/>
                        </a:moveTo>
                        <a:lnTo>
                          <a:pt x="54" y="0"/>
                        </a:lnTo>
                        <a:lnTo>
                          <a:pt x="54" y="14"/>
                        </a:lnTo>
                        <a:lnTo>
                          <a:pt x="40" y="97"/>
                        </a:lnTo>
                        <a:lnTo>
                          <a:pt x="0" y="55"/>
                        </a:ln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13" name="Freeform 193"/>
                  <p:cNvSpPr>
                    <a:spLocks/>
                  </p:cNvSpPr>
                  <p:nvPr/>
                </p:nvSpPr>
                <p:spPr bwMode="auto">
                  <a:xfrm>
                    <a:off x="21937663" y="9283700"/>
                    <a:ext cx="85725" cy="284163"/>
                  </a:xfrm>
                  <a:custGeom>
                    <a:avLst/>
                    <a:gdLst>
                      <a:gd name="T0" fmla="*/ 27 w 54"/>
                      <a:gd name="T1" fmla="*/ 0 h 179"/>
                      <a:gd name="T2" fmla="*/ 0 w 54"/>
                      <a:gd name="T3" fmla="*/ 28 h 179"/>
                      <a:gd name="T4" fmla="*/ 27 w 54"/>
                      <a:gd name="T5" fmla="*/ 42 h 179"/>
                      <a:gd name="T6" fmla="*/ 13 w 54"/>
                      <a:gd name="T7" fmla="*/ 124 h 179"/>
                      <a:gd name="T8" fmla="*/ 27 w 54"/>
                      <a:gd name="T9" fmla="*/ 179 h 179"/>
                      <a:gd name="T10" fmla="*/ 54 w 54"/>
                      <a:gd name="T11" fmla="*/ 124 h 179"/>
                      <a:gd name="T12" fmla="*/ 40 w 54"/>
                      <a:gd name="T13" fmla="*/ 42 h 179"/>
                      <a:gd name="T14" fmla="*/ 54 w 54"/>
                      <a:gd name="T15" fmla="*/ 28 h 179"/>
                      <a:gd name="T16" fmla="*/ 27 w 54"/>
                      <a:gd name="T1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179">
                        <a:moveTo>
                          <a:pt x="27" y="0"/>
                        </a:moveTo>
                        <a:lnTo>
                          <a:pt x="0" y="28"/>
                        </a:lnTo>
                        <a:lnTo>
                          <a:pt x="27" y="42"/>
                        </a:lnTo>
                        <a:lnTo>
                          <a:pt x="13" y="124"/>
                        </a:lnTo>
                        <a:lnTo>
                          <a:pt x="27" y="179"/>
                        </a:lnTo>
                        <a:lnTo>
                          <a:pt x="54" y="124"/>
                        </a:lnTo>
                        <a:lnTo>
                          <a:pt x="40" y="42"/>
                        </a:lnTo>
                        <a:lnTo>
                          <a:pt x="54" y="28"/>
                        </a:lnTo>
                        <a:lnTo>
                          <a:pt x="27" y="0"/>
                        </a:lnTo>
                        <a:close/>
                      </a:path>
                    </a:pathLst>
                  </a:custGeom>
                  <a:solidFill>
                    <a:srgbClr val="4497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14" name="Freeform 194"/>
                  <p:cNvSpPr>
                    <a:spLocks/>
                  </p:cNvSpPr>
                  <p:nvPr/>
                </p:nvSpPr>
                <p:spPr bwMode="auto">
                  <a:xfrm>
                    <a:off x="21851938" y="9196388"/>
                    <a:ext cx="128587" cy="371475"/>
                  </a:xfrm>
                  <a:custGeom>
                    <a:avLst/>
                    <a:gdLst>
                      <a:gd name="T0" fmla="*/ 2 w 6"/>
                      <a:gd name="T1" fmla="*/ 0 h 17"/>
                      <a:gd name="T2" fmla="*/ 6 w 6"/>
                      <a:gd name="T3" fmla="*/ 17 h 17"/>
                      <a:gd name="T4" fmla="*/ 0 w 6"/>
                      <a:gd name="T5" fmla="*/ 5 h 17"/>
                      <a:gd name="T6" fmla="*/ 3 w 6"/>
                      <a:gd name="T7" fmla="*/ 4 h 17"/>
                      <a:gd name="T8" fmla="*/ 0 w 6"/>
                      <a:gd name="T9" fmla="*/ 2 h 17"/>
                      <a:gd name="T10" fmla="*/ 2 w 6"/>
                      <a:gd name="T11" fmla="*/ 0 h 17"/>
                    </a:gdLst>
                    <a:ahLst/>
                    <a:cxnLst>
                      <a:cxn ang="0">
                        <a:pos x="T0" y="T1"/>
                      </a:cxn>
                      <a:cxn ang="0">
                        <a:pos x="T2" y="T3"/>
                      </a:cxn>
                      <a:cxn ang="0">
                        <a:pos x="T4" y="T5"/>
                      </a:cxn>
                      <a:cxn ang="0">
                        <a:pos x="T6" y="T7"/>
                      </a:cxn>
                      <a:cxn ang="0">
                        <a:pos x="T8" y="T9"/>
                      </a:cxn>
                      <a:cxn ang="0">
                        <a:pos x="T10" y="T11"/>
                      </a:cxn>
                    </a:cxnLst>
                    <a:rect l="0" t="0" r="r" b="b"/>
                    <a:pathLst>
                      <a:path w="6" h="17">
                        <a:moveTo>
                          <a:pt x="2" y="0"/>
                        </a:moveTo>
                        <a:cubicBezTo>
                          <a:pt x="6" y="17"/>
                          <a:pt x="6" y="17"/>
                          <a:pt x="6" y="17"/>
                        </a:cubicBezTo>
                        <a:cubicBezTo>
                          <a:pt x="6" y="17"/>
                          <a:pt x="0" y="6"/>
                          <a:pt x="0" y="5"/>
                        </a:cubicBezTo>
                        <a:cubicBezTo>
                          <a:pt x="1" y="4"/>
                          <a:pt x="3" y="4"/>
                          <a:pt x="3" y="4"/>
                        </a:cubicBezTo>
                        <a:cubicBezTo>
                          <a:pt x="3" y="4"/>
                          <a:pt x="0" y="3"/>
                          <a:pt x="0" y="2"/>
                        </a:cubicBezTo>
                        <a:cubicBezTo>
                          <a:pt x="0" y="1"/>
                          <a:pt x="2" y="0"/>
                          <a:pt x="2" y="0"/>
                        </a:cubicBezTo>
                        <a:close/>
                      </a:path>
                    </a:pathLst>
                  </a:custGeom>
                  <a:solidFill>
                    <a:srgbClr val="4746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15" name="Freeform 195"/>
                  <p:cNvSpPr>
                    <a:spLocks/>
                  </p:cNvSpPr>
                  <p:nvPr/>
                </p:nvSpPr>
                <p:spPr bwMode="auto">
                  <a:xfrm>
                    <a:off x="21980526" y="9218613"/>
                    <a:ext cx="128587" cy="349250"/>
                  </a:xfrm>
                  <a:custGeom>
                    <a:avLst/>
                    <a:gdLst>
                      <a:gd name="T0" fmla="*/ 4 w 6"/>
                      <a:gd name="T1" fmla="*/ 0 h 16"/>
                      <a:gd name="T2" fmla="*/ 0 w 6"/>
                      <a:gd name="T3" fmla="*/ 16 h 16"/>
                      <a:gd name="T4" fmla="*/ 6 w 6"/>
                      <a:gd name="T5" fmla="*/ 8 h 16"/>
                      <a:gd name="T6" fmla="*/ 4 w 6"/>
                      <a:gd name="T7" fmla="*/ 5 h 16"/>
                      <a:gd name="T8" fmla="*/ 6 w 6"/>
                      <a:gd name="T9" fmla="*/ 5 h 16"/>
                      <a:gd name="T10" fmla="*/ 4 w 6"/>
                      <a:gd name="T11" fmla="*/ 0 h 16"/>
                    </a:gdLst>
                    <a:ahLst/>
                    <a:cxnLst>
                      <a:cxn ang="0">
                        <a:pos x="T0" y="T1"/>
                      </a:cxn>
                      <a:cxn ang="0">
                        <a:pos x="T2" y="T3"/>
                      </a:cxn>
                      <a:cxn ang="0">
                        <a:pos x="T4" y="T5"/>
                      </a:cxn>
                      <a:cxn ang="0">
                        <a:pos x="T6" y="T7"/>
                      </a:cxn>
                      <a:cxn ang="0">
                        <a:pos x="T8" y="T9"/>
                      </a:cxn>
                      <a:cxn ang="0">
                        <a:pos x="T10" y="T11"/>
                      </a:cxn>
                    </a:cxnLst>
                    <a:rect l="0" t="0" r="r" b="b"/>
                    <a:pathLst>
                      <a:path w="6" h="16">
                        <a:moveTo>
                          <a:pt x="4" y="0"/>
                        </a:moveTo>
                        <a:cubicBezTo>
                          <a:pt x="0" y="16"/>
                          <a:pt x="0" y="16"/>
                          <a:pt x="0" y="16"/>
                        </a:cubicBezTo>
                        <a:cubicBezTo>
                          <a:pt x="0" y="16"/>
                          <a:pt x="5" y="8"/>
                          <a:pt x="6" y="8"/>
                        </a:cubicBezTo>
                        <a:cubicBezTo>
                          <a:pt x="6" y="7"/>
                          <a:pt x="4" y="5"/>
                          <a:pt x="4" y="5"/>
                        </a:cubicBezTo>
                        <a:cubicBezTo>
                          <a:pt x="4" y="5"/>
                          <a:pt x="6" y="5"/>
                          <a:pt x="6" y="5"/>
                        </a:cubicBezTo>
                        <a:cubicBezTo>
                          <a:pt x="6" y="4"/>
                          <a:pt x="4" y="0"/>
                          <a:pt x="4" y="0"/>
                        </a:cubicBezTo>
                        <a:close/>
                      </a:path>
                    </a:pathLst>
                  </a:custGeom>
                  <a:solidFill>
                    <a:srgbClr val="302F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grpSp>
            <p:grpSp>
              <p:nvGrpSpPr>
                <p:cNvPr id="639" name="Group 638"/>
                <p:cNvGrpSpPr>
                  <a:grpSpLocks noChangeAspect="1"/>
                </p:cNvGrpSpPr>
                <p:nvPr/>
              </p:nvGrpSpPr>
              <p:grpSpPr>
                <a:xfrm flipH="1">
                  <a:off x="6584811" y="2445285"/>
                  <a:ext cx="225909" cy="812195"/>
                  <a:chOff x="6146801" y="8847138"/>
                  <a:chExt cx="514349" cy="2097088"/>
                </a:xfrm>
                <a:effectLst>
                  <a:outerShdw blurRad="76200" dir="13500000" sy="23000" kx="1200000" algn="br" rotWithShape="0">
                    <a:prstClr val="black">
                      <a:alpha val="20000"/>
                    </a:prstClr>
                  </a:outerShdw>
                </a:effectLst>
              </p:grpSpPr>
              <p:sp>
                <p:nvSpPr>
                  <p:cNvPr id="678" name="Freeform 140"/>
                  <p:cNvSpPr>
                    <a:spLocks/>
                  </p:cNvSpPr>
                  <p:nvPr/>
                </p:nvSpPr>
                <p:spPr bwMode="auto">
                  <a:xfrm>
                    <a:off x="6296026" y="10179050"/>
                    <a:ext cx="85725" cy="655638"/>
                  </a:xfrm>
                  <a:custGeom>
                    <a:avLst/>
                    <a:gdLst>
                      <a:gd name="T0" fmla="*/ 27 w 54"/>
                      <a:gd name="T1" fmla="*/ 413 h 413"/>
                      <a:gd name="T2" fmla="*/ 54 w 54"/>
                      <a:gd name="T3" fmla="*/ 385 h 413"/>
                      <a:gd name="T4" fmla="*/ 54 w 54"/>
                      <a:gd name="T5" fmla="*/ 14 h 413"/>
                      <a:gd name="T6" fmla="*/ 14 w 54"/>
                      <a:gd name="T7" fmla="*/ 0 h 413"/>
                      <a:gd name="T8" fmla="*/ 0 w 54"/>
                      <a:gd name="T9" fmla="*/ 344 h 413"/>
                      <a:gd name="T10" fmla="*/ 27 w 54"/>
                      <a:gd name="T11" fmla="*/ 413 h 413"/>
                    </a:gdLst>
                    <a:ahLst/>
                    <a:cxnLst>
                      <a:cxn ang="0">
                        <a:pos x="T0" y="T1"/>
                      </a:cxn>
                      <a:cxn ang="0">
                        <a:pos x="T2" y="T3"/>
                      </a:cxn>
                      <a:cxn ang="0">
                        <a:pos x="T4" y="T5"/>
                      </a:cxn>
                      <a:cxn ang="0">
                        <a:pos x="T6" y="T7"/>
                      </a:cxn>
                      <a:cxn ang="0">
                        <a:pos x="T8" y="T9"/>
                      </a:cxn>
                      <a:cxn ang="0">
                        <a:pos x="T10" y="T11"/>
                      </a:cxn>
                    </a:cxnLst>
                    <a:rect l="0" t="0" r="r" b="b"/>
                    <a:pathLst>
                      <a:path w="54" h="413">
                        <a:moveTo>
                          <a:pt x="27" y="413"/>
                        </a:moveTo>
                        <a:lnTo>
                          <a:pt x="54" y="385"/>
                        </a:lnTo>
                        <a:lnTo>
                          <a:pt x="54" y="14"/>
                        </a:lnTo>
                        <a:lnTo>
                          <a:pt x="14" y="0"/>
                        </a:lnTo>
                        <a:lnTo>
                          <a:pt x="0" y="344"/>
                        </a:lnTo>
                        <a:lnTo>
                          <a:pt x="27" y="413"/>
                        </a:lnTo>
                        <a:close/>
                      </a:path>
                    </a:pathLst>
                  </a:custGeom>
                  <a:solidFill>
                    <a:srgbClr val="DB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79" name="Freeform 141"/>
                  <p:cNvSpPr>
                    <a:spLocks/>
                  </p:cNvSpPr>
                  <p:nvPr/>
                </p:nvSpPr>
                <p:spPr bwMode="auto">
                  <a:xfrm>
                    <a:off x="6296026" y="10156825"/>
                    <a:ext cx="42862" cy="677863"/>
                  </a:xfrm>
                  <a:custGeom>
                    <a:avLst/>
                    <a:gdLst>
                      <a:gd name="T0" fmla="*/ 0 w 27"/>
                      <a:gd name="T1" fmla="*/ 0 h 427"/>
                      <a:gd name="T2" fmla="*/ 0 w 27"/>
                      <a:gd name="T3" fmla="*/ 399 h 427"/>
                      <a:gd name="T4" fmla="*/ 27 w 27"/>
                      <a:gd name="T5" fmla="*/ 427 h 427"/>
                      <a:gd name="T6" fmla="*/ 27 w 27"/>
                      <a:gd name="T7" fmla="*/ 14 h 427"/>
                      <a:gd name="T8" fmla="*/ 0 w 27"/>
                      <a:gd name="T9" fmla="*/ 0 h 427"/>
                    </a:gdLst>
                    <a:ahLst/>
                    <a:cxnLst>
                      <a:cxn ang="0">
                        <a:pos x="T0" y="T1"/>
                      </a:cxn>
                      <a:cxn ang="0">
                        <a:pos x="T2" y="T3"/>
                      </a:cxn>
                      <a:cxn ang="0">
                        <a:pos x="T4" y="T5"/>
                      </a:cxn>
                      <a:cxn ang="0">
                        <a:pos x="T6" y="T7"/>
                      </a:cxn>
                      <a:cxn ang="0">
                        <a:pos x="T8" y="T9"/>
                      </a:cxn>
                    </a:cxnLst>
                    <a:rect l="0" t="0" r="r" b="b"/>
                    <a:pathLst>
                      <a:path w="27" h="427">
                        <a:moveTo>
                          <a:pt x="0" y="0"/>
                        </a:moveTo>
                        <a:lnTo>
                          <a:pt x="0" y="399"/>
                        </a:lnTo>
                        <a:lnTo>
                          <a:pt x="27" y="427"/>
                        </a:lnTo>
                        <a:lnTo>
                          <a:pt x="27" y="14"/>
                        </a:lnTo>
                        <a:lnTo>
                          <a:pt x="0" y="0"/>
                        </a:lnTo>
                        <a:close/>
                      </a:path>
                    </a:pathLst>
                  </a:custGeom>
                  <a:solidFill>
                    <a:srgbClr val="E5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80" name="Freeform 142"/>
                  <p:cNvSpPr>
                    <a:spLocks/>
                  </p:cNvSpPr>
                  <p:nvPr/>
                </p:nvSpPr>
                <p:spPr bwMode="auto">
                  <a:xfrm>
                    <a:off x="6146801" y="10790238"/>
                    <a:ext cx="192087" cy="109538"/>
                  </a:xfrm>
                  <a:custGeom>
                    <a:avLst/>
                    <a:gdLst>
                      <a:gd name="T0" fmla="*/ 9 w 9"/>
                      <a:gd name="T1" fmla="*/ 2 h 5"/>
                      <a:gd name="T2" fmla="*/ 4 w 9"/>
                      <a:gd name="T3" fmla="*/ 4 h 5"/>
                      <a:gd name="T4" fmla="*/ 2 w 9"/>
                      <a:gd name="T5" fmla="*/ 3 h 5"/>
                      <a:gd name="T6" fmla="*/ 7 w 9"/>
                      <a:gd name="T7" fmla="*/ 0 h 5"/>
                      <a:gd name="T8" fmla="*/ 9 w 9"/>
                      <a:gd name="T9" fmla="*/ 2 h 5"/>
                    </a:gdLst>
                    <a:ahLst/>
                    <a:cxnLst>
                      <a:cxn ang="0">
                        <a:pos x="T0" y="T1"/>
                      </a:cxn>
                      <a:cxn ang="0">
                        <a:pos x="T2" y="T3"/>
                      </a:cxn>
                      <a:cxn ang="0">
                        <a:pos x="T4" y="T5"/>
                      </a:cxn>
                      <a:cxn ang="0">
                        <a:pos x="T6" y="T7"/>
                      </a:cxn>
                      <a:cxn ang="0">
                        <a:pos x="T8" y="T9"/>
                      </a:cxn>
                    </a:cxnLst>
                    <a:rect l="0" t="0" r="r" b="b"/>
                    <a:pathLst>
                      <a:path w="9" h="5">
                        <a:moveTo>
                          <a:pt x="9" y="2"/>
                        </a:moveTo>
                        <a:cubicBezTo>
                          <a:pt x="9" y="2"/>
                          <a:pt x="5" y="4"/>
                          <a:pt x="4" y="4"/>
                        </a:cubicBezTo>
                        <a:cubicBezTo>
                          <a:pt x="3" y="5"/>
                          <a:pt x="0" y="4"/>
                          <a:pt x="2" y="3"/>
                        </a:cubicBezTo>
                        <a:cubicBezTo>
                          <a:pt x="3" y="2"/>
                          <a:pt x="7" y="0"/>
                          <a:pt x="7" y="0"/>
                        </a:cubicBezTo>
                        <a:lnTo>
                          <a:pt x="9" y="2"/>
                        </a:lnTo>
                        <a:close/>
                      </a:path>
                    </a:pathLst>
                  </a:custGeom>
                  <a:solidFill>
                    <a:srgbClr val="604E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81" name="Freeform 143"/>
                  <p:cNvSpPr>
                    <a:spLocks/>
                  </p:cNvSpPr>
                  <p:nvPr/>
                </p:nvSpPr>
                <p:spPr bwMode="auto">
                  <a:xfrm>
                    <a:off x="6403976" y="10223500"/>
                    <a:ext cx="85725" cy="654050"/>
                  </a:xfrm>
                  <a:custGeom>
                    <a:avLst/>
                    <a:gdLst>
                      <a:gd name="T0" fmla="*/ 27 w 54"/>
                      <a:gd name="T1" fmla="*/ 412 h 412"/>
                      <a:gd name="T2" fmla="*/ 54 w 54"/>
                      <a:gd name="T3" fmla="*/ 399 h 412"/>
                      <a:gd name="T4" fmla="*/ 54 w 54"/>
                      <a:gd name="T5" fmla="*/ 13 h 412"/>
                      <a:gd name="T6" fmla="*/ 13 w 54"/>
                      <a:gd name="T7" fmla="*/ 0 h 412"/>
                      <a:gd name="T8" fmla="*/ 0 w 54"/>
                      <a:gd name="T9" fmla="*/ 344 h 412"/>
                      <a:gd name="T10" fmla="*/ 27 w 54"/>
                      <a:gd name="T11" fmla="*/ 412 h 412"/>
                    </a:gdLst>
                    <a:ahLst/>
                    <a:cxnLst>
                      <a:cxn ang="0">
                        <a:pos x="T0" y="T1"/>
                      </a:cxn>
                      <a:cxn ang="0">
                        <a:pos x="T2" y="T3"/>
                      </a:cxn>
                      <a:cxn ang="0">
                        <a:pos x="T4" y="T5"/>
                      </a:cxn>
                      <a:cxn ang="0">
                        <a:pos x="T6" y="T7"/>
                      </a:cxn>
                      <a:cxn ang="0">
                        <a:pos x="T8" y="T9"/>
                      </a:cxn>
                      <a:cxn ang="0">
                        <a:pos x="T10" y="T11"/>
                      </a:cxn>
                    </a:cxnLst>
                    <a:rect l="0" t="0" r="r" b="b"/>
                    <a:pathLst>
                      <a:path w="54" h="412">
                        <a:moveTo>
                          <a:pt x="27" y="412"/>
                        </a:moveTo>
                        <a:lnTo>
                          <a:pt x="54" y="399"/>
                        </a:lnTo>
                        <a:lnTo>
                          <a:pt x="54" y="13"/>
                        </a:lnTo>
                        <a:lnTo>
                          <a:pt x="13" y="0"/>
                        </a:lnTo>
                        <a:lnTo>
                          <a:pt x="0" y="344"/>
                        </a:lnTo>
                        <a:lnTo>
                          <a:pt x="27" y="412"/>
                        </a:lnTo>
                        <a:close/>
                      </a:path>
                    </a:pathLst>
                  </a:custGeom>
                  <a:solidFill>
                    <a:srgbClr val="DB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82" name="Freeform 144"/>
                  <p:cNvSpPr>
                    <a:spLocks/>
                  </p:cNvSpPr>
                  <p:nvPr/>
                </p:nvSpPr>
                <p:spPr bwMode="auto">
                  <a:xfrm>
                    <a:off x="6381751" y="10201275"/>
                    <a:ext cx="65087" cy="676275"/>
                  </a:xfrm>
                  <a:custGeom>
                    <a:avLst/>
                    <a:gdLst>
                      <a:gd name="T0" fmla="*/ 0 w 41"/>
                      <a:gd name="T1" fmla="*/ 0 h 426"/>
                      <a:gd name="T2" fmla="*/ 0 w 41"/>
                      <a:gd name="T3" fmla="*/ 413 h 426"/>
                      <a:gd name="T4" fmla="*/ 41 w 41"/>
                      <a:gd name="T5" fmla="*/ 426 h 426"/>
                      <a:gd name="T6" fmla="*/ 41 w 41"/>
                      <a:gd name="T7" fmla="*/ 14 h 426"/>
                      <a:gd name="T8" fmla="*/ 0 w 41"/>
                      <a:gd name="T9" fmla="*/ 0 h 426"/>
                    </a:gdLst>
                    <a:ahLst/>
                    <a:cxnLst>
                      <a:cxn ang="0">
                        <a:pos x="T0" y="T1"/>
                      </a:cxn>
                      <a:cxn ang="0">
                        <a:pos x="T2" y="T3"/>
                      </a:cxn>
                      <a:cxn ang="0">
                        <a:pos x="T4" y="T5"/>
                      </a:cxn>
                      <a:cxn ang="0">
                        <a:pos x="T6" y="T7"/>
                      </a:cxn>
                      <a:cxn ang="0">
                        <a:pos x="T8" y="T9"/>
                      </a:cxn>
                    </a:cxnLst>
                    <a:rect l="0" t="0" r="r" b="b"/>
                    <a:pathLst>
                      <a:path w="41" h="426">
                        <a:moveTo>
                          <a:pt x="0" y="0"/>
                        </a:moveTo>
                        <a:lnTo>
                          <a:pt x="0" y="413"/>
                        </a:lnTo>
                        <a:lnTo>
                          <a:pt x="41" y="426"/>
                        </a:lnTo>
                        <a:lnTo>
                          <a:pt x="41" y="14"/>
                        </a:lnTo>
                        <a:lnTo>
                          <a:pt x="0" y="0"/>
                        </a:lnTo>
                        <a:close/>
                      </a:path>
                    </a:pathLst>
                  </a:custGeom>
                  <a:solidFill>
                    <a:srgbClr val="E5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83" name="Freeform 145"/>
                  <p:cNvSpPr>
                    <a:spLocks/>
                  </p:cNvSpPr>
                  <p:nvPr/>
                </p:nvSpPr>
                <p:spPr bwMode="auto">
                  <a:xfrm>
                    <a:off x="6253163" y="10856913"/>
                    <a:ext cx="193675" cy="87313"/>
                  </a:xfrm>
                  <a:custGeom>
                    <a:avLst/>
                    <a:gdLst>
                      <a:gd name="T0" fmla="*/ 9 w 9"/>
                      <a:gd name="T1" fmla="*/ 1 h 4"/>
                      <a:gd name="T2" fmla="*/ 4 w 9"/>
                      <a:gd name="T3" fmla="*/ 3 h 4"/>
                      <a:gd name="T4" fmla="*/ 2 w 9"/>
                      <a:gd name="T5" fmla="*/ 2 h 4"/>
                      <a:gd name="T6" fmla="*/ 6 w 9"/>
                      <a:gd name="T7" fmla="*/ 0 h 4"/>
                      <a:gd name="T8" fmla="*/ 9 w 9"/>
                      <a:gd name="T9" fmla="*/ 1 h 4"/>
                    </a:gdLst>
                    <a:ahLst/>
                    <a:cxnLst>
                      <a:cxn ang="0">
                        <a:pos x="T0" y="T1"/>
                      </a:cxn>
                      <a:cxn ang="0">
                        <a:pos x="T2" y="T3"/>
                      </a:cxn>
                      <a:cxn ang="0">
                        <a:pos x="T4" y="T5"/>
                      </a:cxn>
                      <a:cxn ang="0">
                        <a:pos x="T6" y="T7"/>
                      </a:cxn>
                      <a:cxn ang="0">
                        <a:pos x="T8" y="T9"/>
                      </a:cxn>
                    </a:cxnLst>
                    <a:rect l="0" t="0" r="r" b="b"/>
                    <a:pathLst>
                      <a:path w="9" h="4">
                        <a:moveTo>
                          <a:pt x="9" y="1"/>
                        </a:moveTo>
                        <a:cubicBezTo>
                          <a:pt x="9" y="1"/>
                          <a:pt x="5" y="3"/>
                          <a:pt x="4" y="3"/>
                        </a:cubicBezTo>
                        <a:cubicBezTo>
                          <a:pt x="2" y="4"/>
                          <a:pt x="0" y="3"/>
                          <a:pt x="2" y="2"/>
                        </a:cubicBezTo>
                        <a:cubicBezTo>
                          <a:pt x="3" y="1"/>
                          <a:pt x="6" y="0"/>
                          <a:pt x="6" y="0"/>
                        </a:cubicBezTo>
                        <a:lnTo>
                          <a:pt x="9" y="1"/>
                        </a:lnTo>
                        <a:close/>
                      </a:path>
                    </a:pathLst>
                  </a:custGeom>
                  <a:solidFill>
                    <a:srgbClr val="604E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84" name="Freeform 146"/>
                  <p:cNvSpPr>
                    <a:spLocks/>
                  </p:cNvSpPr>
                  <p:nvPr/>
                </p:nvSpPr>
                <p:spPr bwMode="auto">
                  <a:xfrm>
                    <a:off x="6189663" y="9829800"/>
                    <a:ext cx="363537" cy="568325"/>
                  </a:xfrm>
                  <a:custGeom>
                    <a:avLst/>
                    <a:gdLst>
                      <a:gd name="T0" fmla="*/ 54 w 229"/>
                      <a:gd name="T1" fmla="*/ 0 h 358"/>
                      <a:gd name="T2" fmla="*/ 0 w 229"/>
                      <a:gd name="T3" fmla="*/ 234 h 358"/>
                      <a:gd name="T4" fmla="*/ 229 w 229"/>
                      <a:gd name="T5" fmla="*/ 358 h 358"/>
                      <a:gd name="T6" fmla="*/ 189 w 229"/>
                      <a:gd name="T7" fmla="*/ 69 h 358"/>
                      <a:gd name="T8" fmla="*/ 54 w 229"/>
                      <a:gd name="T9" fmla="*/ 0 h 358"/>
                    </a:gdLst>
                    <a:ahLst/>
                    <a:cxnLst>
                      <a:cxn ang="0">
                        <a:pos x="T0" y="T1"/>
                      </a:cxn>
                      <a:cxn ang="0">
                        <a:pos x="T2" y="T3"/>
                      </a:cxn>
                      <a:cxn ang="0">
                        <a:pos x="T4" y="T5"/>
                      </a:cxn>
                      <a:cxn ang="0">
                        <a:pos x="T6" y="T7"/>
                      </a:cxn>
                      <a:cxn ang="0">
                        <a:pos x="T8" y="T9"/>
                      </a:cxn>
                    </a:cxnLst>
                    <a:rect l="0" t="0" r="r" b="b"/>
                    <a:pathLst>
                      <a:path w="229" h="358">
                        <a:moveTo>
                          <a:pt x="54" y="0"/>
                        </a:moveTo>
                        <a:lnTo>
                          <a:pt x="0" y="234"/>
                        </a:lnTo>
                        <a:lnTo>
                          <a:pt x="229" y="358"/>
                        </a:lnTo>
                        <a:lnTo>
                          <a:pt x="189" y="69"/>
                        </a:lnTo>
                        <a:lnTo>
                          <a:pt x="54" y="0"/>
                        </a:lnTo>
                        <a:close/>
                      </a:path>
                    </a:pathLst>
                  </a:custGeom>
                  <a:solidFill>
                    <a:srgbClr val="C654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85" name="Freeform 147"/>
                  <p:cNvSpPr>
                    <a:spLocks/>
                  </p:cNvSpPr>
                  <p:nvPr/>
                </p:nvSpPr>
                <p:spPr bwMode="auto">
                  <a:xfrm>
                    <a:off x="6275388" y="9263063"/>
                    <a:ext cx="234950" cy="785813"/>
                  </a:xfrm>
                  <a:custGeom>
                    <a:avLst/>
                    <a:gdLst>
                      <a:gd name="T0" fmla="*/ 0 w 11"/>
                      <a:gd name="T1" fmla="*/ 31 h 36"/>
                      <a:gd name="T2" fmla="*/ 1 w 11"/>
                      <a:gd name="T3" fmla="*/ 0 h 36"/>
                      <a:gd name="T4" fmla="*/ 9 w 11"/>
                      <a:gd name="T5" fmla="*/ 2 h 36"/>
                      <a:gd name="T6" fmla="*/ 11 w 11"/>
                      <a:gd name="T7" fmla="*/ 36 h 36"/>
                      <a:gd name="T8" fmla="*/ 0 w 11"/>
                      <a:gd name="T9" fmla="*/ 31 h 36"/>
                    </a:gdLst>
                    <a:ahLst/>
                    <a:cxnLst>
                      <a:cxn ang="0">
                        <a:pos x="T0" y="T1"/>
                      </a:cxn>
                      <a:cxn ang="0">
                        <a:pos x="T2" y="T3"/>
                      </a:cxn>
                      <a:cxn ang="0">
                        <a:pos x="T4" y="T5"/>
                      </a:cxn>
                      <a:cxn ang="0">
                        <a:pos x="T6" y="T7"/>
                      </a:cxn>
                      <a:cxn ang="0">
                        <a:pos x="T8" y="T9"/>
                      </a:cxn>
                    </a:cxnLst>
                    <a:rect l="0" t="0" r="r" b="b"/>
                    <a:pathLst>
                      <a:path w="11" h="36">
                        <a:moveTo>
                          <a:pt x="0" y="31"/>
                        </a:moveTo>
                        <a:cubicBezTo>
                          <a:pt x="1" y="0"/>
                          <a:pt x="1" y="0"/>
                          <a:pt x="1" y="0"/>
                        </a:cubicBezTo>
                        <a:cubicBezTo>
                          <a:pt x="3" y="0"/>
                          <a:pt x="9" y="1"/>
                          <a:pt x="9" y="2"/>
                        </a:cubicBezTo>
                        <a:cubicBezTo>
                          <a:pt x="11" y="36"/>
                          <a:pt x="11" y="36"/>
                          <a:pt x="11" y="36"/>
                        </a:cubicBezTo>
                        <a:lnTo>
                          <a:pt x="0" y="31"/>
                        </a:lnTo>
                        <a:close/>
                      </a:path>
                    </a:pathLst>
                  </a:custGeom>
                  <a:solidFill>
                    <a:srgbClr val="E3E3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86" name="Freeform 148"/>
                  <p:cNvSpPr>
                    <a:spLocks/>
                  </p:cNvSpPr>
                  <p:nvPr/>
                </p:nvSpPr>
                <p:spPr bwMode="auto">
                  <a:xfrm>
                    <a:off x="6510338" y="10069513"/>
                    <a:ext cx="65087" cy="131763"/>
                  </a:xfrm>
                  <a:custGeom>
                    <a:avLst/>
                    <a:gdLst>
                      <a:gd name="T0" fmla="*/ 14 w 41"/>
                      <a:gd name="T1" fmla="*/ 0 h 83"/>
                      <a:gd name="T2" fmla="*/ 0 w 41"/>
                      <a:gd name="T3" fmla="*/ 28 h 83"/>
                      <a:gd name="T4" fmla="*/ 14 w 41"/>
                      <a:gd name="T5" fmla="*/ 42 h 83"/>
                      <a:gd name="T6" fmla="*/ 14 w 41"/>
                      <a:gd name="T7" fmla="*/ 42 h 83"/>
                      <a:gd name="T8" fmla="*/ 14 w 41"/>
                      <a:gd name="T9" fmla="*/ 28 h 83"/>
                      <a:gd name="T10" fmla="*/ 27 w 41"/>
                      <a:gd name="T11" fmla="*/ 42 h 83"/>
                      <a:gd name="T12" fmla="*/ 27 w 41"/>
                      <a:gd name="T13" fmla="*/ 83 h 83"/>
                      <a:gd name="T14" fmla="*/ 27 w 41"/>
                      <a:gd name="T15" fmla="*/ 83 h 83"/>
                      <a:gd name="T16" fmla="*/ 41 w 41"/>
                      <a:gd name="T17" fmla="*/ 42 h 83"/>
                      <a:gd name="T18" fmla="*/ 27 w 41"/>
                      <a:gd name="T19" fmla="*/ 14 h 83"/>
                      <a:gd name="T20" fmla="*/ 14 w 41"/>
                      <a:gd name="T2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83">
                        <a:moveTo>
                          <a:pt x="14" y="0"/>
                        </a:moveTo>
                        <a:lnTo>
                          <a:pt x="0" y="28"/>
                        </a:lnTo>
                        <a:lnTo>
                          <a:pt x="14" y="42"/>
                        </a:lnTo>
                        <a:lnTo>
                          <a:pt x="14" y="42"/>
                        </a:lnTo>
                        <a:lnTo>
                          <a:pt x="14" y="28"/>
                        </a:lnTo>
                        <a:lnTo>
                          <a:pt x="27" y="42"/>
                        </a:lnTo>
                        <a:lnTo>
                          <a:pt x="27" y="83"/>
                        </a:lnTo>
                        <a:lnTo>
                          <a:pt x="27" y="83"/>
                        </a:lnTo>
                        <a:lnTo>
                          <a:pt x="41" y="42"/>
                        </a:lnTo>
                        <a:lnTo>
                          <a:pt x="27" y="14"/>
                        </a:lnTo>
                        <a:lnTo>
                          <a:pt x="14" y="0"/>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87" name="Freeform 149"/>
                  <p:cNvSpPr>
                    <a:spLocks/>
                  </p:cNvSpPr>
                  <p:nvPr/>
                </p:nvSpPr>
                <p:spPr bwMode="auto">
                  <a:xfrm>
                    <a:off x="6189663" y="9894888"/>
                    <a:ext cx="42862" cy="131763"/>
                  </a:xfrm>
                  <a:custGeom>
                    <a:avLst/>
                    <a:gdLst>
                      <a:gd name="T0" fmla="*/ 13 w 27"/>
                      <a:gd name="T1" fmla="*/ 0 h 83"/>
                      <a:gd name="T2" fmla="*/ 0 w 27"/>
                      <a:gd name="T3" fmla="*/ 42 h 83"/>
                      <a:gd name="T4" fmla="*/ 13 w 27"/>
                      <a:gd name="T5" fmla="*/ 83 h 83"/>
                      <a:gd name="T6" fmla="*/ 27 w 27"/>
                      <a:gd name="T7" fmla="*/ 83 h 83"/>
                      <a:gd name="T8" fmla="*/ 13 w 27"/>
                      <a:gd name="T9" fmla="*/ 55 h 83"/>
                      <a:gd name="T10" fmla="*/ 27 w 27"/>
                      <a:gd name="T11" fmla="*/ 28 h 83"/>
                      <a:gd name="T12" fmla="*/ 27 w 27"/>
                      <a:gd name="T13" fmla="*/ 55 h 83"/>
                      <a:gd name="T14" fmla="*/ 27 w 27"/>
                      <a:gd name="T15" fmla="*/ 55 h 83"/>
                      <a:gd name="T16" fmla="*/ 27 w 27"/>
                      <a:gd name="T17" fmla="*/ 28 h 83"/>
                      <a:gd name="T18" fmla="*/ 27 w 27"/>
                      <a:gd name="T19" fmla="*/ 14 h 83"/>
                      <a:gd name="T20" fmla="*/ 13 w 27"/>
                      <a:gd name="T2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83">
                        <a:moveTo>
                          <a:pt x="13" y="0"/>
                        </a:moveTo>
                        <a:lnTo>
                          <a:pt x="0" y="42"/>
                        </a:lnTo>
                        <a:lnTo>
                          <a:pt x="13" y="83"/>
                        </a:lnTo>
                        <a:lnTo>
                          <a:pt x="27" y="83"/>
                        </a:lnTo>
                        <a:lnTo>
                          <a:pt x="13" y="55"/>
                        </a:lnTo>
                        <a:lnTo>
                          <a:pt x="27" y="28"/>
                        </a:lnTo>
                        <a:lnTo>
                          <a:pt x="27" y="55"/>
                        </a:lnTo>
                        <a:lnTo>
                          <a:pt x="27" y="55"/>
                        </a:lnTo>
                        <a:lnTo>
                          <a:pt x="27" y="28"/>
                        </a:lnTo>
                        <a:lnTo>
                          <a:pt x="27" y="14"/>
                        </a:lnTo>
                        <a:lnTo>
                          <a:pt x="13" y="0"/>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88" name="Freeform 150"/>
                  <p:cNvSpPr>
                    <a:spLocks/>
                  </p:cNvSpPr>
                  <p:nvPr/>
                </p:nvSpPr>
                <p:spPr bwMode="auto">
                  <a:xfrm>
                    <a:off x="6189663" y="9894888"/>
                    <a:ext cx="42862" cy="131763"/>
                  </a:xfrm>
                  <a:custGeom>
                    <a:avLst/>
                    <a:gdLst>
                      <a:gd name="T0" fmla="*/ 13 w 27"/>
                      <a:gd name="T1" fmla="*/ 0 h 83"/>
                      <a:gd name="T2" fmla="*/ 0 w 27"/>
                      <a:gd name="T3" fmla="*/ 42 h 83"/>
                      <a:gd name="T4" fmla="*/ 13 w 27"/>
                      <a:gd name="T5" fmla="*/ 83 h 83"/>
                      <a:gd name="T6" fmla="*/ 27 w 27"/>
                      <a:gd name="T7" fmla="*/ 83 h 83"/>
                      <a:gd name="T8" fmla="*/ 13 w 27"/>
                      <a:gd name="T9" fmla="*/ 55 h 83"/>
                      <a:gd name="T10" fmla="*/ 27 w 27"/>
                      <a:gd name="T11" fmla="*/ 28 h 83"/>
                      <a:gd name="T12" fmla="*/ 27 w 27"/>
                      <a:gd name="T13" fmla="*/ 55 h 83"/>
                      <a:gd name="T14" fmla="*/ 27 w 27"/>
                      <a:gd name="T15" fmla="*/ 55 h 83"/>
                      <a:gd name="T16" fmla="*/ 27 w 27"/>
                      <a:gd name="T17" fmla="*/ 28 h 83"/>
                      <a:gd name="T18" fmla="*/ 27 w 27"/>
                      <a:gd name="T19" fmla="*/ 14 h 83"/>
                      <a:gd name="T20" fmla="*/ 13 w 27"/>
                      <a:gd name="T2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83">
                        <a:moveTo>
                          <a:pt x="13" y="0"/>
                        </a:moveTo>
                        <a:lnTo>
                          <a:pt x="0" y="42"/>
                        </a:lnTo>
                        <a:lnTo>
                          <a:pt x="13" y="83"/>
                        </a:lnTo>
                        <a:lnTo>
                          <a:pt x="27" y="83"/>
                        </a:lnTo>
                        <a:lnTo>
                          <a:pt x="13" y="55"/>
                        </a:lnTo>
                        <a:lnTo>
                          <a:pt x="27" y="28"/>
                        </a:lnTo>
                        <a:lnTo>
                          <a:pt x="27" y="55"/>
                        </a:lnTo>
                        <a:lnTo>
                          <a:pt x="27" y="55"/>
                        </a:lnTo>
                        <a:lnTo>
                          <a:pt x="27" y="28"/>
                        </a:lnTo>
                        <a:lnTo>
                          <a:pt x="27" y="14"/>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89" name="Freeform 151"/>
                  <p:cNvSpPr>
                    <a:spLocks/>
                  </p:cNvSpPr>
                  <p:nvPr/>
                </p:nvSpPr>
                <p:spPr bwMode="auto">
                  <a:xfrm>
                    <a:off x="6167438" y="9263063"/>
                    <a:ext cx="193675" cy="719138"/>
                  </a:xfrm>
                  <a:custGeom>
                    <a:avLst/>
                    <a:gdLst>
                      <a:gd name="T0" fmla="*/ 9 w 9"/>
                      <a:gd name="T1" fmla="*/ 33 h 33"/>
                      <a:gd name="T2" fmla="*/ 6 w 9"/>
                      <a:gd name="T3" fmla="*/ 0 h 33"/>
                      <a:gd name="T4" fmla="*/ 2 w 9"/>
                      <a:gd name="T5" fmla="*/ 29 h 33"/>
                      <a:gd name="T6" fmla="*/ 3 w 9"/>
                      <a:gd name="T7" fmla="*/ 29 h 33"/>
                      <a:gd name="T8" fmla="*/ 4 w 9"/>
                      <a:gd name="T9" fmla="*/ 14 h 33"/>
                      <a:gd name="T10" fmla="*/ 4 w 9"/>
                      <a:gd name="T11" fmla="*/ 30 h 33"/>
                      <a:gd name="T12" fmla="*/ 9 w 9"/>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9" h="33">
                        <a:moveTo>
                          <a:pt x="9" y="33"/>
                        </a:moveTo>
                        <a:cubicBezTo>
                          <a:pt x="9" y="19"/>
                          <a:pt x="6" y="0"/>
                          <a:pt x="6" y="0"/>
                        </a:cubicBezTo>
                        <a:cubicBezTo>
                          <a:pt x="1" y="0"/>
                          <a:pt x="0" y="13"/>
                          <a:pt x="2" y="29"/>
                        </a:cubicBezTo>
                        <a:cubicBezTo>
                          <a:pt x="3" y="29"/>
                          <a:pt x="3" y="29"/>
                          <a:pt x="3" y="29"/>
                        </a:cubicBezTo>
                        <a:cubicBezTo>
                          <a:pt x="3" y="29"/>
                          <a:pt x="4" y="14"/>
                          <a:pt x="4" y="14"/>
                        </a:cubicBezTo>
                        <a:cubicBezTo>
                          <a:pt x="4" y="14"/>
                          <a:pt x="5" y="18"/>
                          <a:pt x="4" y="30"/>
                        </a:cubicBezTo>
                        <a:lnTo>
                          <a:pt x="9" y="33"/>
                        </a:lnTo>
                        <a:close/>
                      </a:path>
                    </a:pathLst>
                  </a:custGeom>
                  <a:solidFill>
                    <a:srgbClr val="F79C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90" name="Freeform 152"/>
                  <p:cNvSpPr>
                    <a:spLocks/>
                  </p:cNvSpPr>
                  <p:nvPr/>
                </p:nvSpPr>
                <p:spPr bwMode="auto">
                  <a:xfrm>
                    <a:off x="6381751" y="9305925"/>
                    <a:ext cx="214312" cy="763588"/>
                  </a:xfrm>
                  <a:custGeom>
                    <a:avLst/>
                    <a:gdLst>
                      <a:gd name="T0" fmla="*/ 1 w 10"/>
                      <a:gd name="T1" fmla="*/ 31 h 35"/>
                      <a:gd name="T2" fmla="*/ 6 w 10"/>
                      <a:gd name="T3" fmla="*/ 34 h 35"/>
                      <a:gd name="T4" fmla="*/ 6 w 10"/>
                      <a:gd name="T5" fmla="*/ 15 h 35"/>
                      <a:gd name="T6" fmla="*/ 7 w 10"/>
                      <a:gd name="T7" fmla="*/ 34 h 35"/>
                      <a:gd name="T8" fmla="*/ 9 w 10"/>
                      <a:gd name="T9" fmla="*/ 35 h 35"/>
                      <a:gd name="T10" fmla="*/ 4 w 10"/>
                      <a:gd name="T11" fmla="*/ 0 h 35"/>
                      <a:gd name="T12" fmla="*/ 1 w 10"/>
                      <a:gd name="T13" fmla="*/ 31 h 35"/>
                    </a:gdLst>
                    <a:ahLst/>
                    <a:cxnLst>
                      <a:cxn ang="0">
                        <a:pos x="T0" y="T1"/>
                      </a:cxn>
                      <a:cxn ang="0">
                        <a:pos x="T2" y="T3"/>
                      </a:cxn>
                      <a:cxn ang="0">
                        <a:pos x="T4" y="T5"/>
                      </a:cxn>
                      <a:cxn ang="0">
                        <a:pos x="T6" y="T7"/>
                      </a:cxn>
                      <a:cxn ang="0">
                        <a:pos x="T8" y="T9"/>
                      </a:cxn>
                      <a:cxn ang="0">
                        <a:pos x="T10" y="T11"/>
                      </a:cxn>
                      <a:cxn ang="0">
                        <a:pos x="T12" y="T13"/>
                      </a:cxn>
                    </a:cxnLst>
                    <a:rect l="0" t="0" r="r" b="b"/>
                    <a:pathLst>
                      <a:path w="10" h="35">
                        <a:moveTo>
                          <a:pt x="1" y="31"/>
                        </a:moveTo>
                        <a:cubicBezTo>
                          <a:pt x="6" y="34"/>
                          <a:pt x="6" y="34"/>
                          <a:pt x="6" y="34"/>
                        </a:cubicBezTo>
                        <a:cubicBezTo>
                          <a:pt x="5" y="18"/>
                          <a:pt x="6" y="15"/>
                          <a:pt x="6" y="15"/>
                        </a:cubicBezTo>
                        <a:cubicBezTo>
                          <a:pt x="6" y="19"/>
                          <a:pt x="7" y="34"/>
                          <a:pt x="7" y="34"/>
                        </a:cubicBezTo>
                        <a:cubicBezTo>
                          <a:pt x="9" y="35"/>
                          <a:pt x="9" y="35"/>
                          <a:pt x="9" y="35"/>
                        </a:cubicBezTo>
                        <a:cubicBezTo>
                          <a:pt x="10" y="15"/>
                          <a:pt x="10" y="3"/>
                          <a:pt x="4" y="0"/>
                        </a:cubicBezTo>
                        <a:cubicBezTo>
                          <a:pt x="4" y="0"/>
                          <a:pt x="0" y="13"/>
                          <a:pt x="1" y="31"/>
                        </a:cubicBezTo>
                        <a:close/>
                      </a:path>
                    </a:pathLst>
                  </a:custGeom>
                  <a:solidFill>
                    <a:srgbClr val="E589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91" name="Freeform 153"/>
                  <p:cNvSpPr>
                    <a:spLocks/>
                  </p:cNvSpPr>
                  <p:nvPr/>
                </p:nvSpPr>
                <p:spPr bwMode="auto">
                  <a:xfrm>
                    <a:off x="6318251" y="9153525"/>
                    <a:ext cx="128587" cy="217488"/>
                  </a:xfrm>
                  <a:custGeom>
                    <a:avLst/>
                    <a:gdLst>
                      <a:gd name="T0" fmla="*/ 1 w 6"/>
                      <a:gd name="T1" fmla="*/ 0 h 10"/>
                      <a:gd name="T2" fmla="*/ 1 w 6"/>
                      <a:gd name="T3" fmla="*/ 5 h 10"/>
                      <a:gd name="T4" fmla="*/ 3 w 6"/>
                      <a:gd name="T5" fmla="*/ 9 h 10"/>
                      <a:gd name="T6" fmla="*/ 6 w 6"/>
                      <a:gd name="T7" fmla="*/ 6 h 10"/>
                      <a:gd name="T8" fmla="*/ 6 w 6"/>
                      <a:gd name="T9" fmla="*/ 1 h 10"/>
                      <a:gd name="T10" fmla="*/ 1 w 6"/>
                      <a:gd name="T11" fmla="*/ 0 h 10"/>
                    </a:gdLst>
                    <a:ahLst/>
                    <a:cxnLst>
                      <a:cxn ang="0">
                        <a:pos x="T0" y="T1"/>
                      </a:cxn>
                      <a:cxn ang="0">
                        <a:pos x="T2" y="T3"/>
                      </a:cxn>
                      <a:cxn ang="0">
                        <a:pos x="T4" y="T5"/>
                      </a:cxn>
                      <a:cxn ang="0">
                        <a:pos x="T6" y="T7"/>
                      </a:cxn>
                      <a:cxn ang="0">
                        <a:pos x="T8" y="T9"/>
                      </a:cxn>
                      <a:cxn ang="0">
                        <a:pos x="T10" y="T11"/>
                      </a:cxn>
                    </a:cxnLst>
                    <a:rect l="0" t="0" r="r" b="b"/>
                    <a:pathLst>
                      <a:path w="6" h="10">
                        <a:moveTo>
                          <a:pt x="1" y="0"/>
                        </a:moveTo>
                        <a:cubicBezTo>
                          <a:pt x="1" y="0"/>
                          <a:pt x="2" y="4"/>
                          <a:pt x="1" y="5"/>
                        </a:cubicBezTo>
                        <a:cubicBezTo>
                          <a:pt x="0" y="7"/>
                          <a:pt x="1" y="9"/>
                          <a:pt x="3" y="9"/>
                        </a:cubicBezTo>
                        <a:cubicBezTo>
                          <a:pt x="6" y="10"/>
                          <a:pt x="6" y="8"/>
                          <a:pt x="6" y="6"/>
                        </a:cubicBezTo>
                        <a:cubicBezTo>
                          <a:pt x="4" y="5"/>
                          <a:pt x="6" y="1"/>
                          <a:pt x="6" y="1"/>
                        </a:cubicBezTo>
                        <a:lnTo>
                          <a:pt x="1" y="0"/>
                        </a:lnTo>
                        <a:close/>
                      </a:path>
                    </a:pathLst>
                  </a:custGeom>
                  <a:solidFill>
                    <a:srgbClr val="E5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92" name="Freeform 154"/>
                  <p:cNvSpPr>
                    <a:spLocks/>
                  </p:cNvSpPr>
                  <p:nvPr/>
                </p:nvSpPr>
                <p:spPr bwMode="auto">
                  <a:xfrm>
                    <a:off x="6275388" y="8978900"/>
                    <a:ext cx="277812" cy="304800"/>
                  </a:xfrm>
                  <a:custGeom>
                    <a:avLst/>
                    <a:gdLst>
                      <a:gd name="T0" fmla="*/ 1 w 13"/>
                      <a:gd name="T1" fmla="*/ 2 h 14"/>
                      <a:gd name="T2" fmla="*/ 2 w 13"/>
                      <a:gd name="T3" fmla="*/ 5 h 14"/>
                      <a:gd name="T4" fmla="*/ 1 w 13"/>
                      <a:gd name="T5" fmla="*/ 8 h 14"/>
                      <a:gd name="T6" fmla="*/ 3 w 13"/>
                      <a:gd name="T7" fmla="*/ 11 h 14"/>
                      <a:gd name="T8" fmla="*/ 9 w 13"/>
                      <a:gd name="T9" fmla="*/ 8 h 14"/>
                      <a:gd name="T10" fmla="*/ 1 w 13"/>
                      <a:gd name="T11" fmla="*/ 2 h 14"/>
                    </a:gdLst>
                    <a:ahLst/>
                    <a:cxnLst>
                      <a:cxn ang="0">
                        <a:pos x="T0" y="T1"/>
                      </a:cxn>
                      <a:cxn ang="0">
                        <a:pos x="T2" y="T3"/>
                      </a:cxn>
                      <a:cxn ang="0">
                        <a:pos x="T4" y="T5"/>
                      </a:cxn>
                      <a:cxn ang="0">
                        <a:pos x="T6" y="T7"/>
                      </a:cxn>
                      <a:cxn ang="0">
                        <a:pos x="T8" y="T9"/>
                      </a:cxn>
                      <a:cxn ang="0">
                        <a:pos x="T10" y="T11"/>
                      </a:cxn>
                    </a:cxnLst>
                    <a:rect l="0" t="0" r="r" b="b"/>
                    <a:pathLst>
                      <a:path w="13" h="14">
                        <a:moveTo>
                          <a:pt x="1" y="2"/>
                        </a:moveTo>
                        <a:cubicBezTo>
                          <a:pt x="1" y="2"/>
                          <a:pt x="0" y="3"/>
                          <a:pt x="2" y="5"/>
                        </a:cubicBezTo>
                        <a:cubicBezTo>
                          <a:pt x="2" y="6"/>
                          <a:pt x="1" y="8"/>
                          <a:pt x="1" y="8"/>
                        </a:cubicBezTo>
                        <a:cubicBezTo>
                          <a:pt x="0" y="9"/>
                          <a:pt x="3" y="9"/>
                          <a:pt x="3" y="11"/>
                        </a:cubicBezTo>
                        <a:cubicBezTo>
                          <a:pt x="3" y="13"/>
                          <a:pt x="6" y="14"/>
                          <a:pt x="9" y="8"/>
                        </a:cubicBezTo>
                        <a:cubicBezTo>
                          <a:pt x="13" y="2"/>
                          <a:pt x="1" y="0"/>
                          <a:pt x="1" y="2"/>
                        </a:cubicBezTo>
                        <a:close/>
                      </a:path>
                    </a:pathLst>
                  </a:custGeom>
                  <a:solidFill>
                    <a:srgbClr val="F4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93" name="Freeform 155"/>
                  <p:cNvSpPr>
                    <a:spLocks/>
                  </p:cNvSpPr>
                  <p:nvPr/>
                </p:nvSpPr>
                <p:spPr bwMode="auto">
                  <a:xfrm>
                    <a:off x="6253163" y="8847138"/>
                    <a:ext cx="407987" cy="371475"/>
                  </a:xfrm>
                  <a:custGeom>
                    <a:avLst/>
                    <a:gdLst>
                      <a:gd name="T0" fmla="*/ 2 w 19"/>
                      <a:gd name="T1" fmla="*/ 10 h 17"/>
                      <a:gd name="T2" fmla="*/ 4 w 19"/>
                      <a:gd name="T3" fmla="*/ 9 h 17"/>
                      <a:gd name="T4" fmla="*/ 8 w 19"/>
                      <a:gd name="T5" fmla="*/ 13 h 17"/>
                      <a:gd name="T6" fmla="*/ 8 w 19"/>
                      <a:gd name="T7" fmla="*/ 17 h 17"/>
                      <a:gd name="T8" fmla="*/ 11 w 19"/>
                      <a:gd name="T9" fmla="*/ 15 h 17"/>
                      <a:gd name="T10" fmla="*/ 2 w 19"/>
                      <a:gd name="T11" fmla="*/ 7 h 17"/>
                      <a:gd name="T12" fmla="*/ 2 w 19"/>
                      <a:gd name="T13" fmla="*/ 10 h 17"/>
                    </a:gdLst>
                    <a:ahLst/>
                    <a:cxnLst>
                      <a:cxn ang="0">
                        <a:pos x="T0" y="T1"/>
                      </a:cxn>
                      <a:cxn ang="0">
                        <a:pos x="T2" y="T3"/>
                      </a:cxn>
                      <a:cxn ang="0">
                        <a:pos x="T4" y="T5"/>
                      </a:cxn>
                      <a:cxn ang="0">
                        <a:pos x="T6" y="T7"/>
                      </a:cxn>
                      <a:cxn ang="0">
                        <a:pos x="T8" y="T9"/>
                      </a:cxn>
                      <a:cxn ang="0">
                        <a:pos x="T10" y="T11"/>
                      </a:cxn>
                      <a:cxn ang="0">
                        <a:pos x="T12" y="T13"/>
                      </a:cxn>
                    </a:cxnLst>
                    <a:rect l="0" t="0" r="r" b="b"/>
                    <a:pathLst>
                      <a:path w="19" h="17">
                        <a:moveTo>
                          <a:pt x="2" y="10"/>
                        </a:moveTo>
                        <a:cubicBezTo>
                          <a:pt x="2" y="10"/>
                          <a:pt x="3" y="9"/>
                          <a:pt x="4" y="9"/>
                        </a:cubicBezTo>
                        <a:cubicBezTo>
                          <a:pt x="6" y="10"/>
                          <a:pt x="7" y="14"/>
                          <a:pt x="8" y="13"/>
                        </a:cubicBezTo>
                        <a:cubicBezTo>
                          <a:pt x="11" y="12"/>
                          <a:pt x="8" y="17"/>
                          <a:pt x="8" y="17"/>
                        </a:cubicBezTo>
                        <a:cubicBezTo>
                          <a:pt x="8" y="17"/>
                          <a:pt x="10" y="17"/>
                          <a:pt x="11" y="15"/>
                        </a:cubicBezTo>
                        <a:cubicBezTo>
                          <a:pt x="19" y="5"/>
                          <a:pt x="4" y="0"/>
                          <a:pt x="2" y="7"/>
                        </a:cubicBezTo>
                        <a:cubicBezTo>
                          <a:pt x="2" y="7"/>
                          <a:pt x="0" y="8"/>
                          <a:pt x="2" y="10"/>
                        </a:cubicBezTo>
                        <a:close/>
                      </a:path>
                    </a:pathLst>
                  </a:custGeom>
                  <a:solidFill>
                    <a:srgbClr val="7A6D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grpSp>
            <p:grpSp>
              <p:nvGrpSpPr>
                <p:cNvPr id="640" name="Group 639"/>
                <p:cNvGrpSpPr>
                  <a:grpSpLocks noChangeAspect="1"/>
                </p:cNvGrpSpPr>
                <p:nvPr/>
              </p:nvGrpSpPr>
              <p:grpSpPr>
                <a:xfrm>
                  <a:off x="6966451" y="2181296"/>
                  <a:ext cx="215045" cy="878049"/>
                  <a:chOff x="9510713" y="8759825"/>
                  <a:chExt cx="534987" cy="2184401"/>
                </a:xfrm>
                <a:effectLst>
                  <a:outerShdw blurRad="76200" dir="13500000" sy="23000" kx="1200000" algn="br" rotWithShape="0">
                    <a:prstClr val="black">
                      <a:alpha val="20000"/>
                    </a:prstClr>
                  </a:outerShdw>
                </a:effectLst>
              </p:grpSpPr>
              <p:sp>
                <p:nvSpPr>
                  <p:cNvPr id="660" name="Freeform 333"/>
                  <p:cNvSpPr>
                    <a:spLocks/>
                  </p:cNvSpPr>
                  <p:nvPr/>
                </p:nvSpPr>
                <p:spPr bwMode="auto">
                  <a:xfrm>
                    <a:off x="9959975" y="9829800"/>
                    <a:ext cx="42862" cy="152400"/>
                  </a:xfrm>
                  <a:custGeom>
                    <a:avLst/>
                    <a:gdLst>
                      <a:gd name="T0" fmla="*/ 27 w 27"/>
                      <a:gd name="T1" fmla="*/ 0 h 96"/>
                      <a:gd name="T2" fmla="*/ 27 w 27"/>
                      <a:gd name="T3" fmla="*/ 55 h 96"/>
                      <a:gd name="T4" fmla="*/ 14 w 27"/>
                      <a:gd name="T5" fmla="*/ 96 h 96"/>
                      <a:gd name="T6" fmla="*/ 0 w 27"/>
                      <a:gd name="T7" fmla="*/ 96 h 96"/>
                      <a:gd name="T8" fmla="*/ 14 w 27"/>
                      <a:gd name="T9" fmla="*/ 55 h 96"/>
                      <a:gd name="T10" fmla="*/ 14 w 27"/>
                      <a:gd name="T11" fmla="*/ 41 h 96"/>
                      <a:gd name="T12" fmla="*/ 0 w 27"/>
                      <a:gd name="T13" fmla="*/ 69 h 96"/>
                      <a:gd name="T14" fmla="*/ 0 w 27"/>
                      <a:gd name="T15" fmla="*/ 55 h 96"/>
                      <a:gd name="T16" fmla="*/ 0 w 27"/>
                      <a:gd name="T17" fmla="*/ 41 h 96"/>
                      <a:gd name="T18" fmla="*/ 0 w 27"/>
                      <a:gd name="T19" fmla="*/ 0 h 96"/>
                      <a:gd name="T20" fmla="*/ 27 w 27"/>
                      <a:gd name="T21"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96">
                        <a:moveTo>
                          <a:pt x="27" y="0"/>
                        </a:moveTo>
                        <a:lnTo>
                          <a:pt x="27" y="55"/>
                        </a:lnTo>
                        <a:lnTo>
                          <a:pt x="14" y="96"/>
                        </a:lnTo>
                        <a:lnTo>
                          <a:pt x="0" y="96"/>
                        </a:lnTo>
                        <a:lnTo>
                          <a:pt x="14" y="55"/>
                        </a:lnTo>
                        <a:lnTo>
                          <a:pt x="14" y="41"/>
                        </a:lnTo>
                        <a:lnTo>
                          <a:pt x="0" y="69"/>
                        </a:lnTo>
                        <a:lnTo>
                          <a:pt x="0" y="55"/>
                        </a:lnTo>
                        <a:lnTo>
                          <a:pt x="0" y="41"/>
                        </a:lnTo>
                        <a:lnTo>
                          <a:pt x="0" y="0"/>
                        </a:lnTo>
                        <a:lnTo>
                          <a:pt x="27" y="0"/>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61" name="Freeform 334"/>
                  <p:cNvSpPr>
                    <a:spLocks/>
                  </p:cNvSpPr>
                  <p:nvPr/>
                </p:nvSpPr>
                <p:spPr bwMode="auto">
                  <a:xfrm>
                    <a:off x="9959975" y="9829800"/>
                    <a:ext cx="42862" cy="152400"/>
                  </a:xfrm>
                  <a:custGeom>
                    <a:avLst/>
                    <a:gdLst>
                      <a:gd name="T0" fmla="*/ 27 w 27"/>
                      <a:gd name="T1" fmla="*/ 0 h 96"/>
                      <a:gd name="T2" fmla="*/ 27 w 27"/>
                      <a:gd name="T3" fmla="*/ 55 h 96"/>
                      <a:gd name="T4" fmla="*/ 14 w 27"/>
                      <a:gd name="T5" fmla="*/ 96 h 96"/>
                      <a:gd name="T6" fmla="*/ 0 w 27"/>
                      <a:gd name="T7" fmla="*/ 96 h 96"/>
                      <a:gd name="T8" fmla="*/ 14 w 27"/>
                      <a:gd name="T9" fmla="*/ 55 h 96"/>
                      <a:gd name="T10" fmla="*/ 14 w 27"/>
                      <a:gd name="T11" fmla="*/ 41 h 96"/>
                      <a:gd name="T12" fmla="*/ 0 w 27"/>
                      <a:gd name="T13" fmla="*/ 69 h 96"/>
                      <a:gd name="T14" fmla="*/ 0 w 27"/>
                      <a:gd name="T15" fmla="*/ 55 h 96"/>
                      <a:gd name="T16" fmla="*/ 0 w 27"/>
                      <a:gd name="T17" fmla="*/ 41 h 96"/>
                      <a:gd name="T18" fmla="*/ 0 w 27"/>
                      <a:gd name="T19" fmla="*/ 0 h 96"/>
                      <a:gd name="T20" fmla="*/ 27 w 27"/>
                      <a:gd name="T21"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96">
                        <a:moveTo>
                          <a:pt x="27" y="0"/>
                        </a:moveTo>
                        <a:lnTo>
                          <a:pt x="27" y="55"/>
                        </a:lnTo>
                        <a:lnTo>
                          <a:pt x="14" y="96"/>
                        </a:lnTo>
                        <a:lnTo>
                          <a:pt x="0" y="96"/>
                        </a:lnTo>
                        <a:lnTo>
                          <a:pt x="14" y="55"/>
                        </a:lnTo>
                        <a:lnTo>
                          <a:pt x="14" y="41"/>
                        </a:lnTo>
                        <a:lnTo>
                          <a:pt x="0" y="69"/>
                        </a:lnTo>
                        <a:lnTo>
                          <a:pt x="0" y="55"/>
                        </a:lnTo>
                        <a:lnTo>
                          <a:pt x="0" y="41"/>
                        </a:lnTo>
                        <a:lnTo>
                          <a:pt x="0" y="0"/>
                        </a:lnTo>
                        <a:lnTo>
                          <a:pt x="2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62" name="Freeform 335"/>
                  <p:cNvSpPr>
                    <a:spLocks/>
                  </p:cNvSpPr>
                  <p:nvPr/>
                </p:nvSpPr>
                <p:spPr bwMode="auto">
                  <a:xfrm>
                    <a:off x="9959975" y="9807575"/>
                    <a:ext cx="42862" cy="44450"/>
                  </a:xfrm>
                  <a:custGeom>
                    <a:avLst/>
                    <a:gdLst>
                      <a:gd name="T0" fmla="*/ 27 w 27"/>
                      <a:gd name="T1" fmla="*/ 0 h 28"/>
                      <a:gd name="T2" fmla="*/ 27 w 27"/>
                      <a:gd name="T3" fmla="*/ 14 h 28"/>
                      <a:gd name="T4" fmla="*/ 0 w 27"/>
                      <a:gd name="T5" fmla="*/ 28 h 28"/>
                      <a:gd name="T6" fmla="*/ 0 w 27"/>
                      <a:gd name="T7" fmla="*/ 14 h 28"/>
                      <a:gd name="T8" fmla="*/ 27 w 27"/>
                      <a:gd name="T9" fmla="*/ 0 h 28"/>
                    </a:gdLst>
                    <a:ahLst/>
                    <a:cxnLst>
                      <a:cxn ang="0">
                        <a:pos x="T0" y="T1"/>
                      </a:cxn>
                      <a:cxn ang="0">
                        <a:pos x="T2" y="T3"/>
                      </a:cxn>
                      <a:cxn ang="0">
                        <a:pos x="T4" y="T5"/>
                      </a:cxn>
                      <a:cxn ang="0">
                        <a:pos x="T6" y="T7"/>
                      </a:cxn>
                      <a:cxn ang="0">
                        <a:pos x="T8" y="T9"/>
                      </a:cxn>
                    </a:cxnLst>
                    <a:rect l="0" t="0" r="r" b="b"/>
                    <a:pathLst>
                      <a:path w="27" h="28">
                        <a:moveTo>
                          <a:pt x="27" y="0"/>
                        </a:moveTo>
                        <a:lnTo>
                          <a:pt x="27" y="14"/>
                        </a:lnTo>
                        <a:lnTo>
                          <a:pt x="0" y="28"/>
                        </a:lnTo>
                        <a:lnTo>
                          <a:pt x="0" y="14"/>
                        </a:lnTo>
                        <a:lnTo>
                          <a:pt x="27" y="0"/>
                        </a:lnTo>
                        <a:close/>
                      </a:path>
                    </a:pathLst>
                  </a:custGeom>
                  <a:solidFill>
                    <a:srgbClr val="E8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63" name="Freeform 336"/>
                  <p:cNvSpPr>
                    <a:spLocks/>
                  </p:cNvSpPr>
                  <p:nvPr/>
                </p:nvSpPr>
                <p:spPr bwMode="auto">
                  <a:xfrm>
                    <a:off x="9788525" y="10702925"/>
                    <a:ext cx="257175" cy="153988"/>
                  </a:xfrm>
                  <a:custGeom>
                    <a:avLst/>
                    <a:gdLst>
                      <a:gd name="T0" fmla="*/ 0 w 12"/>
                      <a:gd name="T1" fmla="*/ 1 h 7"/>
                      <a:gd name="T2" fmla="*/ 3 w 12"/>
                      <a:gd name="T3" fmla="*/ 3 h 7"/>
                      <a:gd name="T4" fmla="*/ 8 w 12"/>
                      <a:gd name="T5" fmla="*/ 6 h 7"/>
                      <a:gd name="T6" fmla="*/ 11 w 12"/>
                      <a:gd name="T7" fmla="*/ 5 h 7"/>
                      <a:gd name="T8" fmla="*/ 6 w 12"/>
                      <a:gd name="T9" fmla="*/ 2 h 7"/>
                      <a:gd name="T10" fmla="*/ 3 w 12"/>
                      <a:gd name="T11" fmla="*/ 0 h 7"/>
                      <a:gd name="T12" fmla="*/ 0 w 12"/>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12" h="7">
                        <a:moveTo>
                          <a:pt x="0" y="1"/>
                        </a:moveTo>
                        <a:cubicBezTo>
                          <a:pt x="3" y="3"/>
                          <a:pt x="3" y="3"/>
                          <a:pt x="3" y="3"/>
                        </a:cubicBezTo>
                        <a:cubicBezTo>
                          <a:pt x="3" y="3"/>
                          <a:pt x="7" y="6"/>
                          <a:pt x="8" y="6"/>
                        </a:cubicBezTo>
                        <a:cubicBezTo>
                          <a:pt x="9" y="7"/>
                          <a:pt x="12" y="6"/>
                          <a:pt x="11" y="5"/>
                        </a:cubicBezTo>
                        <a:cubicBezTo>
                          <a:pt x="9" y="4"/>
                          <a:pt x="6" y="2"/>
                          <a:pt x="6" y="2"/>
                        </a:cubicBezTo>
                        <a:cubicBezTo>
                          <a:pt x="3" y="0"/>
                          <a:pt x="3" y="0"/>
                          <a:pt x="3" y="0"/>
                        </a:cubicBezTo>
                        <a:lnTo>
                          <a:pt x="0" y="1"/>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64" name="Freeform 337"/>
                  <p:cNvSpPr>
                    <a:spLocks/>
                  </p:cNvSpPr>
                  <p:nvPr/>
                </p:nvSpPr>
                <p:spPr bwMode="auto">
                  <a:xfrm>
                    <a:off x="9788525" y="9807575"/>
                    <a:ext cx="65087" cy="962025"/>
                  </a:xfrm>
                  <a:custGeom>
                    <a:avLst/>
                    <a:gdLst>
                      <a:gd name="T0" fmla="*/ 41 w 41"/>
                      <a:gd name="T1" fmla="*/ 606 h 606"/>
                      <a:gd name="T2" fmla="*/ 0 w 41"/>
                      <a:gd name="T3" fmla="*/ 578 h 606"/>
                      <a:gd name="T4" fmla="*/ 0 w 41"/>
                      <a:gd name="T5" fmla="*/ 14 h 606"/>
                      <a:gd name="T6" fmla="*/ 41 w 41"/>
                      <a:gd name="T7" fmla="*/ 0 h 606"/>
                      <a:gd name="T8" fmla="*/ 41 w 41"/>
                      <a:gd name="T9" fmla="*/ 606 h 606"/>
                    </a:gdLst>
                    <a:ahLst/>
                    <a:cxnLst>
                      <a:cxn ang="0">
                        <a:pos x="T0" y="T1"/>
                      </a:cxn>
                      <a:cxn ang="0">
                        <a:pos x="T2" y="T3"/>
                      </a:cxn>
                      <a:cxn ang="0">
                        <a:pos x="T4" y="T5"/>
                      </a:cxn>
                      <a:cxn ang="0">
                        <a:pos x="T6" y="T7"/>
                      </a:cxn>
                      <a:cxn ang="0">
                        <a:pos x="T8" y="T9"/>
                      </a:cxn>
                    </a:cxnLst>
                    <a:rect l="0" t="0" r="r" b="b"/>
                    <a:pathLst>
                      <a:path w="41" h="606">
                        <a:moveTo>
                          <a:pt x="41" y="606"/>
                        </a:moveTo>
                        <a:lnTo>
                          <a:pt x="0" y="578"/>
                        </a:lnTo>
                        <a:lnTo>
                          <a:pt x="0" y="14"/>
                        </a:lnTo>
                        <a:lnTo>
                          <a:pt x="41" y="0"/>
                        </a:lnTo>
                        <a:lnTo>
                          <a:pt x="41" y="606"/>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65" name="Freeform 338"/>
                  <p:cNvSpPr>
                    <a:spLocks/>
                  </p:cNvSpPr>
                  <p:nvPr/>
                </p:nvSpPr>
                <p:spPr bwMode="auto">
                  <a:xfrm>
                    <a:off x="9853613" y="9786938"/>
                    <a:ext cx="63500" cy="982663"/>
                  </a:xfrm>
                  <a:custGeom>
                    <a:avLst/>
                    <a:gdLst>
                      <a:gd name="T0" fmla="*/ 40 w 40"/>
                      <a:gd name="T1" fmla="*/ 0 h 619"/>
                      <a:gd name="T2" fmla="*/ 0 w 40"/>
                      <a:gd name="T3" fmla="*/ 13 h 619"/>
                      <a:gd name="T4" fmla="*/ 0 w 40"/>
                      <a:gd name="T5" fmla="*/ 619 h 619"/>
                      <a:gd name="T6" fmla="*/ 40 w 40"/>
                      <a:gd name="T7" fmla="*/ 605 h 619"/>
                      <a:gd name="T8" fmla="*/ 40 w 40"/>
                      <a:gd name="T9" fmla="*/ 0 h 619"/>
                    </a:gdLst>
                    <a:ahLst/>
                    <a:cxnLst>
                      <a:cxn ang="0">
                        <a:pos x="T0" y="T1"/>
                      </a:cxn>
                      <a:cxn ang="0">
                        <a:pos x="T2" y="T3"/>
                      </a:cxn>
                      <a:cxn ang="0">
                        <a:pos x="T4" y="T5"/>
                      </a:cxn>
                      <a:cxn ang="0">
                        <a:pos x="T6" y="T7"/>
                      </a:cxn>
                      <a:cxn ang="0">
                        <a:pos x="T8" y="T9"/>
                      </a:cxn>
                    </a:cxnLst>
                    <a:rect l="0" t="0" r="r" b="b"/>
                    <a:pathLst>
                      <a:path w="40" h="619">
                        <a:moveTo>
                          <a:pt x="40" y="0"/>
                        </a:moveTo>
                        <a:lnTo>
                          <a:pt x="0" y="13"/>
                        </a:lnTo>
                        <a:lnTo>
                          <a:pt x="0" y="619"/>
                        </a:lnTo>
                        <a:lnTo>
                          <a:pt x="40" y="605"/>
                        </a:lnTo>
                        <a:lnTo>
                          <a:pt x="4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66" name="Freeform 339"/>
                  <p:cNvSpPr>
                    <a:spLocks/>
                  </p:cNvSpPr>
                  <p:nvPr/>
                </p:nvSpPr>
                <p:spPr bwMode="auto">
                  <a:xfrm>
                    <a:off x="9617075" y="10790238"/>
                    <a:ext cx="279400" cy="153988"/>
                  </a:xfrm>
                  <a:custGeom>
                    <a:avLst/>
                    <a:gdLst>
                      <a:gd name="T0" fmla="*/ 0 w 13"/>
                      <a:gd name="T1" fmla="*/ 1 h 7"/>
                      <a:gd name="T2" fmla="*/ 4 w 13"/>
                      <a:gd name="T3" fmla="*/ 3 h 7"/>
                      <a:gd name="T4" fmla="*/ 8 w 13"/>
                      <a:gd name="T5" fmla="*/ 6 h 7"/>
                      <a:gd name="T6" fmla="*/ 11 w 13"/>
                      <a:gd name="T7" fmla="*/ 5 h 7"/>
                      <a:gd name="T8" fmla="*/ 6 w 13"/>
                      <a:gd name="T9" fmla="*/ 2 h 7"/>
                      <a:gd name="T10" fmla="*/ 3 w 13"/>
                      <a:gd name="T11" fmla="*/ 0 h 7"/>
                      <a:gd name="T12" fmla="*/ 0 w 13"/>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0" y="1"/>
                        </a:moveTo>
                        <a:cubicBezTo>
                          <a:pt x="4" y="3"/>
                          <a:pt x="4" y="3"/>
                          <a:pt x="4" y="3"/>
                        </a:cubicBezTo>
                        <a:cubicBezTo>
                          <a:pt x="4" y="3"/>
                          <a:pt x="7" y="6"/>
                          <a:pt x="8" y="6"/>
                        </a:cubicBezTo>
                        <a:cubicBezTo>
                          <a:pt x="10" y="7"/>
                          <a:pt x="13" y="6"/>
                          <a:pt x="11" y="5"/>
                        </a:cubicBezTo>
                        <a:cubicBezTo>
                          <a:pt x="10" y="4"/>
                          <a:pt x="6" y="2"/>
                          <a:pt x="6" y="2"/>
                        </a:cubicBezTo>
                        <a:cubicBezTo>
                          <a:pt x="3" y="0"/>
                          <a:pt x="3" y="0"/>
                          <a:pt x="3" y="0"/>
                        </a:cubicBezTo>
                        <a:lnTo>
                          <a:pt x="0" y="1"/>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67" name="Freeform 340"/>
                  <p:cNvSpPr>
                    <a:spLocks/>
                  </p:cNvSpPr>
                  <p:nvPr/>
                </p:nvSpPr>
                <p:spPr bwMode="auto">
                  <a:xfrm>
                    <a:off x="9617075" y="9961563"/>
                    <a:ext cx="85725" cy="895350"/>
                  </a:xfrm>
                  <a:custGeom>
                    <a:avLst/>
                    <a:gdLst>
                      <a:gd name="T0" fmla="*/ 54 w 54"/>
                      <a:gd name="T1" fmla="*/ 564 h 564"/>
                      <a:gd name="T2" fmla="*/ 0 w 54"/>
                      <a:gd name="T3" fmla="*/ 536 h 564"/>
                      <a:gd name="T4" fmla="*/ 0 w 54"/>
                      <a:gd name="T5" fmla="*/ 13 h 564"/>
                      <a:gd name="T6" fmla="*/ 54 w 54"/>
                      <a:gd name="T7" fmla="*/ 0 h 564"/>
                      <a:gd name="T8" fmla="*/ 54 w 54"/>
                      <a:gd name="T9" fmla="*/ 564 h 564"/>
                    </a:gdLst>
                    <a:ahLst/>
                    <a:cxnLst>
                      <a:cxn ang="0">
                        <a:pos x="T0" y="T1"/>
                      </a:cxn>
                      <a:cxn ang="0">
                        <a:pos x="T2" y="T3"/>
                      </a:cxn>
                      <a:cxn ang="0">
                        <a:pos x="T4" y="T5"/>
                      </a:cxn>
                      <a:cxn ang="0">
                        <a:pos x="T6" y="T7"/>
                      </a:cxn>
                      <a:cxn ang="0">
                        <a:pos x="T8" y="T9"/>
                      </a:cxn>
                    </a:cxnLst>
                    <a:rect l="0" t="0" r="r" b="b"/>
                    <a:pathLst>
                      <a:path w="54" h="564">
                        <a:moveTo>
                          <a:pt x="54" y="564"/>
                        </a:moveTo>
                        <a:lnTo>
                          <a:pt x="0" y="536"/>
                        </a:lnTo>
                        <a:lnTo>
                          <a:pt x="0" y="13"/>
                        </a:lnTo>
                        <a:lnTo>
                          <a:pt x="54" y="0"/>
                        </a:lnTo>
                        <a:lnTo>
                          <a:pt x="54" y="564"/>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68" name="Freeform 341"/>
                  <p:cNvSpPr>
                    <a:spLocks/>
                  </p:cNvSpPr>
                  <p:nvPr/>
                </p:nvSpPr>
                <p:spPr bwMode="auto">
                  <a:xfrm>
                    <a:off x="9702800" y="9874250"/>
                    <a:ext cx="42862" cy="982663"/>
                  </a:xfrm>
                  <a:custGeom>
                    <a:avLst/>
                    <a:gdLst>
                      <a:gd name="T0" fmla="*/ 27 w 27"/>
                      <a:gd name="T1" fmla="*/ 0 h 619"/>
                      <a:gd name="T2" fmla="*/ 0 w 27"/>
                      <a:gd name="T3" fmla="*/ 13 h 619"/>
                      <a:gd name="T4" fmla="*/ 0 w 27"/>
                      <a:gd name="T5" fmla="*/ 619 h 619"/>
                      <a:gd name="T6" fmla="*/ 27 w 27"/>
                      <a:gd name="T7" fmla="*/ 605 h 619"/>
                      <a:gd name="T8" fmla="*/ 27 w 27"/>
                      <a:gd name="T9" fmla="*/ 0 h 619"/>
                    </a:gdLst>
                    <a:ahLst/>
                    <a:cxnLst>
                      <a:cxn ang="0">
                        <a:pos x="T0" y="T1"/>
                      </a:cxn>
                      <a:cxn ang="0">
                        <a:pos x="T2" y="T3"/>
                      </a:cxn>
                      <a:cxn ang="0">
                        <a:pos x="T4" y="T5"/>
                      </a:cxn>
                      <a:cxn ang="0">
                        <a:pos x="T6" y="T7"/>
                      </a:cxn>
                      <a:cxn ang="0">
                        <a:pos x="T8" y="T9"/>
                      </a:cxn>
                    </a:cxnLst>
                    <a:rect l="0" t="0" r="r" b="b"/>
                    <a:pathLst>
                      <a:path w="27" h="619">
                        <a:moveTo>
                          <a:pt x="27" y="0"/>
                        </a:moveTo>
                        <a:lnTo>
                          <a:pt x="0" y="13"/>
                        </a:lnTo>
                        <a:lnTo>
                          <a:pt x="0" y="619"/>
                        </a:lnTo>
                        <a:lnTo>
                          <a:pt x="27" y="605"/>
                        </a:lnTo>
                        <a:lnTo>
                          <a:pt x="27"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69" name="Freeform 342"/>
                  <p:cNvSpPr>
                    <a:spLocks/>
                  </p:cNvSpPr>
                  <p:nvPr/>
                </p:nvSpPr>
                <p:spPr bwMode="auto">
                  <a:xfrm>
                    <a:off x="9531350" y="10048875"/>
                    <a:ext cx="65087" cy="152400"/>
                  </a:xfrm>
                  <a:custGeom>
                    <a:avLst/>
                    <a:gdLst>
                      <a:gd name="T0" fmla="*/ 27 w 41"/>
                      <a:gd name="T1" fmla="*/ 0 h 96"/>
                      <a:gd name="T2" fmla="*/ 41 w 41"/>
                      <a:gd name="T3" fmla="*/ 27 h 96"/>
                      <a:gd name="T4" fmla="*/ 27 w 41"/>
                      <a:gd name="T5" fmla="*/ 55 h 96"/>
                      <a:gd name="T6" fmla="*/ 14 w 41"/>
                      <a:gd name="T7" fmla="*/ 55 h 96"/>
                      <a:gd name="T8" fmla="*/ 27 w 41"/>
                      <a:gd name="T9" fmla="*/ 27 h 96"/>
                      <a:gd name="T10" fmla="*/ 14 w 41"/>
                      <a:gd name="T11" fmla="*/ 55 h 96"/>
                      <a:gd name="T12" fmla="*/ 27 w 41"/>
                      <a:gd name="T13" fmla="*/ 96 h 96"/>
                      <a:gd name="T14" fmla="*/ 14 w 41"/>
                      <a:gd name="T15" fmla="*/ 96 h 96"/>
                      <a:gd name="T16" fmla="*/ 0 w 41"/>
                      <a:gd name="T17" fmla="*/ 55 h 96"/>
                      <a:gd name="T18" fmla="*/ 0 w 41"/>
                      <a:gd name="T19" fmla="*/ 0 h 96"/>
                      <a:gd name="T20" fmla="*/ 27 w 41"/>
                      <a:gd name="T21"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96">
                        <a:moveTo>
                          <a:pt x="27" y="0"/>
                        </a:moveTo>
                        <a:lnTo>
                          <a:pt x="41" y="27"/>
                        </a:lnTo>
                        <a:lnTo>
                          <a:pt x="27" y="55"/>
                        </a:lnTo>
                        <a:lnTo>
                          <a:pt x="14" y="55"/>
                        </a:lnTo>
                        <a:lnTo>
                          <a:pt x="27" y="27"/>
                        </a:lnTo>
                        <a:lnTo>
                          <a:pt x="14" y="55"/>
                        </a:lnTo>
                        <a:lnTo>
                          <a:pt x="27" y="96"/>
                        </a:lnTo>
                        <a:lnTo>
                          <a:pt x="14" y="96"/>
                        </a:lnTo>
                        <a:lnTo>
                          <a:pt x="0" y="55"/>
                        </a:lnTo>
                        <a:lnTo>
                          <a:pt x="0" y="0"/>
                        </a:lnTo>
                        <a:lnTo>
                          <a:pt x="27" y="0"/>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70" name="Freeform 343"/>
                  <p:cNvSpPr>
                    <a:spLocks/>
                  </p:cNvSpPr>
                  <p:nvPr/>
                </p:nvSpPr>
                <p:spPr bwMode="auto">
                  <a:xfrm>
                    <a:off x="9531350" y="10026650"/>
                    <a:ext cx="42862" cy="42863"/>
                  </a:xfrm>
                  <a:custGeom>
                    <a:avLst/>
                    <a:gdLst>
                      <a:gd name="T0" fmla="*/ 27 w 27"/>
                      <a:gd name="T1" fmla="*/ 0 h 27"/>
                      <a:gd name="T2" fmla="*/ 27 w 27"/>
                      <a:gd name="T3" fmla="*/ 14 h 27"/>
                      <a:gd name="T4" fmla="*/ 0 w 27"/>
                      <a:gd name="T5" fmla="*/ 27 h 27"/>
                      <a:gd name="T6" fmla="*/ 0 w 27"/>
                      <a:gd name="T7" fmla="*/ 0 h 27"/>
                      <a:gd name="T8" fmla="*/ 27 w 27"/>
                      <a:gd name="T9" fmla="*/ 0 h 27"/>
                    </a:gdLst>
                    <a:ahLst/>
                    <a:cxnLst>
                      <a:cxn ang="0">
                        <a:pos x="T0" y="T1"/>
                      </a:cxn>
                      <a:cxn ang="0">
                        <a:pos x="T2" y="T3"/>
                      </a:cxn>
                      <a:cxn ang="0">
                        <a:pos x="T4" y="T5"/>
                      </a:cxn>
                      <a:cxn ang="0">
                        <a:pos x="T6" y="T7"/>
                      </a:cxn>
                      <a:cxn ang="0">
                        <a:pos x="T8" y="T9"/>
                      </a:cxn>
                    </a:cxnLst>
                    <a:rect l="0" t="0" r="r" b="b"/>
                    <a:pathLst>
                      <a:path w="27" h="27">
                        <a:moveTo>
                          <a:pt x="27" y="0"/>
                        </a:moveTo>
                        <a:lnTo>
                          <a:pt x="27" y="14"/>
                        </a:lnTo>
                        <a:lnTo>
                          <a:pt x="0" y="27"/>
                        </a:lnTo>
                        <a:lnTo>
                          <a:pt x="0" y="0"/>
                        </a:lnTo>
                        <a:lnTo>
                          <a:pt x="27" y="0"/>
                        </a:lnTo>
                        <a:close/>
                      </a:path>
                    </a:pathLst>
                  </a:custGeom>
                  <a:solidFill>
                    <a:srgbClr val="E8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71" name="Freeform 344"/>
                  <p:cNvSpPr>
                    <a:spLocks/>
                  </p:cNvSpPr>
                  <p:nvPr/>
                </p:nvSpPr>
                <p:spPr bwMode="auto">
                  <a:xfrm>
                    <a:off x="9510713" y="9175750"/>
                    <a:ext cx="257175" cy="893763"/>
                  </a:xfrm>
                  <a:custGeom>
                    <a:avLst/>
                    <a:gdLst>
                      <a:gd name="T0" fmla="*/ 12 w 12"/>
                      <a:gd name="T1" fmla="*/ 35 h 41"/>
                      <a:gd name="T2" fmla="*/ 4 w 12"/>
                      <a:gd name="T3" fmla="*/ 39 h 41"/>
                      <a:gd name="T4" fmla="*/ 5 w 12"/>
                      <a:gd name="T5" fmla="*/ 17 h 41"/>
                      <a:gd name="T6" fmla="*/ 3 w 12"/>
                      <a:gd name="T7" fmla="*/ 39 h 41"/>
                      <a:gd name="T8" fmla="*/ 1 w 12"/>
                      <a:gd name="T9" fmla="*/ 41 h 41"/>
                      <a:gd name="T10" fmla="*/ 12 w 12"/>
                      <a:gd name="T11" fmla="*/ 0 h 41"/>
                      <a:gd name="T12" fmla="*/ 12 w 12"/>
                      <a:gd name="T13" fmla="*/ 35 h 41"/>
                    </a:gdLst>
                    <a:ahLst/>
                    <a:cxnLst>
                      <a:cxn ang="0">
                        <a:pos x="T0" y="T1"/>
                      </a:cxn>
                      <a:cxn ang="0">
                        <a:pos x="T2" y="T3"/>
                      </a:cxn>
                      <a:cxn ang="0">
                        <a:pos x="T4" y="T5"/>
                      </a:cxn>
                      <a:cxn ang="0">
                        <a:pos x="T6" y="T7"/>
                      </a:cxn>
                      <a:cxn ang="0">
                        <a:pos x="T8" y="T9"/>
                      </a:cxn>
                      <a:cxn ang="0">
                        <a:pos x="T10" y="T11"/>
                      </a:cxn>
                      <a:cxn ang="0">
                        <a:pos x="T12" y="T13"/>
                      </a:cxn>
                    </a:cxnLst>
                    <a:rect l="0" t="0" r="r" b="b"/>
                    <a:pathLst>
                      <a:path w="12" h="41">
                        <a:moveTo>
                          <a:pt x="12" y="35"/>
                        </a:moveTo>
                        <a:cubicBezTo>
                          <a:pt x="4" y="39"/>
                          <a:pt x="4" y="39"/>
                          <a:pt x="4" y="39"/>
                        </a:cubicBezTo>
                        <a:cubicBezTo>
                          <a:pt x="7" y="18"/>
                          <a:pt x="5" y="17"/>
                          <a:pt x="5" y="17"/>
                        </a:cubicBezTo>
                        <a:cubicBezTo>
                          <a:pt x="3" y="19"/>
                          <a:pt x="3" y="39"/>
                          <a:pt x="3" y="39"/>
                        </a:cubicBezTo>
                        <a:cubicBezTo>
                          <a:pt x="1" y="41"/>
                          <a:pt x="1" y="41"/>
                          <a:pt x="1" y="41"/>
                        </a:cubicBezTo>
                        <a:cubicBezTo>
                          <a:pt x="0" y="16"/>
                          <a:pt x="0" y="3"/>
                          <a:pt x="12" y="0"/>
                        </a:cubicBezTo>
                        <a:lnTo>
                          <a:pt x="12" y="35"/>
                        </a:lnTo>
                        <a:close/>
                      </a:path>
                    </a:pathLst>
                  </a:custGeom>
                  <a:solidFill>
                    <a:srgbClr val="C1AE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72" name="Freeform 345"/>
                  <p:cNvSpPr>
                    <a:spLocks/>
                  </p:cNvSpPr>
                  <p:nvPr/>
                </p:nvSpPr>
                <p:spPr bwMode="auto">
                  <a:xfrm>
                    <a:off x="9767888" y="9175750"/>
                    <a:ext cx="234950" cy="763588"/>
                  </a:xfrm>
                  <a:custGeom>
                    <a:avLst/>
                    <a:gdLst>
                      <a:gd name="T0" fmla="*/ 0 w 11"/>
                      <a:gd name="T1" fmla="*/ 35 h 35"/>
                      <a:gd name="T2" fmla="*/ 0 w 11"/>
                      <a:gd name="T3" fmla="*/ 0 h 35"/>
                      <a:gd name="T4" fmla="*/ 4 w 11"/>
                      <a:gd name="T5" fmla="*/ 0 h 35"/>
                      <a:gd name="T6" fmla="*/ 11 w 11"/>
                      <a:gd name="T7" fmla="*/ 30 h 35"/>
                      <a:gd name="T8" fmla="*/ 9 w 11"/>
                      <a:gd name="T9" fmla="*/ 31 h 35"/>
                      <a:gd name="T10" fmla="*/ 7 w 11"/>
                      <a:gd name="T11" fmla="*/ 13 h 35"/>
                      <a:gd name="T12" fmla="*/ 8 w 11"/>
                      <a:gd name="T13" fmla="*/ 31 h 35"/>
                      <a:gd name="T14" fmla="*/ 0 w 11"/>
                      <a:gd name="T15" fmla="*/ 35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35">
                        <a:moveTo>
                          <a:pt x="0" y="35"/>
                        </a:moveTo>
                        <a:cubicBezTo>
                          <a:pt x="0" y="0"/>
                          <a:pt x="0" y="0"/>
                          <a:pt x="0" y="0"/>
                        </a:cubicBezTo>
                        <a:cubicBezTo>
                          <a:pt x="1" y="0"/>
                          <a:pt x="2" y="0"/>
                          <a:pt x="4" y="0"/>
                        </a:cubicBezTo>
                        <a:cubicBezTo>
                          <a:pt x="7" y="2"/>
                          <a:pt x="11" y="1"/>
                          <a:pt x="11" y="30"/>
                        </a:cubicBezTo>
                        <a:cubicBezTo>
                          <a:pt x="9" y="31"/>
                          <a:pt x="9" y="31"/>
                          <a:pt x="9" y="31"/>
                        </a:cubicBezTo>
                        <a:cubicBezTo>
                          <a:pt x="9" y="31"/>
                          <a:pt x="8" y="13"/>
                          <a:pt x="7" y="13"/>
                        </a:cubicBezTo>
                        <a:cubicBezTo>
                          <a:pt x="7" y="13"/>
                          <a:pt x="6" y="12"/>
                          <a:pt x="8" y="31"/>
                        </a:cubicBezTo>
                        <a:lnTo>
                          <a:pt x="0" y="35"/>
                        </a:lnTo>
                        <a:close/>
                      </a:path>
                    </a:pathLst>
                  </a:custGeom>
                  <a:solidFill>
                    <a:srgbClr val="D8C5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73" name="Freeform 346"/>
                  <p:cNvSpPr>
                    <a:spLocks/>
                  </p:cNvSpPr>
                  <p:nvPr/>
                </p:nvSpPr>
                <p:spPr bwMode="auto">
                  <a:xfrm>
                    <a:off x="9682163" y="9066213"/>
                    <a:ext cx="171450" cy="261938"/>
                  </a:xfrm>
                  <a:custGeom>
                    <a:avLst/>
                    <a:gdLst>
                      <a:gd name="T0" fmla="*/ 7 w 8"/>
                      <a:gd name="T1" fmla="*/ 0 h 12"/>
                      <a:gd name="T2" fmla="*/ 7 w 8"/>
                      <a:gd name="T3" fmla="*/ 6 h 12"/>
                      <a:gd name="T4" fmla="*/ 4 w 8"/>
                      <a:gd name="T5" fmla="*/ 12 h 12"/>
                      <a:gd name="T6" fmla="*/ 1 w 8"/>
                      <a:gd name="T7" fmla="*/ 7 h 12"/>
                      <a:gd name="T8" fmla="*/ 1 w 8"/>
                      <a:gd name="T9" fmla="*/ 1 h 12"/>
                      <a:gd name="T10" fmla="*/ 7 w 8"/>
                      <a:gd name="T11" fmla="*/ 0 h 12"/>
                    </a:gdLst>
                    <a:ahLst/>
                    <a:cxnLst>
                      <a:cxn ang="0">
                        <a:pos x="T0" y="T1"/>
                      </a:cxn>
                      <a:cxn ang="0">
                        <a:pos x="T2" y="T3"/>
                      </a:cxn>
                      <a:cxn ang="0">
                        <a:pos x="T4" y="T5"/>
                      </a:cxn>
                      <a:cxn ang="0">
                        <a:pos x="T6" y="T7"/>
                      </a:cxn>
                      <a:cxn ang="0">
                        <a:pos x="T8" y="T9"/>
                      </a:cxn>
                      <a:cxn ang="0">
                        <a:pos x="T10" y="T11"/>
                      </a:cxn>
                    </a:cxnLst>
                    <a:rect l="0" t="0" r="r" b="b"/>
                    <a:pathLst>
                      <a:path w="8" h="12">
                        <a:moveTo>
                          <a:pt x="7" y="0"/>
                        </a:moveTo>
                        <a:cubicBezTo>
                          <a:pt x="7" y="0"/>
                          <a:pt x="6" y="4"/>
                          <a:pt x="7" y="6"/>
                        </a:cubicBezTo>
                        <a:cubicBezTo>
                          <a:pt x="8" y="7"/>
                          <a:pt x="4" y="12"/>
                          <a:pt x="4" y="12"/>
                        </a:cubicBezTo>
                        <a:cubicBezTo>
                          <a:pt x="4" y="12"/>
                          <a:pt x="0" y="8"/>
                          <a:pt x="1" y="7"/>
                        </a:cubicBezTo>
                        <a:cubicBezTo>
                          <a:pt x="2" y="5"/>
                          <a:pt x="1" y="1"/>
                          <a:pt x="1" y="1"/>
                        </a:cubicBezTo>
                        <a:lnTo>
                          <a:pt x="7" y="0"/>
                        </a:lnTo>
                        <a:close/>
                      </a:path>
                    </a:pathLst>
                  </a:custGeom>
                  <a:solidFill>
                    <a:srgbClr val="E5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74" name="Freeform 347"/>
                  <p:cNvSpPr>
                    <a:spLocks/>
                  </p:cNvSpPr>
                  <p:nvPr/>
                </p:nvSpPr>
                <p:spPr bwMode="auto">
                  <a:xfrm>
                    <a:off x="9553575" y="8826500"/>
                    <a:ext cx="342900" cy="392113"/>
                  </a:xfrm>
                  <a:custGeom>
                    <a:avLst/>
                    <a:gdLst>
                      <a:gd name="T0" fmla="*/ 14 w 16"/>
                      <a:gd name="T1" fmla="*/ 2 h 18"/>
                      <a:gd name="T2" fmla="*/ 14 w 16"/>
                      <a:gd name="T3" fmla="*/ 6 h 18"/>
                      <a:gd name="T4" fmla="*/ 16 w 16"/>
                      <a:gd name="T5" fmla="*/ 10 h 18"/>
                      <a:gd name="T6" fmla="*/ 14 w 16"/>
                      <a:gd name="T7" fmla="*/ 10 h 18"/>
                      <a:gd name="T8" fmla="*/ 14 w 16"/>
                      <a:gd name="T9" fmla="*/ 14 h 18"/>
                      <a:gd name="T10" fmla="*/ 4 w 16"/>
                      <a:gd name="T11" fmla="*/ 11 h 18"/>
                      <a:gd name="T12" fmla="*/ 14 w 16"/>
                      <a:gd name="T13" fmla="*/ 2 h 18"/>
                    </a:gdLst>
                    <a:ahLst/>
                    <a:cxnLst>
                      <a:cxn ang="0">
                        <a:pos x="T0" y="T1"/>
                      </a:cxn>
                      <a:cxn ang="0">
                        <a:pos x="T2" y="T3"/>
                      </a:cxn>
                      <a:cxn ang="0">
                        <a:pos x="T4" y="T5"/>
                      </a:cxn>
                      <a:cxn ang="0">
                        <a:pos x="T6" y="T7"/>
                      </a:cxn>
                      <a:cxn ang="0">
                        <a:pos x="T8" y="T9"/>
                      </a:cxn>
                      <a:cxn ang="0">
                        <a:pos x="T10" y="T11"/>
                      </a:cxn>
                      <a:cxn ang="0">
                        <a:pos x="T12" y="T13"/>
                      </a:cxn>
                    </a:cxnLst>
                    <a:rect l="0" t="0" r="r" b="b"/>
                    <a:pathLst>
                      <a:path w="16" h="18">
                        <a:moveTo>
                          <a:pt x="14" y="2"/>
                        </a:moveTo>
                        <a:cubicBezTo>
                          <a:pt x="14" y="2"/>
                          <a:pt x="14" y="3"/>
                          <a:pt x="14" y="6"/>
                        </a:cubicBezTo>
                        <a:cubicBezTo>
                          <a:pt x="14" y="8"/>
                          <a:pt x="16" y="9"/>
                          <a:pt x="16" y="10"/>
                        </a:cubicBezTo>
                        <a:cubicBezTo>
                          <a:pt x="16" y="11"/>
                          <a:pt x="14" y="9"/>
                          <a:pt x="14" y="10"/>
                        </a:cubicBezTo>
                        <a:cubicBezTo>
                          <a:pt x="14" y="11"/>
                          <a:pt x="14" y="13"/>
                          <a:pt x="14" y="14"/>
                        </a:cubicBezTo>
                        <a:cubicBezTo>
                          <a:pt x="14" y="15"/>
                          <a:pt x="7" y="18"/>
                          <a:pt x="4" y="11"/>
                        </a:cubicBezTo>
                        <a:cubicBezTo>
                          <a:pt x="0" y="5"/>
                          <a:pt x="14" y="0"/>
                          <a:pt x="14" y="2"/>
                        </a:cubicBezTo>
                        <a:close/>
                      </a:path>
                    </a:pathLst>
                  </a:custGeom>
                  <a:solidFill>
                    <a:srgbClr val="F4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75" name="Freeform 348"/>
                  <p:cNvSpPr>
                    <a:spLocks/>
                  </p:cNvSpPr>
                  <p:nvPr/>
                </p:nvSpPr>
                <p:spPr bwMode="auto">
                  <a:xfrm>
                    <a:off x="9574213" y="8759825"/>
                    <a:ext cx="385762" cy="371475"/>
                  </a:xfrm>
                  <a:custGeom>
                    <a:avLst/>
                    <a:gdLst>
                      <a:gd name="T0" fmla="*/ 1 w 18"/>
                      <a:gd name="T1" fmla="*/ 7 h 17"/>
                      <a:gd name="T2" fmla="*/ 5 w 18"/>
                      <a:gd name="T3" fmla="*/ 15 h 17"/>
                      <a:gd name="T4" fmla="*/ 4 w 18"/>
                      <a:gd name="T5" fmla="*/ 12 h 17"/>
                      <a:gd name="T6" fmla="*/ 7 w 18"/>
                      <a:gd name="T7" fmla="*/ 15 h 17"/>
                      <a:gd name="T8" fmla="*/ 13 w 18"/>
                      <a:gd name="T9" fmla="*/ 9 h 17"/>
                      <a:gd name="T10" fmla="*/ 2 w 18"/>
                      <a:gd name="T11" fmla="*/ 4 h 17"/>
                      <a:gd name="T12" fmla="*/ 1 w 18"/>
                      <a:gd name="T13" fmla="*/ 7 h 17"/>
                    </a:gdLst>
                    <a:ahLst/>
                    <a:cxnLst>
                      <a:cxn ang="0">
                        <a:pos x="T0" y="T1"/>
                      </a:cxn>
                      <a:cxn ang="0">
                        <a:pos x="T2" y="T3"/>
                      </a:cxn>
                      <a:cxn ang="0">
                        <a:pos x="T4" y="T5"/>
                      </a:cxn>
                      <a:cxn ang="0">
                        <a:pos x="T6" y="T7"/>
                      </a:cxn>
                      <a:cxn ang="0">
                        <a:pos x="T8" y="T9"/>
                      </a:cxn>
                      <a:cxn ang="0">
                        <a:pos x="T10" y="T11"/>
                      </a:cxn>
                      <a:cxn ang="0">
                        <a:pos x="T12" y="T13"/>
                      </a:cxn>
                    </a:cxnLst>
                    <a:rect l="0" t="0" r="r" b="b"/>
                    <a:pathLst>
                      <a:path w="18" h="17">
                        <a:moveTo>
                          <a:pt x="1" y="7"/>
                        </a:moveTo>
                        <a:cubicBezTo>
                          <a:pt x="1" y="7"/>
                          <a:pt x="0" y="17"/>
                          <a:pt x="5" y="15"/>
                        </a:cubicBezTo>
                        <a:cubicBezTo>
                          <a:pt x="5" y="15"/>
                          <a:pt x="4" y="13"/>
                          <a:pt x="4" y="12"/>
                        </a:cubicBezTo>
                        <a:cubicBezTo>
                          <a:pt x="5" y="12"/>
                          <a:pt x="7" y="15"/>
                          <a:pt x="7" y="15"/>
                        </a:cubicBezTo>
                        <a:cubicBezTo>
                          <a:pt x="8" y="9"/>
                          <a:pt x="13" y="9"/>
                          <a:pt x="13" y="9"/>
                        </a:cubicBezTo>
                        <a:cubicBezTo>
                          <a:pt x="18" y="0"/>
                          <a:pt x="6" y="6"/>
                          <a:pt x="2" y="4"/>
                        </a:cubicBezTo>
                        <a:cubicBezTo>
                          <a:pt x="2" y="4"/>
                          <a:pt x="3" y="7"/>
                          <a:pt x="1" y="7"/>
                        </a:cubicBezTo>
                        <a:close/>
                      </a:path>
                    </a:pathLst>
                  </a:custGeom>
                  <a:solidFill>
                    <a:srgbClr val="383E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76" name="Freeform 349"/>
                  <p:cNvSpPr>
                    <a:spLocks/>
                  </p:cNvSpPr>
                  <p:nvPr/>
                </p:nvSpPr>
                <p:spPr bwMode="auto">
                  <a:xfrm>
                    <a:off x="9767888" y="9175750"/>
                    <a:ext cx="106362" cy="152400"/>
                  </a:xfrm>
                  <a:custGeom>
                    <a:avLst/>
                    <a:gdLst>
                      <a:gd name="T0" fmla="*/ 40 w 67"/>
                      <a:gd name="T1" fmla="*/ 0 h 96"/>
                      <a:gd name="T2" fmla="*/ 67 w 67"/>
                      <a:gd name="T3" fmla="*/ 55 h 96"/>
                      <a:gd name="T4" fmla="*/ 40 w 67"/>
                      <a:gd name="T5" fmla="*/ 41 h 96"/>
                      <a:gd name="T6" fmla="*/ 0 w 67"/>
                      <a:gd name="T7" fmla="*/ 96 h 96"/>
                      <a:gd name="T8" fmla="*/ 40 w 67"/>
                      <a:gd name="T9" fmla="*/ 0 h 96"/>
                    </a:gdLst>
                    <a:ahLst/>
                    <a:cxnLst>
                      <a:cxn ang="0">
                        <a:pos x="T0" y="T1"/>
                      </a:cxn>
                      <a:cxn ang="0">
                        <a:pos x="T2" y="T3"/>
                      </a:cxn>
                      <a:cxn ang="0">
                        <a:pos x="T4" y="T5"/>
                      </a:cxn>
                      <a:cxn ang="0">
                        <a:pos x="T6" y="T7"/>
                      </a:cxn>
                      <a:cxn ang="0">
                        <a:pos x="T8" y="T9"/>
                      </a:cxn>
                    </a:cxnLst>
                    <a:rect l="0" t="0" r="r" b="b"/>
                    <a:pathLst>
                      <a:path w="67" h="96">
                        <a:moveTo>
                          <a:pt x="40" y="0"/>
                        </a:moveTo>
                        <a:lnTo>
                          <a:pt x="67" y="55"/>
                        </a:lnTo>
                        <a:lnTo>
                          <a:pt x="40" y="41"/>
                        </a:lnTo>
                        <a:lnTo>
                          <a:pt x="0" y="96"/>
                        </a:lnTo>
                        <a:lnTo>
                          <a:pt x="40" y="0"/>
                        </a:lnTo>
                        <a:close/>
                      </a:path>
                    </a:pathLst>
                  </a:custGeom>
                  <a:solidFill>
                    <a:srgbClr val="EDEB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77" name="Freeform 350"/>
                  <p:cNvSpPr>
                    <a:spLocks/>
                  </p:cNvSpPr>
                  <p:nvPr/>
                </p:nvSpPr>
                <p:spPr bwMode="auto">
                  <a:xfrm>
                    <a:off x="9682163" y="9196388"/>
                    <a:ext cx="85725" cy="153988"/>
                  </a:xfrm>
                  <a:custGeom>
                    <a:avLst/>
                    <a:gdLst>
                      <a:gd name="T0" fmla="*/ 13 w 54"/>
                      <a:gd name="T1" fmla="*/ 0 h 97"/>
                      <a:gd name="T2" fmla="*/ 54 w 54"/>
                      <a:gd name="T3" fmla="*/ 83 h 97"/>
                      <a:gd name="T4" fmla="*/ 40 w 54"/>
                      <a:gd name="T5" fmla="*/ 69 h 97"/>
                      <a:gd name="T6" fmla="*/ 13 w 54"/>
                      <a:gd name="T7" fmla="*/ 97 h 97"/>
                      <a:gd name="T8" fmla="*/ 0 w 54"/>
                      <a:gd name="T9" fmla="*/ 14 h 97"/>
                      <a:gd name="T10" fmla="*/ 13 w 54"/>
                      <a:gd name="T11" fmla="*/ 0 h 97"/>
                    </a:gdLst>
                    <a:ahLst/>
                    <a:cxnLst>
                      <a:cxn ang="0">
                        <a:pos x="T0" y="T1"/>
                      </a:cxn>
                      <a:cxn ang="0">
                        <a:pos x="T2" y="T3"/>
                      </a:cxn>
                      <a:cxn ang="0">
                        <a:pos x="T4" y="T5"/>
                      </a:cxn>
                      <a:cxn ang="0">
                        <a:pos x="T6" y="T7"/>
                      </a:cxn>
                      <a:cxn ang="0">
                        <a:pos x="T8" y="T9"/>
                      </a:cxn>
                      <a:cxn ang="0">
                        <a:pos x="T10" y="T11"/>
                      </a:cxn>
                    </a:cxnLst>
                    <a:rect l="0" t="0" r="r" b="b"/>
                    <a:pathLst>
                      <a:path w="54" h="97">
                        <a:moveTo>
                          <a:pt x="13" y="0"/>
                        </a:moveTo>
                        <a:lnTo>
                          <a:pt x="54" y="83"/>
                        </a:lnTo>
                        <a:lnTo>
                          <a:pt x="40" y="69"/>
                        </a:lnTo>
                        <a:lnTo>
                          <a:pt x="13" y="97"/>
                        </a:lnTo>
                        <a:lnTo>
                          <a:pt x="0" y="14"/>
                        </a:lnTo>
                        <a:lnTo>
                          <a:pt x="13" y="0"/>
                        </a:lnTo>
                        <a:close/>
                      </a:path>
                    </a:pathLst>
                  </a:custGeom>
                  <a:solidFill>
                    <a:srgbClr val="EDEB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grpSp>
            <p:grpSp>
              <p:nvGrpSpPr>
                <p:cNvPr id="641" name="Group 640"/>
                <p:cNvGrpSpPr>
                  <a:grpSpLocks noChangeAspect="1"/>
                </p:cNvGrpSpPr>
                <p:nvPr/>
              </p:nvGrpSpPr>
              <p:grpSpPr>
                <a:xfrm>
                  <a:off x="7371492" y="2015824"/>
                  <a:ext cx="215902" cy="812195"/>
                  <a:chOff x="14673263" y="8847138"/>
                  <a:chExt cx="471487" cy="2097088"/>
                </a:xfrm>
                <a:effectLst>
                  <a:outerShdw blurRad="76200" dir="13500000" sy="23000" kx="1200000" algn="br" rotWithShape="0">
                    <a:prstClr val="black">
                      <a:alpha val="20000"/>
                    </a:prstClr>
                  </a:outerShdw>
                </a:effectLst>
              </p:grpSpPr>
              <p:sp>
                <p:nvSpPr>
                  <p:cNvPr id="642" name="Freeform 367"/>
                  <p:cNvSpPr>
                    <a:spLocks/>
                  </p:cNvSpPr>
                  <p:nvPr/>
                </p:nvSpPr>
                <p:spPr bwMode="auto">
                  <a:xfrm>
                    <a:off x="14909800" y="9829800"/>
                    <a:ext cx="63500" cy="960438"/>
                  </a:xfrm>
                  <a:custGeom>
                    <a:avLst/>
                    <a:gdLst>
                      <a:gd name="T0" fmla="*/ 40 w 40"/>
                      <a:gd name="T1" fmla="*/ 605 h 605"/>
                      <a:gd name="T2" fmla="*/ 0 w 40"/>
                      <a:gd name="T3" fmla="*/ 564 h 605"/>
                      <a:gd name="T4" fmla="*/ 0 w 40"/>
                      <a:gd name="T5" fmla="*/ 14 h 605"/>
                      <a:gd name="T6" fmla="*/ 40 w 40"/>
                      <a:gd name="T7" fmla="*/ 0 h 605"/>
                      <a:gd name="T8" fmla="*/ 40 w 40"/>
                      <a:gd name="T9" fmla="*/ 605 h 605"/>
                    </a:gdLst>
                    <a:ahLst/>
                    <a:cxnLst>
                      <a:cxn ang="0">
                        <a:pos x="T0" y="T1"/>
                      </a:cxn>
                      <a:cxn ang="0">
                        <a:pos x="T2" y="T3"/>
                      </a:cxn>
                      <a:cxn ang="0">
                        <a:pos x="T4" y="T5"/>
                      </a:cxn>
                      <a:cxn ang="0">
                        <a:pos x="T6" y="T7"/>
                      </a:cxn>
                      <a:cxn ang="0">
                        <a:pos x="T8" y="T9"/>
                      </a:cxn>
                    </a:cxnLst>
                    <a:rect l="0" t="0" r="r" b="b"/>
                    <a:pathLst>
                      <a:path w="40" h="605">
                        <a:moveTo>
                          <a:pt x="40" y="605"/>
                        </a:moveTo>
                        <a:lnTo>
                          <a:pt x="0" y="564"/>
                        </a:lnTo>
                        <a:lnTo>
                          <a:pt x="0" y="14"/>
                        </a:lnTo>
                        <a:lnTo>
                          <a:pt x="40" y="0"/>
                        </a:lnTo>
                        <a:lnTo>
                          <a:pt x="40" y="605"/>
                        </a:lnTo>
                        <a:close/>
                      </a:path>
                    </a:pathLst>
                  </a:custGeom>
                  <a:solidFill>
                    <a:srgbClr val="8E8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43" name="Freeform 368"/>
                  <p:cNvSpPr>
                    <a:spLocks/>
                  </p:cNvSpPr>
                  <p:nvPr/>
                </p:nvSpPr>
                <p:spPr bwMode="auto">
                  <a:xfrm>
                    <a:off x="14973300" y="9829800"/>
                    <a:ext cx="42862" cy="960438"/>
                  </a:xfrm>
                  <a:custGeom>
                    <a:avLst/>
                    <a:gdLst>
                      <a:gd name="T0" fmla="*/ 27 w 27"/>
                      <a:gd name="T1" fmla="*/ 0 h 605"/>
                      <a:gd name="T2" fmla="*/ 0 w 27"/>
                      <a:gd name="T3" fmla="*/ 0 h 605"/>
                      <a:gd name="T4" fmla="*/ 0 w 27"/>
                      <a:gd name="T5" fmla="*/ 605 h 605"/>
                      <a:gd name="T6" fmla="*/ 27 w 27"/>
                      <a:gd name="T7" fmla="*/ 578 h 605"/>
                      <a:gd name="T8" fmla="*/ 27 w 27"/>
                      <a:gd name="T9" fmla="*/ 0 h 605"/>
                    </a:gdLst>
                    <a:ahLst/>
                    <a:cxnLst>
                      <a:cxn ang="0">
                        <a:pos x="T0" y="T1"/>
                      </a:cxn>
                      <a:cxn ang="0">
                        <a:pos x="T2" y="T3"/>
                      </a:cxn>
                      <a:cxn ang="0">
                        <a:pos x="T4" y="T5"/>
                      </a:cxn>
                      <a:cxn ang="0">
                        <a:pos x="T6" y="T7"/>
                      </a:cxn>
                      <a:cxn ang="0">
                        <a:pos x="T8" y="T9"/>
                      </a:cxn>
                    </a:cxnLst>
                    <a:rect l="0" t="0" r="r" b="b"/>
                    <a:pathLst>
                      <a:path w="27" h="605">
                        <a:moveTo>
                          <a:pt x="27" y="0"/>
                        </a:moveTo>
                        <a:lnTo>
                          <a:pt x="0" y="0"/>
                        </a:lnTo>
                        <a:lnTo>
                          <a:pt x="0" y="605"/>
                        </a:lnTo>
                        <a:lnTo>
                          <a:pt x="27" y="578"/>
                        </a:lnTo>
                        <a:lnTo>
                          <a:pt x="27" y="0"/>
                        </a:lnTo>
                        <a:close/>
                      </a:path>
                    </a:pathLst>
                  </a:custGeom>
                  <a:solidFill>
                    <a:srgbClr val="A098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44" name="Freeform 369"/>
                  <p:cNvSpPr>
                    <a:spLocks/>
                  </p:cNvSpPr>
                  <p:nvPr/>
                </p:nvSpPr>
                <p:spPr bwMode="auto">
                  <a:xfrm>
                    <a:off x="14781213" y="9961563"/>
                    <a:ext cx="63500" cy="895350"/>
                  </a:xfrm>
                  <a:custGeom>
                    <a:avLst/>
                    <a:gdLst>
                      <a:gd name="T0" fmla="*/ 40 w 40"/>
                      <a:gd name="T1" fmla="*/ 564 h 564"/>
                      <a:gd name="T2" fmla="*/ 0 w 40"/>
                      <a:gd name="T3" fmla="*/ 536 h 564"/>
                      <a:gd name="T4" fmla="*/ 0 w 40"/>
                      <a:gd name="T5" fmla="*/ 27 h 564"/>
                      <a:gd name="T6" fmla="*/ 40 w 40"/>
                      <a:gd name="T7" fmla="*/ 0 h 564"/>
                      <a:gd name="T8" fmla="*/ 40 w 40"/>
                      <a:gd name="T9" fmla="*/ 564 h 564"/>
                    </a:gdLst>
                    <a:ahLst/>
                    <a:cxnLst>
                      <a:cxn ang="0">
                        <a:pos x="T0" y="T1"/>
                      </a:cxn>
                      <a:cxn ang="0">
                        <a:pos x="T2" y="T3"/>
                      </a:cxn>
                      <a:cxn ang="0">
                        <a:pos x="T4" y="T5"/>
                      </a:cxn>
                      <a:cxn ang="0">
                        <a:pos x="T6" y="T7"/>
                      </a:cxn>
                      <a:cxn ang="0">
                        <a:pos x="T8" y="T9"/>
                      </a:cxn>
                    </a:cxnLst>
                    <a:rect l="0" t="0" r="r" b="b"/>
                    <a:pathLst>
                      <a:path w="40" h="564">
                        <a:moveTo>
                          <a:pt x="40" y="564"/>
                        </a:moveTo>
                        <a:lnTo>
                          <a:pt x="0" y="536"/>
                        </a:lnTo>
                        <a:lnTo>
                          <a:pt x="0" y="27"/>
                        </a:lnTo>
                        <a:lnTo>
                          <a:pt x="40" y="0"/>
                        </a:lnTo>
                        <a:lnTo>
                          <a:pt x="40" y="564"/>
                        </a:lnTo>
                        <a:close/>
                      </a:path>
                    </a:pathLst>
                  </a:custGeom>
                  <a:solidFill>
                    <a:srgbClr val="8E8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45" name="Freeform 370"/>
                  <p:cNvSpPr>
                    <a:spLocks/>
                  </p:cNvSpPr>
                  <p:nvPr/>
                </p:nvSpPr>
                <p:spPr bwMode="auto">
                  <a:xfrm>
                    <a:off x="14844713" y="9917113"/>
                    <a:ext cx="42862" cy="939800"/>
                  </a:xfrm>
                  <a:custGeom>
                    <a:avLst/>
                    <a:gdLst>
                      <a:gd name="T0" fmla="*/ 27 w 27"/>
                      <a:gd name="T1" fmla="*/ 0 h 592"/>
                      <a:gd name="T2" fmla="*/ 0 w 27"/>
                      <a:gd name="T3" fmla="*/ 0 h 592"/>
                      <a:gd name="T4" fmla="*/ 0 w 27"/>
                      <a:gd name="T5" fmla="*/ 592 h 592"/>
                      <a:gd name="T6" fmla="*/ 27 w 27"/>
                      <a:gd name="T7" fmla="*/ 578 h 592"/>
                      <a:gd name="T8" fmla="*/ 27 w 27"/>
                      <a:gd name="T9" fmla="*/ 0 h 592"/>
                    </a:gdLst>
                    <a:ahLst/>
                    <a:cxnLst>
                      <a:cxn ang="0">
                        <a:pos x="T0" y="T1"/>
                      </a:cxn>
                      <a:cxn ang="0">
                        <a:pos x="T2" y="T3"/>
                      </a:cxn>
                      <a:cxn ang="0">
                        <a:pos x="T4" y="T5"/>
                      </a:cxn>
                      <a:cxn ang="0">
                        <a:pos x="T6" y="T7"/>
                      </a:cxn>
                      <a:cxn ang="0">
                        <a:pos x="T8" y="T9"/>
                      </a:cxn>
                    </a:cxnLst>
                    <a:rect l="0" t="0" r="r" b="b"/>
                    <a:pathLst>
                      <a:path w="27" h="592">
                        <a:moveTo>
                          <a:pt x="27" y="0"/>
                        </a:moveTo>
                        <a:lnTo>
                          <a:pt x="0" y="0"/>
                        </a:lnTo>
                        <a:lnTo>
                          <a:pt x="0" y="592"/>
                        </a:lnTo>
                        <a:lnTo>
                          <a:pt x="27" y="578"/>
                        </a:lnTo>
                        <a:lnTo>
                          <a:pt x="27" y="0"/>
                        </a:lnTo>
                        <a:close/>
                      </a:path>
                    </a:pathLst>
                  </a:custGeom>
                  <a:solidFill>
                    <a:srgbClr val="A098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46" name="Freeform 371"/>
                  <p:cNvSpPr>
                    <a:spLocks/>
                  </p:cNvSpPr>
                  <p:nvPr/>
                </p:nvSpPr>
                <p:spPr bwMode="auto">
                  <a:xfrm>
                    <a:off x="14973300" y="10747375"/>
                    <a:ext cx="171450" cy="109538"/>
                  </a:xfrm>
                  <a:custGeom>
                    <a:avLst/>
                    <a:gdLst>
                      <a:gd name="T0" fmla="*/ 0 w 8"/>
                      <a:gd name="T1" fmla="*/ 2 h 5"/>
                      <a:gd name="T2" fmla="*/ 4 w 8"/>
                      <a:gd name="T3" fmla="*/ 5 h 5"/>
                      <a:gd name="T4" fmla="*/ 6 w 8"/>
                      <a:gd name="T5" fmla="*/ 3 h 5"/>
                      <a:gd name="T6" fmla="*/ 2 w 8"/>
                      <a:gd name="T7" fmla="*/ 0 h 5"/>
                      <a:gd name="T8" fmla="*/ 0 w 8"/>
                      <a:gd name="T9" fmla="*/ 2 h 5"/>
                    </a:gdLst>
                    <a:ahLst/>
                    <a:cxnLst>
                      <a:cxn ang="0">
                        <a:pos x="T0" y="T1"/>
                      </a:cxn>
                      <a:cxn ang="0">
                        <a:pos x="T2" y="T3"/>
                      </a:cxn>
                      <a:cxn ang="0">
                        <a:pos x="T4" y="T5"/>
                      </a:cxn>
                      <a:cxn ang="0">
                        <a:pos x="T6" y="T7"/>
                      </a:cxn>
                      <a:cxn ang="0">
                        <a:pos x="T8" y="T9"/>
                      </a:cxn>
                    </a:cxnLst>
                    <a:rect l="0" t="0" r="r" b="b"/>
                    <a:pathLst>
                      <a:path w="8" h="5">
                        <a:moveTo>
                          <a:pt x="0" y="2"/>
                        </a:moveTo>
                        <a:cubicBezTo>
                          <a:pt x="0" y="2"/>
                          <a:pt x="3" y="4"/>
                          <a:pt x="4" y="5"/>
                        </a:cubicBezTo>
                        <a:cubicBezTo>
                          <a:pt x="6" y="5"/>
                          <a:pt x="8" y="4"/>
                          <a:pt x="6" y="3"/>
                        </a:cubicBezTo>
                        <a:cubicBezTo>
                          <a:pt x="5" y="2"/>
                          <a:pt x="2" y="0"/>
                          <a:pt x="2" y="0"/>
                        </a:cubicBezTo>
                        <a:lnTo>
                          <a:pt x="0" y="2"/>
                        </a:lnTo>
                        <a:close/>
                      </a:path>
                    </a:pathLst>
                  </a:custGeom>
                  <a:solidFill>
                    <a:srgbClr val="604E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47" name="Freeform 372"/>
                  <p:cNvSpPr>
                    <a:spLocks/>
                  </p:cNvSpPr>
                  <p:nvPr/>
                </p:nvSpPr>
                <p:spPr bwMode="auto">
                  <a:xfrm>
                    <a:off x="14844713" y="10834688"/>
                    <a:ext cx="171450" cy="109538"/>
                  </a:xfrm>
                  <a:custGeom>
                    <a:avLst/>
                    <a:gdLst>
                      <a:gd name="T0" fmla="*/ 0 w 8"/>
                      <a:gd name="T1" fmla="*/ 1 h 5"/>
                      <a:gd name="T2" fmla="*/ 4 w 8"/>
                      <a:gd name="T3" fmla="*/ 4 h 5"/>
                      <a:gd name="T4" fmla="*/ 6 w 8"/>
                      <a:gd name="T5" fmla="*/ 3 h 5"/>
                      <a:gd name="T6" fmla="*/ 2 w 8"/>
                      <a:gd name="T7" fmla="*/ 0 h 5"/>
                      <a:gd name="T8" fmla="*/ 0 w 8"/>
                      <a:gd name="T9" fmla="*/ 1 h 5"/>
                    </a:gdLst>
                    <a:ahLst/>
                    <a:cxnLst>
                      <a:cxn ang="0">
                        <a:pos x="T0" y="T1"/>
                      </a:cxn>
                      <a:cxn ang="0">
                        <a:pos x="T2" y="T3"/>
                      </a:cxn>
                      <a:cxn ang="0">
                        <a:pos x="T4" y="T5"/>
                      </a:cxn>
                      <a:cxn ang="0">
                        <a:pos x="T6" y="T7"/>
                      </a:cxn>
                      <a:cxn ang="0">
                        <a:pos x="T8" y="T9"/>
                      </a:cxn>
                    </a:cxnLst>
                    <a:rect l="0" t="0" r="r" b="b"/>
                    <a:pathLst>
                      <a:path w="8" h="5">
                        <a:moveTo>
                          <a:pt x="0" y="1"/>
                        </a:moveTo>
                        <a:cubicBezTo>
                          <a:pt x="0" y="1"/>
                          <a:pt x="3" y="4"/>
                          <a:pt x="4" y="4"/>
                        </a:cubicBezTo>
                        <a:cubicBezTo>
                          <a:pt x="5" y="5"/>
                          <a:pt x="8" y="4"/>
                          <a:pt x="6" y="3"/>
                        </a:cubicBezTo>
                        <a:cubicBezTo>
                          <a:pt x="5" y="2"/>
                          <a:pt x="2" y="0"/>
                          <a:pt x="2" y="0"/>
                        </a:cubicBezTo>
                        <a:lnTo>
                          <a:pt x="0" y="1"/>
                        </a:lnTo>
                        <a:close/>
                      </a:path>
                    </a:pathLst>
                  </a:custGeom>
                  <a:solidFill>
                    <a:srgbClr val="604E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48" name="Freeform 373"/>
                  <p:cNvSpPr>
                    <a:spLocks/>
                  </p:cNvSpPr>
                  <p:nvPr/>
                </p:nvSpPr>
                <p:spPr bwMode="auto">
                  <a:xfrm>
                    <a:off x="14758988" y="9088438"/>
                    <a:ext cx="107950" cy="217488"/>
                  </a:xfrm>
                  <a:custGeom>
                    <a:avLst/>
                    <a:gdLst>
                      <a:gd name="T0" fmla="*/ 0 w 5"/>
                      <a:gd name="T1" fmla="*/ 0 h 10"/>
                      <a:gd name="T2" fmla="*/ 2 w 5"/>
                      <a:gd name="T3" fmla="*/ 10 h 10"/>
                      <a:gd name="T4" fmla="*/ 5 w 5"/>
                      <a:gd name="T5" fmla="*/ 7 h 10"/>
                      <a:gd name="T6" fmla="*/ 4 w 5"/>
                      <a:gd name="T7" fmla="*/ 1 h 10"/>
                      <a:gd name="T8" fmla="*/ 0 w 5"/>
                      <a:gd name="T9" fmla="*/ 0 h 10"/>
                    </a:gdLst>
                    <a:ahLst/>
                    <a:cxnLst>
                      <a:cxn ang="0">
                        <a:pos x="T0" y="T1"/>
                      </a:cxn>
                      <a:cxn ang="0">
                        <a:pos x="T2" y="T3"/>
                      </a:cxn>
                      <a:cxn ang="0">
                        <a:pos x="T4" y="T5"/>
                      </a:cxn>
                      <a:cxn ang="0">
                        <a:pos x="T6" y="T7"/>
                      </a:cxn>
                      <a:cxn ang="0">
                        <a:pos x="T8" y="T9"/>
                      </a:cxn>
                    </a:cxnLst>
                    <a:rect l="0" t="0" r="r" b="b"/>
                    <a:pathLst>
                      <a:path w="5" h="10">
                        <a:moveTo>
                          <a:pt x="0" y="0"/>
                        </a:moveTo>
                        <a:cubicBezTo>
                          <a:pt x="3" y="2"/>
                          <a:pt x="2" y="10"/>
                          <a:pt x="2" y="10"/>
                        </a:cubicBezTo>
                        <a:cubicBezTo>
                          <a:pt x="5" y="7"/>
                          <a:pt x="5" y="7"/>
                          <a:pt x="5" y="7"/>
                        </a:cubicBezTo>
                        <a:cubicBezTo>
                          <a:pt x="4" y="1"/>
                          <a:pt x="4" y="1"/>
                          <a:pt x="4" y="1"/>
                        </a:cubicBezTo>
                        <a:lnTo>
                          <a:pt x="0" y="0"/>
                        </a:lnTo>
                        <a:close/>
                      </a:path>
                    </a:pathLst>
                  </a:custGeom>
                  <a:solidFill>
                    <a:srgbClr val="7A6D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49" name="Freeform 374"/>
                  <p:cNvSpPr>
                    <a:spLocks/>
                  </p:cNvSpPr>
                  <p:nvPr/>
                </p:nvSpPr>
                <p:spPr bwMode="auto">
                  <a:xfrm>
                    <a:off x="14781213" y="9218613"/>
                    <a:ext cx="214312" cy="785813"/>
                  </a:xfrm>
                  <a:custGeom>
                    <a:avLst/>
                    <a:gdLst>
                      <a:gd name="T0" fmla="*/ 10 w 10"/>
                      <a:gd name="T1" fmla="*/ 30 h 36"/>
                      <a:gd name="T2" fmla="*/ 9 w 10"/>
                      <a:gd name="T3" fmla="*/ 1 h 36"/>
                      <a:gd name="T4" fmla="*/ 2 w 10"/>
                      <a:gd name="T5" fmla="*/ 3 h 36"/>
                      <a:gd name="T6" fmla="*/ 0 w 10"/>
                      <a:gd name="T7" fmla="*/ 36 h 36"/>
                      <a:gd name="T8" fmla="*/ 10 w 10"/>
                      <a:gd name="T9" fmla="*/ 30 h 36"/>
                    </a:gdLst>
                    <a:ahLst/>
                    <a:cxnLst>
                      <a:cxn ang="0">
                        <a:pos x="T0" y="T1"/>
                      </a:cxn>
                      <a:cxn ang="0">
                        <a:pos x="T2" y="T3"/>
                      </a:cxn>
                      <a:cxn ang="0">
                        <a:pos x="T4" y="T5"/>
                      </a:cxn>
                      <a:cxn ang="0">
                        <a:pos x="T6" y="T7"/>
                      </a:cxn>
                      <a:cxn ang="0">
                        <a:pos x="T8" y="T9"/>
                      </a:cxn>
                    </a:cxnLst>
                    <a:rect l="0" t="0" r="r" b="b"/>
                    <a:pathLst>
                      <a:path w="10" h="36">
                        <a:moveTo>
                          <a:pt x="10" y="30"/>
                        </a:moveTo>
                        <a:cubicBezTo>
                          <a:pt x="9" y="1"/>
                          <a:pt x="9" y="1"/>
                          <a:pt x="9" y="1"/>
                        </a:cubicBezTo>
                        <a:cubicBezTo>
                          <a:pt x="8" y="0"/>
                          <a:pt x="2" y="2"/>
                          <a:pt x="2" y="3"/>
                        </a:cubicBezTo>
                        <a:cubicBezTo>
                          <a:pt x="0" y="36"/>
                          <a:pt x="0" y="36"/>
                          <a:pt x="0" y="36"/>
                        </a:cubicBezTo>
                        <a:lnTo>
                          <a:pt x="10" y="30"/>
                        </a:lnTo>
                        <a:close/>
                      </a:path>
                    </a:pathLst>
                  </a:custGeom>
                  <a:solidFill>
                    <a:srgbClr val="C8D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50" name="Freeform 375"/>
                  <p:cNvSpPr>
                    <a:spLocks/>
                  </p:cNvSpPr>
                  <p:nvPr/>
                </p:nvSpPr>
                <p:spPr bwMode="auto">
                  <a:xfrm>
                    <a:off x="14909800" y="9240838"/>
                    <a:ext cx="214312" cy="676275"/>
                  </a:xfrm>
                  <a:custGeom>
                    <a:avLst/>
                    <a:gdLst>
                      <a:gd name="T0" fmla="*/ 1 w 10"/>
                      <a:gd name="T1" fmla="*/ 31 h 31"/>
                      <a:gd name="T2" fmla="*/ 1 w 10"/>
                      <a:gd name="T3" fmla="*/ 8 h 31"/>
                      <a:gd name="T4" fmla="*/ 3 w 10"/>
                      <a:gd name="T5" fmla="*/ 0 h 31"/>
                      <a:gd name="T6" fmla="*/ 8 w 10"/>
                      <a:gd name="T7" fmla="*/ 28 h 31"/>
                      <a:gd name="T8" fmla="*/ 7 w 10"/>
                      <a:gd name="T9" fmla="*/ 28 h 31"/>
                      <a:gd name="T10" fmla="*/ 5 w 10"/>
                      <a:gd name="T11" fmla="*/ 13 h 31"/>
                      <a:gd name="T12" fmla="*/ 6 w 10"/>
                      <a:gd name="T13" fmla="*/ 29 h 31"/>
                      <a:gd name="T14" fmla="*/ 1 w 10"/>
                      <a:gd name="T15" fmla="*/ 3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31">
                        <a:moveTo>
                          <a:pt x="1" y="31"/>
                        </a:moveTo>
                        <a:cubicBezTo>
                          <a:pt x="0" y="24"/>
                          <a:pt x="0" y="14"/>
                          <a:pt x="1" y="8"/>
                        </a:cubicBezTo>
                        <a:cubicBezTo>
                          <a:pt x="2" y="3"/>
                          <a:pt x="3" y="0"/>
                          <a:pt x="3" y="0"/>
                        </a:cubicBezTo>
                        <a:cubicBezTo>
                          <a:pt x="6" y="1"/>
                          <a:pt x="10" y="12"/>
                          <a:pt x="8" y="28"/>
                        </a:cubicBezTo>
                        <a:cubicBezTo>
                          <a:pt x="7" y="28"/>
                          <a:pt x="7" y="28"/>
                          <a:pt x="7" y="28"/>
                        </a:cubicBezTo>
                        <a:cubicBezTo>
                          <a:pt x="7" y="28"/>
                          <a:pt x="5" y="13"/>
                          <a:pt x="5" y="13"/>
                        </a:cubicBezTo>
                        <a:cubicBezTo>
                          <a:pt x="5" y="13"/>
                          <a:pt x="5" y="17"/>
                          <a:pt x="6" y="29"/>
                        </a:cubicBezTo>
                        <a:lnTo>
                          <a:pt x="1" y="31"/>
                        </a:lnTo>
                        <a:close/>
                      </a:path>
                    </a:pathLst>
                  </a:custGeom>
                  <a:solidFill>
                    <a:srgbClr val="33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51" name="Freeform 376"/>
                  <p:cNvSpPr>
                    <a:spLocks/>
                  </p:cNvSpPr>
                  <p:nvPr/>
                </p:nvSpPr>
                <p:spPr bwMode="auto">
                  <a:xfrm>
                    <a:off x="14716125" y="9283700"/>
                    <a:ext cx="193675" cy="742950"/>
                  </a:xfrm>
                  <a:custGeom>
                    <a:avLst/>
                    <a:gdLst>
                      <a:gd name="T0" fmla="*/ 9 w 9"/>
                      <a:gd name="T1" fmla="*/ 30 h 34"/>
                      <a:gd name="T2" fmla="*/ 3 w 9"/>
                      <a:gd name="T3" fmla="*/ 33 h 34"/>
                      <a:gd name="T4" fmla="*/ 3 w 9"/>
                      <a:gd name="T5" fmla="*/ 14 h 34"/>
                      <a:gd name="T6" fmla="*/ 2 w 9"/>
                      <a:gd name="T7" fmla="*/ 33 h 34"/>
                      <a:gd name="T8" fmla="*/ 0 w 9"/>
                      <a:gd name="T9" fmla="*/ 34 h 34"/>
                      <a:gd name="T10" fmla="*/ 5 w 9"/>
                      <a:gd name="T11" fmla="*/ 0 h 34"/>
                      <a:gd name="T12" fmla="*/ 8 w 9"/>
                      <a:gd name="T13" fmla="*/ 7 h 34"/>
                      <a:gd name="T14" fmla="*/ 9 w 9"/>
                      <a:gd name="T15" fmla="*/ 3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34">
                        <a:moveTo>
                          <a:pt x="9" y="30"/>
                        </a:moveTo>
                        <a:cubicBezTo>
                          <a:pt x="3" y="33"/>
                          <a:pt x="3" y="33"/>
                          <a:pt x="3" y="33"/>
                        </a:cubicBezTo>
                        <a:cubicBezTo>
                          <a:pt x="4" y="17"/>
                          <a:pt x="3" y="14"/>
                          <a:pt x="3" y="14"/>
                        </a:cubicBezTo>
                        <a:cubicBezTo>
                          <a:pt x="3" y="18"/>
                          <a:pt x="2" y="33"/>
                          <a:pt x="2" y="33"/>
                        </a:cubicBezTo>
                        <a:cubicBezTo>
                          <a:pt x="0" y="34"/>
                          <a:pt x="0" y="34"/>
                          <a:pt x="0" y="34"/>
                        </a:cubicBezTo>
                        <a:cubicBezTo>
                          <a:pt x="0" y="15"/>
                          <a:pt x="2" y="1"/>
                          <a:pt x="5" y="0"/>
                        </a:cubicBezTo>
                        <a:cubicBezTo>
                          <a:pt x="5" y="0"/>
                          <a:pt x="7" y="2"/>
                          <a:pt x="8" y="7"/>
                        </a:cubicBezTo>
                        <a:cubicBezTo>
                          <a:pt x="9" y="12"/>
                          <a:pt x="9" y="20"/>
                          <a:pt x="9" y="30"/>
                        </a:cubicBezTo>
                        <a:close/>
                      </a:path>
                    </a:pathLst>
                  </a:custGeom>
                  <a:solidFill>
                    <a:srgbClr val="5E95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52" name="Freeform 377"/>
                  <p:cNvSpPr>
                    <a:spLocks/>
                  </p:cNvSpPr>
                  <p:nvPr/>
                </p:nvSpPr>
                <p:spPr bwMode="auto">
                  <a:xfrm>
                    <a:off x="14824075" y="9131300"/>
                    <a:ext cx="149225" cy="196850"/>
                  </a:xfrm>
                  <a:custGeom>
                    <a:avLst/>
                    <a:gdLst>
                      <a:gd name="T0" fmla="*/ 6 w 7"/>
                      <a:gd name="T1" fmla="*/ 0 h 9"/>
                      <a:gd name="T2" fmla="*/ 6 w 7"/>
                      <a:gd name="T3" fmla="*/ 5 h 9"/>
                      <a:gd name="T4" fmla="*/ 4 w 7"/>
                      <a:gd name="T5" fmla="*/ 9 h 9"/>
                      <a:gd name="T6" fmla="*/ 1 w 7"/>
                      <a:gd name="T7" fmla="*/ 6 h 9"/>
                      <a:gd name="T8" fmla="*/ 1 w 7"/>
                      <a:gd name="T9" fmla="*/ 0 h 9"/>
                      <a:gd name="T10" fmla="*/ 6 w 7"/>
                      <a:gd name="T11" fmla="*/ 0 h 9"/>
                    </a:gdLst>
                    <a:ahLst/>
                    <a:cxnLst>
                      <a:cxn ang="0">
                        <a:pos x="T0" y="T1"/>
                      </a:cxn>
                      <a:cxn ang="0">
                        <a:pos x="T2" y="T3"/>
                      </a:cxn>
                      <a:cxn ang="0">
                        <a:pos x="T4" y="T5"/>
                      </a:cxn>
                      <a:cxn ang="0">
                        <a:pos x="T6" y="T7"/>
                      </a:cxn>
                      <a:cxn ang="0">
                        <a:pos x="T8" y="T9"/>
                      </a:cxn>
                      <a:cxn ang="0">
                        <a:pos x="T10" y="T11"/>
                      </a:cxn>
                    </a:cxnLst>
                    <a:rect l="0" t="0" r="r" b="b"/>
                    <a:pathLst>
                      <a:path w="7" h="9">
                        <a:moveTo>
                          <a:pt x="6" y="0"/>
                        </a:moveTo>
                        <a:cubicBezTo>
                          <a:pt x="6" y="0"/>
                          <a:pt x="4" y="4"/>
                          <a:pt x="6" y="5"/>
                        </a:cubicBezTo>
                        <a:cubicBezTo>
                          <a:pt x="7" y="6"/>
                          <a:pt x="6" y="9"/>
                          <a:pt x="4" y="9"/>
                        </a:cubicBezTo>
                        <a:cubicBezTo>
                          <a:pt x="1" y="9"/>
                          <a:pt x="0" y="7"/>
                          <a:pt x="1" y="6"/>
                        </a:cubicBezTo>
                        <a:cubicBezTo>
                          <a:pt x="2" y="4"/>
                          <a:pt x="1" y="0"/>
                          <a:pt x="1" y="0"/>
                        </a:cubicBezTo>
                        <a:lnTo>
                          <a:pt x="6" y="0"/>
                        </a:lnTo>
                        <a:close/>
                      </a:path>
                    </a:pathLst>
                  </a:custGeom>
                  <a:solidFill>
                    <a:srgbClr val="E5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53" name="Freeform 378"/>
                  <p:cNvSpPr>
                    <a:spLocks/>
                  </p:cNvSpPr>
                  <p:nvPr/>
                </p:nvSpPr>
                <p:spPr bwMode="auto">
                  <a:xfrm>
                    <a:off x="14738350" y="8956675"/>
                    <a:ext cx="277812" cy="306388"/>
                  </a:xfrm>
                  <a:custGeom>
                    <a:avLst/>
                    <a:gdLst>
                      <a:gd name="T0" fmla="*/ 11 w 13"/>
                      <a:gd name="T1" fmla="*/ 2 h 14"/>
                      <a:gd name="T2" fmla="*/ 11 w 13"/>
                      <a:gd name="T3" fmla="*/ 5 h 14"/>
                      <a:gd name="T4" fmla="*/ 12 w 13"/>
                      <a:gd name="T5" fmla="*/ 8 h 14"/>
                      <a:gd name="T6" fmla="*/ 10 w 13"/>
                      <a:gd name="T7" fmla="*/ 11 h 14"/>
                      <a:gd name="T8" fmla="*/ 4 w 13"/>
                      <a:gd name="T9" fmla="*/ 8 h 14"/>
                      <a:gd name="T10" fmla="*/ 11 w 13"/>
                      <a:gd name="T11" fmla="*/ 2 h 14"/>
                    </a:gdLst>
                    <a:ahLst/>
                    <a:cxnLst>
                      <a:cxn ang="0">
                        <a:pos x="T0" y="T1"/>
                      </a:cxn>
                      <a:cxn ang="0">
                        <a:pos x="T2" y="T3"/>
                      </a:cxn>
                      <a:cxn ang="0">
                        <a:pos x="T4" y="T5"/>
                      </a:cxn>
                      <a:cxn ang="0">
                        <a:pos x="T6" y="T7"/>
                      </a:cxn>
                      <a:cxn ang="0">
                        <a:pos x="T8" y="T9"/>
                      </a:cxn>
                      <a:cxn ang="0">
                        <a:pos x="T10" y="T11"/>
                      </a:cxn>
                    </a:cxnLst>
                    <a:rect l="0" t="0" r="r" b="b"/>
                    <a:pathLst>
                      <a:path w="13" h="14">
                        <a:moveTo>
                          <a:pt x="11" y="2"/>
                        </a:moveTo>
                        <a:cubicBezTo>
                          <a:pt x="11" y="2"/>
                          <a:pt x="13" y="3"/>
                          <a:pt x="11" y="5"/>
                        </a:cubicBezTo>
                        <a:cubicBezTo>
                          <a:pt x="10" y="6"/>
                          <a:pt x="12" y="7"/>
                          <a:pt x="12" y="8"/>
                        </a:cubicBezTo>
                        <a:cubicBezTo>
                          <a:pt x="12" y="9"/>
                          <a:pt x="10" y="8"/>
                          <a:pt x="10" y="11"/>
                        </a:cubicBezTo>
                        <a:cubicBezTo>
                          <a:pt x="10" y="12"/>
                          <a:pt x="7" y="14"/>
                          <a:pt x="4" y="8"/>
                        </a:cubicBezTo>
                        <a:cubicBezTo>
                          <a:pt x="0" y="2"/>
                          <a:pt x="11" y="0"/>
                          <a:pt x="11" y="2"/>
                        </a:cubicBezTo>
                        <a:close/>
                      </a:path>
                    </a:pathLst>
                  </a:custGeom>
                  <a:solidFill>
                    <a:srgbClr val="F4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54" name="Freeform 379"/>
                  <p:cNvSpPr>
                    <a:spLocks/>
                  </p:cNvSpPr>
                  <p:nvPr/>
                </p:nvSpPr>
                <p:spPr bwMode="auto">
                  <a:xfrm>
                    <a:off x="14673263" y="8847138"/>
                    <a:ext cx="365125" cy="349250"/>
                  </a:xfrm>
                  <a:custGeom>
                    <a:avLst/>
                    <a:gdLst>
                      <a:gd name="T0" fmla="*/ 15 w 17"/>
                      <a:gd name="T1" fmla="*/ 9 h 16"/>
                      <a:gd name="T2" fmla="*/ 13 w 17"/>
                      <a:gd name="T3" fmla="*/ 8 h 16"/>
                      <a:gd name="T4" fmla="*/ 9 w 17"/>
                      <a:gd name="T5" fmla="*/ 13 h 16"/>
                      <a:gd name="T6" fmla="*/ 9 w 17"/>
                      <a:gd name="T7" fmla="*/ 16 h 16"/>
                      <a:gd name="T8" fmla="*/ 6 w 17"/>
                      <a:gd name="T9" fmla="*/ 14 h 16"/>
                      <a:gd name="T10" fmla="*/ 14 w 17"/>
                      <a:gd name="T11" fmla="*/ 6 h 16"/>
                      <a:gd name="T12" fmla="*/ 15 w 17"/>
                      <a:gd name="T13" fmla="*/ 9 h 16"/>
                    </a:gdLst>
                    <a:ahLst/>
                    <a:cxnLst>
                      <a:cxn ang="0">
                        <a:pos x="T0" y="T1"/>
                      </a:cxn>
                      <a:cxn ang="0">
                        <a:pos x="T2" y="T3"/>
                      </a:cxn>
                      <a:cxn ang="0">
                        <a:pos x="T4" y="T5"/>
                      </a:cxn>
                      <a:cxn ang="0">
                        <a:pos x="T6" y="T7"/>
                      </a:cxn>
                      <a:cxn ang="0">
                        <a:pos x="T8" y="T9"/>
                      </a:cxn>
                      <a:cxn ang="0">
                        <a:pos x="T10" y="T11"/>
                      </a:cxn>
                      <a:cxn ang="0">
                        <a:pos x="T12" y="T13"/>
                      </a:cxn>
                    </a:cxnLst>
                    <a:rect l="0" t="0" r="r" b="b"/>
                    <a:pathLst>
                      <a:path w="17" h="16">
                        <a:moveTo>
                          <a:pt x="15" y="9"/>
                        </a:moveTo>
                        <a:cubicBezTo>
                          <a:pt x="15" y="9"/>
                          <a:pt x="14" y="7"/>
                          <a:pt x="13" y="8"/>
                        </a:cubicBezTo>
                        <a:cubicBezTo>
                          <a:pt x="11" y="9"/>
                          <a:pt x="10" y="13"/>
                          <a:pt x="9" y="13"/>
                        </a:cubicBezTo>
                        <a:cubicBezTo>
                          <a:pt x="6" y="12"/>
                          <a:pt x="9" y="16"/>
                          <a:pt x="9" y="16"/>
                        </a:cubicBezTo>
                        <a:cubicBezTo>
                          <a:pt x="9" y="16"/>
                          <a:pt x="7" y="15"/>
                          <a:pt x="6" y="14"/>
                        </a:cubicBezTo>
                        <a:cubicBezTo>
                          <a:pt x="0" y="7"/>
                          <a:pt x="9" y="0"/>
                          <a:pt x="14" y="6"/>
                        </a:cubicBezTo>
                        <a:cubicBezTo>
                          <a:pt x="14" y="6"/>
                          <a:pt x="17" y="7"/>
                          <a:pt x="15" y="9"/>
                        </a:cubicBezTo>
                        <a:close/>
                      </a:path>
                    </a:pathLst>
                  </a:custGeom>
                  <a:solidFill>
                    <a:srgbClr val="7A6D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55" name="Freeform 380"/>
                  <p:cNvSpPr>
                    <a:spLocks/>
                  </p:cNvSpPr>
                  <p:nvPr/>
                </p:nvSpPr>
                <p:spPr bwMode="auto">
                  <a:xfrm>
                    <a:off x="15038388" y="9852025"/>
                    <a:ext cx="63500" cy="130175"/>
                  </a:xfrm>
                  <a:custGeom>
                    <a:avLst/>
                    <a:gdLst>
                      <a:gd name="T0" fmla="*/ 27 w 40"/>
                      <a:gd name="T1" fmla="*/ 0 h 82"/>
                      <a:gd name="T2" fmla="*/ 40 w 40"/>
                      <a:gd name="T3" fmla="*/ 41 h 82"/>
                      <a:gd name="T4" fmla="*/ 13 w 40"/>
                      <a:gd name="T5" fmla="*/ 82 h 82"/>
                      <a:gd name="T6" fmla="*/ 13 w 40"/>
                      <a:gd name="T7" fmla="*/ 82 h 82"/>
                      <a:gd name="T8" fmla="*/ 27 w 40"/>
                      <a:gd name="T9" fmla="*/ 55 h 82"/>
                      <a:gd name="T10" fmla="*/ 13 w 40"/>
                      <a:gd name="T11" fmla="*/ 27 h 82"/>
                      <a:gd name="T12" fmla="*/ 13 w 40"/>
                      <a:gd name="T13" fmla="*/ 55 h 82"/>
                      <a:gd name="T14" fmla="*/ 0 w 40"/>
                      <a:gd name="T15" fmla="*/ 55 h 82"/>
                      <a:gd name="T16" fmla="*/ 0 w 40"/>
                      <a:gd name="T17" fmla="*/ 27 h 82"/>
                      <a:gd name="T18" fmla="*/ 13 w 40"/>
                      <a:gd name="T19" fmla="*/ 14 h 82"/>
                      <a:gd name="T20" fmla="*/ 27 w 40"/>
                      <a:gd name="T21"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82">
                        <a:moveTo>
                          <a:pt x="27" y="0"/>
                        </a:moveTo>
                        <a:lnTo>
                          <a:pt x="40" y="41"/>
                        </a:lnTo>
                        <a:lnTo>
                          <a:pt x="13" y="82"/>
                        </a:lnTo>
                        <a:lnTo>
                          <a:pt x="13" y="82"/>
                        </a:lnTo>
                        <a:lnTo>
                          <a:pt x="27" y="55"/>
                        </a:lnTo>
                        <a:lnTo>
                          <a:pt x="13" y="27"/>
                        </a:lnTo>
                        <a:lnTo>
                          <a:pt x="13" y="55"/>
                        </a:lnTo>
                        <a:lnTo>
                          <a:pt x="0" y="55"/>
                        </a:lnTo>
                        <a:lnTo>
                          <a:pt x="0" y="27"/>
                        </a:lnTo>
                        <a:lnTo>
                          <a:pt x="13" y="14"/>
                        </a:lnTo>
                        <a:lnTo>
                          <a:pt x="27" y="0"/>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56" name="Freeform 381"/>
                  <p:cNvSpPr>
                    <a:spLocks/>
                  </p:cNvSpPr>
                  <p:nvPr/>
                </p:nvSpPr>
                <p:spPr bwMode="auto">
                  <a:xfrm>
                    <a:off x="15038388" y="9852025"/>
                    <a:ext cx="63500" cy="130175"/>
                  </a:xfrm>
                  <a:custGeom>
                    <a:avLst/>
                    <a:gdLst>
                      <a:gd name="T0" fmla="*/ 27 w 40"/>
                      <a:gd name="T1" fmla="*/ 0 h 82"/>
                      <a:gd name="T2" fmla="*/ 40 w 40"/>
                      <a:gd name="T3" fmla="*/ 41 h 82"/>
                      <a:gd name="T4" fmla="*/ 13 w 40"/>
                      <a:gd name="T5" fmla="*/ 82 h 82"/>
                      <a:gd name="T6" fmla="*/ 13 w 40"/>
                      <a:gd name="T7" fmla="*/ 82 h 82"/>
                      <a:gd name="T8" fmla="*/ 27 w 40"/>
                      <a:gd name="T9" fmla="*/ 55 h 82"/>
                      <a:gd name="T10" fmla="*/ 13 w 40"/>
                      <a:gd name="T11" fmla="*/ 27 h 82"/>
                      <a:gd name="T12" fmla="*/ 13 w 40"/>
                      <a:gd name="T13" fmla="*/ 55 h 82"/>
                      <a:gd name="T14" fmla="*/ 0 w 40"/>
                      <a:gd name="T15" fmla="*/ 55 h 82"/>
                      <a:gd name="T16" fmla="*/ 0 w 40"/>
                      <a:gd name="T17" fmla="*/ 27 h 82"/>
                      <a:gd name="T18" fmla="*/ 13 w 40"/>
                      <a:gd name="T19" fmla="*/ 14 h 82"/>
                      <a:gd name="T20" fmla="*/ 27 w 40"/>
                      <a:gd name="T21"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82">
                        <a:moveTo>
                          <a:pt x="27" y="0"/>
                        </a:moveTo>
                        <a:lnTo>
                          <a:pt x="40" y="41"/>
                        </a:lnTo>
                        <a:lnTo>
                          <a:pt x="13" y="82"/>
                        </a:lnTo>
                        <a:lnTo>
                          <a:pt x="13" y="82"/>
                        </a:lnTo>
                        <a:lnTo>
                          <a:pt x="27" y="55"/>
                        </a:lnTo>
                        <a:lnTo>
                          <a:pt x="13" y="27"/>
                        </a:lnTo>
                        <a:lnTo>
                          <a:pt x="13" y="55"/>
                        </a:lnTo>
                        <a:lnTo>
                          <a:pt x="0" y="55"/>
                        </a:lnTo>
                        <a:lnTo>
                          <a:pt x="0" y="27"/>
                        </a:lnTo>
                        <a:lnTo>
                          <a:pt x="13" y="14"/>
                        </a:lnTo>
                        <a:lnTo>
                          <a:pt x="2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57" name="Freeform 382"/>
                  <p:cNvSpPr>
                    <a:spLocks/>
                  </p:cNvSpPr>
                  <p:nvPr/>
                </p:nvSpPr>
                <p:spPr bwMode="auto">
                  <a:xfrm>
                    <a:off x="14716125" y="10026650"/>
                    <a:ext cx="65087" cy="109538"/>
                  </a:xfrm>
                  <a:custGeom>
                    <a:avLst/>
                    <a:gdLst>
                      <a:gd name="T0" fmla="*/ 27 w 41"/>
                      <a:gd name="T1" fmla="*/ 0 h 69"/>
                      <a:gd name="T2" fmla="*/ 41 w 41"/>
                      <a:gd name="T3" fmla="*/ 14 h 69"/>
                      <a:gd name="T4" fmla="*/ 27 w 41"/>
                      <a:gd name="T5" fmla="*/ 41 h 69"/>
                      <a:gd name="T6" fmla="*/ 27 w 41"/>
                      <a:gd name="T7" fmla="*/ 41 h 69"/>
                      <a:gd name="T8" fmla="*/ 27 w 41"/>
                      <a:gd name="T9" fmla="*/ 14 h 69"/>
                      <a:gd name="T10" fmla="*/ 14 w 41"/>
                      <a:gd name="T11" fmla="*/ 41 h 69"/>
                      <a:gd name="T12" fmla="*/ 14 w 41"/>
                      <a:gd name="T13" fmla="*/ 69 h 69"/>
                      <a:gd name="T14" fmla="*/ 14 w 41"/>
                      <a:gd name="T15" fmla="*/ 69 h 69"/>
                      <a:gd name="T16" fmla="*/ 0 w 41"/>
                      <a:gd name="T17" fmla="*/ 41 h 69"/>
                      <a:gd name="T18" fmla="*/ 14 w 41"/>
                      <a:gd name="T19" fmla="*/ 0 h 69"/>
                      <a:gd name="T20" fmla="*/ 27 w 41"/>
                      <a:gd name="T21"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9">
                        <a:moveTo>
                          <a:pt x="27" y="0"/>
                        </a:moveTo>
                        <a:lnTo>
                          <a:pt x="41" y="14"/>
                        </a:lnTo>
                        <a:lnTo>
                          <a:pt x="27" y="41"/>
                        </a:lnTo>
                        <a:lnTo>
                          <a:pt x="27" y="41"/>
                        </a:lnTo>
                        <a:lnTo>
                          <a:pt x="27" y="14"/>
                        </a:lnTo>
                        <a:lnTo>
                          <a:pt x="14" y="41"/>
                        </a:lnTo>
                        <a:lnTo>
                          <a:pt x="14" y="69"/>
                        </a:lnTo>
                        <a:lnTo>
                          <a:pt x="14" y="69"/>
                        </a:lnTo>
                        <a:lnTo>
                          <a:pt x="0" y="41"/>
                        </a:lnTo>
                        <a:lnTo>
                          <a:pt x="14" y="0"/>
                        </a:lnTo>
                        <a:lnTo>
                          <a:pt x="27" y="0"/>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58" name="Freeform 383"/>
                  <p:cNvSpPr>
                    <a:spLocks/>
                  </p:cNvSpPr>
                  <p:nvPr/>
                </p:nvSpPr>
                <p:spPr bwMode="auto">
                  <a:xfrm>
                    <a:off x="14930438" y="9218613"/>
                    <a:ext cx="65087" cy="152400"/>
                  </a:xfrm>
                  <a:custGeom>
                    <a:avLst/>
                    <a:gdLst>
                      <a:gd name="T0" fmla="*/ 14 w 41"/>
                      <a:gd name="T1" fmla="*/ 0 h 96"/>
                      <a:gd name="T2" fmla="*/ 41 w 41"/>
                      <a:gd name="T3" fmla="*/ 14 h 96"/>
                      <a:gd name="T4" fmla="*/ 27 w 41"/>
                      <a:gd name="T5" fmla="*/ 96 h 96"/>
                      <a:gd name="T6" fmla="*/ 0 w 41"/>
                      <a:gd name="T7" fmla="*/ 83 h 96"/>
                      <a:gd name="T8" fmla="*/ 0 w 41"/>
                      <a:gd name="T9" fmla="*/ 83 h 96"/>
                      <a:gd name="T10" fmla="*/ 14 w 41"/>
                      <a:gd name="T11" fmla="*/ 0 h 96"/>
                    </a:gdLst>
                    <a:ahLst/>
                    <a:cxnLst>
                      <a:cxn ang="0">
                        <a:pos x="T0" y="T1"/>
                      </a:cxn>
                      <a:cxn ang="0">
                        <a:pos x="T2" y="T3"/>
                      </a:cxn>
                      <a:cxn ang="0">
                        <a:pos x="T4" y="T5"/>
                      </a:cxn>
                      <a:cxn ang="0">
                        <a:pos x="T6" y="T7"/>
                      </a:cxn>
                      <a:cxn ang="0">
                        <a:pos x="T8" y="T9"/>
                      </a:cxn>
                      <a:cxn ang="0">
                        <a:pos x="T10" y="T11"/>
                      </a:cxn>
                    </a:cxnLst>
                    <a:rect l="0" t="0" r="r" b="b"/>
                    <a:pathLst>
                      <a:path w="41" h="96">
                        <a:moveTo>
                          <a:pt x="14" y="0"/>
                        </a:moveTo>
                        <a:lnTo>
                          <a:pt x="41" y="14"/>
                        </a:lnTo>
                        <a:lnTo>
                          <a:pt x="27" y="96"/>
                        </a:lnTo>
                        <a:lnTo>
                          <a:pt x="0" y="83"/>
                        </a:lnTo>
                        <a:lnTo>
                          <a:pt x="0" y="83"/>
                        </a:lnTo>
                        <a:lnTo>
                          <a:pt x="14"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59" name="Freeform 384"/>
                  <p:cNvSpPr>
                    <a:spLocks/>
                  </p:cNvSpPr>
                  <p:nvPr/>
                </p:nvSpPr>
                <p:spPr bwMode="auto">
                  <a:xfrm>
                    <a:off x="14801850" y="9240838"/>
                    <a:ext cx="128587" cy="174625"/>
                  </a:xfrm>
                  <a:custGeom>
                    <a:avLst/>
                    <a:gdLst>
                      <a:gd name="T0" fmla="*/ 27 w 81"/>
                      <a:gd name="T1" fmla="*/ 0 h 110"/>
                      <a:gd name="T2" fmla="*/ 81 w 81"/>
                      <a:gd name="T3" fmla="*/ 82 h 110"/>
                      <a:gd name="T4" fmla="*/ 68 w 81"/>
                      <a:gd name="T5" fmla="*/ 69 h 110"/>
                      <a:gd name="T6" fmla="*/ 41 w 81"/>
                      <a:gd name="T7" fmla="*/ 110 h 110"/>
                      <a:gd name="T8" fmla="*/ 0 w 81"/>
                      <a:gd name="T9" fmla="*/ 27 h 110"/>
                      <a:gd name="T10" fmla="*/ 27 w 81"/>
                      <a:gd name="T11" fmla="*/ 0 h 110"/>
                    </a:gdLst>
                    <a:ahLst/>
                    <a:cxnLst>
                      <a:cxn ang="0">
                        <a:pos x="T0" y="T1"/>
                      </a:cxn>
                      <a:cxn ang="0">
                        <a:pos x="T2" y="T3"/>
                      </a:cxn>
                      <a:cxn ang="0">
                        <a:pos x="T4" y="T5"/>
                      </a:cxn>
                      <a:cxn ang="0">
                        <a:pos x="T6" y="T7"/>
                      </a:cxn>
                      <a:cxn ang="0">
                        <a:pos x="T8" y="T9"/>
                      </a:cxn>
                      <a:cxn ang="0">
                        <a:pos x="T10" y="T11"/>
                      </a:cxn>
                    </a:cxnLst>
                    <a:rect l="0" t="0" r="r" b="b"/>
                    <a:pathLst>
                      <a:path w="81" h="110">
                        <a:moveTo>
                          <a:pt x="27" y="0"/>
                        </a:moveTo>
                        <a:lnTo>
                          <a:pt x="81" y="82"/>
                        </a:lnTo>
                        <a:lnTo>
                          <a:pt x="68" y="69"/>
                        </a:lnTo>
                        <a:lnTo>
                          <a:pt x="41" y="110"/>
                        </a:lnTo>
                        <a:lnTo>
                          <a:pt x="0" y="27"/>
                        </a:lnTo>
                        <a:lnTo>
                          <a:pt x="27"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grpSp>
          </p:grpSp>
          <p:grpSp>
            <p:nvGrpSpPr>
              <p:cNvPr id="756" name="Group 755"/>
              <p:cNvGrpSpPr>
                <a:grpSpLocks noChangeAspect="1"/>
              </p:cNvGrpSpPr>
              <p:nvPr/>
            </p:nvGrpSpPr>
            <p:grpSpPr>
              <a:xfrm>
                <a:off x="8234155" y="2683039"/>
                <a:ext cx="1033629" cy="972000"/>
                <a:chOff x="9457220" y="388537"/>
                <a:chExt cx="1573805" cy="1479968"/>
              </a:xfrm>
            </p:grpSpPr>
            <p:grpSp>
              <p:nvGrpSpPr>
                <p:cNvPr id="757" name="Group 756"/>
                <p:cNvGrpSpPr>
                  <a:grpSpLocks noChangeAspect="1"/>
                </p:cNvGrpSpPr>
                <p:nvPr/>
              </p:nvGrpSpPr>
              <p:grpSpPr>
                <a:xfrm>
                  <a:off x="10557739" y="560684"/>
                  <a:ext cx="219590" cy="832500"/>
                  <a:chOff x="23372763" y="8847138"/>
                  <a:chExt cx="471487" cy="2097088"/>
                </a:xfrm>
                <a:effectLst>
                  <a:outerShdw blurRad="76200" dir="18900000" sy="23000" kx="-1200000" algn="bl" rotWithShape="0">
                    <a:prstClr val="black">
                      <a:alpha val="20000"/>
                    </a:prstClr>
                  </a:outerShdw>
                </a:effectLst>
              </p:grpSpPr>
              <p:sp>
                <p:nvSpPr>
                  <p:cNvPr id="880" name="Freeform 156"/>
                  <p:cNvSpPr>
                    <a:spLocks/>
                  </p:cNvSpPr>
                  <p:nvPr/>
                </p:nvSpPr>
                <p:spPr bwMode="auto">
                  <a:xfrm>
                    <a:off x="23523576" y="9829800"/>
                    <a:ext cx="63500" cy="960438"/>
                  </a:xfrm>
                  <a:custGeom>
                    <a:avLst/>
                    <a:gdLst>
                      <a:gd name="T0" fmla="*/ 0 w 40"/>
                      <a:gd name="T1" fmla="*/ 605 h 605"/>
                      <a:gd name="T2" fmla="*/ 40 w 40"/>
                      <a:gd name="T3" fmla="*/ 564 h 605"/>
                      <a:gd name="T4" fmla="*/ 40 w 40"/>
                      <a:gd name="T5" fmla="*/ 14 h 605"/>
                      <a:gd name="T6" fmla="*/ 0 w 40"/>
                      <a:gd name="T7" fmla="*/ 0 h 605"/>
                      <a:gd name="T8" fmla="*/ 0 w 40"/>
                      <a:gd name="T9" fmla="*/ 605 h 605"/>
                    </a:gdLst>
                    <a:ahLst/>
                    <a:cxnLst>
                      <a:cxn ang="0">
                        <a:pos x="T0" y="T1"/>
                      </a:cxn>
                      <a:cxn ang="0">
                        <a:pos x="T2" y="T3"/>
                      </a:cxn>
                      <a:cxn ang="0">
                        <a:pos x="T4" y="T5"/>
                      </a:cxn>
                      <a:cxn ang="0">
                        <a:pos x="T6" y="T7"/>
                      </a:cxn>
                      <a:cxn ang="0">
                        <a:pos x="T8" y="T9"/>
                      </a:cxn>
                    </a:cxnLst>
                    <a:rect l="0" t="0" r="r" b="b"/>
                    <a:pathLst>
                      <a:path w="40" h="605">
                        <a:moveTo>
                          <a:pt x="0" y="605"/>
                        </a:moveTo>
                        <a:lnTo>
                          <a:pt x="40" y="564"/>
                        </a:lnTo>
                        <a:lnTo>
                          <a:pt x="40" y="14"/>
                        </a:lnTo>
                        <a:lnTo>
                          <a:pt x="0" y="0"/>
                        </a:lnTo>
                        <a:lnTo>
                          <a:pt x="0" y="605"/>
                        </a:lnTo>
                        <a:close/>
                      </a:path>
                    </a:pathLst>
                  </a:custGeom>
                  <a:solidFill>
                    <a:srgbClr val="8E8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81" name="Freeform 157"/>
                  <p:cNvSpPr>
                    <a:spLocks/>
                  </p:cNvSpPr>
                  <p:nvPr/>
                </p:nvSpPr>
                <p:spPr bwMode="auto">
                  <a:xfrm>
                    <a:off x="23480713" y="9829800"/>
                    <a:ext cx="42862" cy="960438"/>
                  </a:xfrm>
                  <a:custGeom>
                    <a:avLst/>
                    <a:gdLst>
                      <a:gd name="T0" fmla="*/ 0 w 27"/>
                      <a:gd name="T1" fmla="*/ 0 h 605"/>
                      <a:gd name="T2" fmla="*/ 27 w 27"/>
                      <a:gd name="T3" fmla="*/ 0 h 605"/>
                      <a:gd name="T4" fmla="*/ 27 w 27"/>
                      <a:gd name="T5" fmla="*/ 605 h 605"/>
                      <a:gd name="T6" fmla="*/ 0 w 27"/>
                      <a:gd name="T7" fmla="*/ 578 h 605"/>
                      <a:gd name="T8" fmla="*/ 0 w 27"/>
                      <a:gd name="T9" fmla="*/ 0 h 605"/>
                    </a:gdLst>
                    <a:ahLst/>
                    <a:cxnLst>
                      <a:cxn ang="0">
                        <a:pos x="T0" y="T1"/>
                      </a:cxn>
                      <a:cxn ang="0">
                        <a:pos x="T2" y="T3"/>
                      </a:cxn>
                      <a:cxn ang="0">
                        <a:pos x="T4" y="T5"/>
                      </a:cxn>
                      <a:cxn ang="0">
                        <a:pos x="T6" y="T7"/>
                      </a:cxn>
                      <a:cxn ang="0">
                        <a:pos x="T8" y="T9"/>
                      </a:cxn>
                    </a:cxnLst>
                    <a:rect l="0" t="0" r="r" b="b"/>
                    <a:pathLst>
                      <a:path w="27" h="605">
                        <a:moveTo>
                          <a:pt x="0" y="0"/>
                        </a:moveTo>
                        <a:lnTo>
                          <a:pt x="27" y="0"/>
                        </a:lnTo>
                        <a:lnTo>
                          <a:pt x="27" y="605"/>
                        </a:lnTo>
                        <a:lnTo>
                          <a:pt x="0" y="578"/>
                        </a:lnTo>
                        <a:lnTo>
                          <a:pt x="0" y="0"/>
                        </a:lnTo>
                        <a:close/>
                      </a:path>
                    </a:pathLst>
                  </a:custGeom>
                  <a:solidFill>
                    <a:srgbClr val="A098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82" name="Freeform 158"/>
                  <p:cNvSpPr>
                    <a:spLocks/>
                  </p:cNvSpPr>
                  <p:nvPr/>
                </p:nvSpPr>
                <p:spPr bwMode="auto">
                  <a:xfrm>
                    <a:off x="23650576" y="9961563"/>
                    <a:ext cx="65087" cy="895350"/>
                  </a:xfrm>
                  <a:custGeom>
                    <a:avLst/>
                    <a:gdLst>
                      <a:gd name="T0" fmla="*/ 0 w 41"/>
                      <a:gd name="T1" fmla="*/ 564 h 564"/>
                      <a:gd name="T2" fmla="*/ 41 w 41"/>
                      <a:gd name="T3" fmla="*/ 536 h 564"/>
                      <a:gd name="T4" fmla="*/ 41 w 41"/>
                      <a:gd name="T5" fmla="*/ 27 h 564"/>
                      <a:gd name="T6" fmla="*/ 0 w 41"/>
                      <a:gd name="T7" fmla="*/ 0 h 564"/>
                      <a:gd name="T8" fmla="*/ 0 w 41"/>
                      <a:gd name="T9" fmla="*/ 564 h 564"/>
                    </a:gdLst>
                    <a:ahLst/>
                    <a:cxnLst>
                      <a:cxn ang="0">
                        <a:pos x="T0" y="T1"/>
                      </a:cxn>
                      <a:cxn ang="0">
                        <a:pos x="T2" y="T3"/>
                      </a:cxn>
                      <a:cxn ang="0">
                        <a:pos x="T4" y="T5"/>
                      </a:cxn>
                      <a:cxn ang="0">
                        <a:pos x="T6" y="T7"/>
                      </a:cxn>
                      <a:cxn ang="0">
                        <a:pos x="T8" y="T9"/>
                      </a:cxn>
                    </a:cxnLst>
                    <a:rect l="0" t="0" r="r" b="b"/>
                    <a:pathLst>
                      <a:path w="41" h="564">
                        <a:moveTo>
                          <a:pt x="0" y="564"/>
                        </a:moveTo>
                        <a:lnTo>
                          <a:pt x="41" y="536"/>
                        </a:lnTo>
                        <a:lnTo>
                          <a:pt x="41" y="27"/>
                        </a:lnTo>
                        <a:lnTo>
                          <a:pt x="0" y="0"/>
                        </a:lnTo>
                        <a:lnTo>
                          <a:pt x="0" y="564"/>
                        </a:lnTo>
                        <a:close/>
                      </a:path>
                    </a:pathLst>
                  </a:custGeom>
                  <a:solidFill>
                    <a:srgbClr val="8E8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83" name="Freeform 159"/>
                  <p:cNvSpPr>
                    <a:spLocks/>
                  </p:cNvSpPr>
                  <p:nvPr/>
                </p:nvSpPr>
                <p:spPr bwMode="auto">
                  <a:xfrm>
                    <a:off x="23607713" y="9917113"/>
                    <a:ext cx="42862" cy="939800"/>
                  </a:xfrm>
                  <a:custGeom>
                    <a:avLst/>
                    <a:gdLst>
                      <a:gd name="T0" fmla="*/ 0 w 27"/>
                      <a:gd name="T1" fmla="*/ 0 h 592"/>
                      <a:gd name="T2" fmla="*/ 27 w 27"/>
                      <a:gd name="T3" fmla="*/ 0 h 592"/>
                      <a:gd name="T4" fmla="*/ 27 w 27"/>
                      <a:gd name="T5" fmla="*/ 592 h 592"/>
                      <a:gd name="T6" fmla="*/ 0 w 27"/>
                      <a:gd name="T7" fmla="*/ 578 h 592"/>
                      <a:gd name="T8" fmla="*/ 0 w 27"/>
                      <a:gd name="T9" fmla="*/ 0 h 592"/>
                    </a:gdLst>
                    <a:ahLst/>
                    <a:cxnLst>
                      <a:cxn ang="0">
                        <a:pos x="T0" y="T1"/>
                      </a:cxn>
                      <a:cxn ang="0">
                        <a:pos x="T2" y="T3"/>
                      </a:cxn>
                      <a:cxn ang="0">
                        <a:pos x="T4" y="T5"/>
                      </a:cxn>
                      <a:cxn ang="0">
                        <a:pos x="T6" y="T7"/>
                      </a:cxn>
                      <a:cxn ang="0">
                        <a:pos x="T8" y="T9"/>
                      </a:cxn>
                    </a:cxnLst>
                    <a:rect l="0" t="0" r="r" b="b"/>
                    <a:pathLst>
                      <a:path w="27" h="592">
                        <a:moveTo>
                          <a:pt x="0" y="0"/>
                        </a:moveTo>
                        <a:lnTo>
                          <a:pt x="27" y="0"/>
                        </a:lnTo>
                        <a:lnTo>
                          <a:pt x="27" y="592"/>
                        </a:lnTo>
                        <a:lnTo>
                          <a:pt x="0" y="578"/>
                        </a:lnTo>
                        <a:lnTo>
                          <a:pt x="0" y="0"/>
                        </a:lnTo>
                        <a:close/>
                      </a:path>
                    </a:pathLst>
                  </a:custGeom>
                  <a:solidFill>
                    <a:srgbClr val="A098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84" name="Freeform 160"/>
                  <p:cNvSpPr>
                    <a:spLocks/>
                  </p:cNvSpPr>
                  <p:nvPr/>
                </p:nvSpPr>
                <p:spPr bwMode="auto">
                  <a:xfrm>
                    <a:off x="23372763" y="10747375"/>
                    <a:ext cx="150812" cy="109538"/>
                  </a:xfrm>
                  <a:custGeom>
                    <a:avLst/>
                    <a:gdLst>
                      <a:gd name="T0" fmla="*/ 7 w 7"/>
                      <a:gd name="T1" fmla="*/ 2 h 5"/>
                      <a:gd name="T2" fmla="*/ 3 w 7"/>
                      <a:gd name="T3" fmla="*/ 5 h 5"/>
                      <a:gd name="T4" fmla="*/ 1 w 7"/>
                      <a:gd name="T5" fmla="*/ 3 h 5"/>
                      <a:gd name="T6" fmla="*/ 5 w 7"/>
                      <a:gd name="T7" fmla="*/ 0 h 5"/>
                      <a:gd name="T8" fmla="*/ 7 w 7"/>
                      <a:gd name="T9" fmla="*/ 2 h 5"/>
                    </a:gdLst>
                    <a:ahLst/>
                    <a:cxnLst>
                      <a:cxn ang="0">
                        <a:pos x="T0" y="T1"/>
                      </a:cxn>
                      <a:cxn ang="0">
                        <a:pos x="T2" y="T3"/>
                      </a:cxn>
                      <a:cxn ang="0">
                        <a:pos x="T4" y="T5"/>
                      </a:cxn>
                      <a:cxn ang="0">
                        <a:pos x="T6" y="T7"/>
                      </a:cxn>
                      <a:cxn ang="0">
                        <a:pos x="T8" y="T9"/>
                      </a:cxn>
                    </a:cxnLst>
                    <a:rect l="0" t="0" r="r" b="b"/>
                    <a:pathLst>
                      <a:path w="7" h="5">
                        <a:moveTo>
                          <a:pt x="7" y="2"/>
                        </a:moveTo>
                        <a:cubicBezTo>
                          <a:pt x="7" y="2"/>
                          <a:pt x="4" y="4"/>
                          <a:pt x="3" y="5"/>
                        </a:cubicBezTo>
                        <a:cubicBezTo>
                          <a:pt x="2" y="5"/>
                          <a:pt x="0" y="4"/>
                          <a:pt x="1" y="3"/>
                        </a:cubicBezTo>
                        <a:cubicBezTo>
                          <a:pt x="2" y="2"/>
                          <a:pt x="5" y="0"/>
                          <a:pt x="5" y="0"/>
                        </a:cubicBezTo>
                        <a:lnTo>
                          <a:pt x="7" y="2"/>
                        </a:lnTo>
                        <a:close/>
                      </a:path>
                    </a:pathLst>
                  </a:custGeom>
                  <a:solidFill>
                    <a:srgbClr val="604E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85" name="Freeform 161"/>
                  <p:cNvSpPr>
                    <a:spLocks/>
                  </p:cNvSpPr>
                  <p:nvPr/>
                </p:nvSpPr>
                <p:spPr bwMode="auto">
                  <a:xfrm>
                    <a:off x="23501351" y="10834688"/>
                    <a:ext cx="149225" cy="109538"/>
                  </a:xfrm>
                  <a:custGeom>
                    <a:avLst/>
                    <a:gdLst>
                      <a:gd name="T0" fmla="*/ 7 w 7"/>
                      <a:gd name="T1" fmla="*/ 1 h 5"/>
                      <a:gd name="T2" fmla="*/ 3 w 7"/>
                      <a:gd name="T3" fmla="*/ 4 h 5"/>
                      <a:gd name="T4" fmla="*/ 1 w 7"/>
                      <a:gd name="T5" fmla="*/ 3 h 5"/>
                      <a:gd name="T6" fmla="*/ 5 w 7"/>
                      <a:gd name="T7" fmla="*/ 0 h 5"/>
                      <a:gd name="T8" fmla="*/ 7 w 7"/>
                      <a:gd name="T9" fmla="*/ 1 h 5"/>
                    </a:gdLst>
                    <a:ahLst/>
                    <a:cxnLst>
                      <a:cxn ang="0">
                        <a:pos x="T0" y="T1"/>
                      </a:cxn>
                      <a:cxn ang="0">
                        <a:pos x="T2" y="T3"/>
                      </a:cxn>
                      <a:cxn ang="0">
                        <a:pos x="T4" y="T5"/>
                      </a:cxn>
                      <a:cxn ang="0">
                        <a:pos x="T6" y="T7"/>
                      </a:cxn>
                      <a:cxn ang="0">
                        <a:pos x="T8" y="T9"/>
                      </a:cxn>
                    </a:cxnLst>
                    <a:rect l="0" t="0" r="r" b="b"/>
                    <a:pathLst>
                      <a:path w="7" h="5">
                        <a:moveTo>
                          <a:pt x="7" y="1"/>
                        </a:moveTo>
                        <a:cubicBezTo>
                          <a:pt x="7" y="1"/>
                          <a:pt x="4" y="4"/>
                          <a:pt x="3" y="4"/>
                        </a:cubicBezTo>
                        <a:cubicBezTo>
                          <a:pt x="2" y="5"/>
                          <a:pt x="0" y="4"/>
                          <a:pt x="1" y="3"/>
                        </a:cubicBezTo>
                        <a:cubicBezTo>
                          <a:pt x="2" y="2"/>
                          <a:pt x="5" y="0"/>
                          <a:pt x="5" y="0"/>
                        </a:cubicBezTo>
                        <a:lnTo>
                          <a:pt x="7" y="1"/>
                        </a:lnTo>
                        <a:close/>
                      </a:path>
                    </a:pathLst>
                  </a:custGeom>
                  <a:solidFill>
                    <a:srgbClr val="604E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86" name="Freeform 162"/>
                  <p:cNvSpPr>
                    <a:spLocks/>
                  </p:cNvSpPr>
                  <p:nvPr/>
                </p:nvSpPr>
                <p:spPr bwMode="auto">
                  <a:xfrm>
                    <a:off x="23629938" y="9088438"/>
                    <a:ext cx="106362" cy="217488"/>
                  </a:xfrm>
                  <a:custGeom>
                    <a:avLst/>
                    <a:gdLst>
                      <a:gd name="T0" fmla="*/ 5 w 5"/>
                      <a:gd name="T1" fmla="*/ 0 h 10"/>
                      <a:gd name="T2" fmla="*/ 4 w 5"/>
                      <a:gd name="T3" fmla="*/ 10 h 10"/>
                      <a:gd name="T4" fmla="*/ 0 w 5"/>
                      <a:gd name="T5" fmla="*/ 7 h 10"/>
                      <a:gd name="T6" fmla="*/ 1 w 5"/>
                      <a:gd name="T7" fmla="*/ 1 h 10"/>
                      <a:gd name="T8" fmla="*/ 5 w 5"/>
                      <a:gd name="T9" fmla="*/ 0 h 10"/>
                    </a:gdLst>
                    <a:ahLst/>
                    <a:cxnLst>
                      <a:cxn ang="0">
                        <a:pos x="T0" y="T1"/>
                      </a:cxn>
                      <a:cxn ang="0">
                        <a:pos x="T2" y="T3"/>
                      </a:cxn>
                      <a:cxn ang="0">
                        <a:pos x="T4" y="T5"/>
                      </a:cxn>
                      <a:cxn ang="0">
                        <a:pos x="T6" y="T7"/>
                      </a:cxn>
                      <a:cxn ang="0">
                        <a:pos x="T8" y="T9"/>
                      </a:cxn>
                    </a:cxnLst>
                    <a:rect l="0" t="0" r="r" b="b"/>
                    <a:pathLst>
                      <a:path w="5" h="10">
                        <a:moveTo>
                          <a:pt x="5" y="0"/>
                        </a:moveTo>
                        <a:cubicBezTo>
                          <a:pt x="3" y="2"/>
                          <a:pt x="4" y="10"/>
                          <a:pt x="4" y="10"/>
                        </a:cubicBezTo>
                        <a:cubicBezTo>
                          <a:pt x="0" y="7"/>
                          <a:pt x="0" y="7"/>
                          <a:pt x="0" y="7"/>
                        </a:cubicBezTo>
                        <a:cubicBezTo>
                          <a:pt x="1" y="1"/>
                          <a:pt x="1" y="1"/>
                          <a:pt x="1" y="1"/>
                        </a:cubicBezTo>
                        <a:lnTo>
                          <a:pt x="5" y="0"/>
                        </a:lnTo>
                        <a:close/>
                      </a:path>
                    </a:pathLst>
                  </a:custGeom>
                  <a:solidFill>
                    <a:srgbClr val="7A6D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87" name="Freeform 163"/>
                  <p:cNvSpPr>
                    <a:spLocks/>
                  </p:cNvSpPr>
                  <p:nvPr/>
                </p:nvSpPr>
                <p:spPr bwMode="auto">
                  <a:xfrm>
                    <a:off x="23501351" y="9218613"/>
                    <a:ext cx="214312" cy="785813"/>
                  </a:xfrm>
                  <a:custGeom>
                    <a:avLst/>
                    <a:gdLst>
                      <a:gd name="T0" fmla="*/ 0 w 10"/>
                      <a:gd name="T1" fmla="*/ 30 h 36"/>
                      <a:gd name="T2" fmla="*/ 1 w 10"/>
                      <a:gd name="T3" fmla="*/ 1 h 36"/>
                      <a:gd name="T4" fmla="*/ 9 w 10"/>
                      <a:gd name="T5" fmla="*/ 3 h 36"/>
                      <a:gd name="T6" fmla="*/ 10 w 10"/>
                      <a:gd name="T7" fmla="*/ 36 h 36"/>
                      <a:gd name="T8" fmla="*/ 0 w 10"/>
                      <a:gd name="T9" fmla="*/ 30 h 36"/>
                    </a:gdLst>
                    <a:ahLst/>
                    <a:cxnLst>
                      <a:cxn ang="0">
                        <a:pos x="T0" y="T1"/>
                      </a:cxn>
                      <a:cxn ang="0">
                        <a:pos x="T2" y="T3"/>
                      </a:cxn>
                      <a:cxn ang="0">
                        <a:pos x="T4" y="T5"/>
                      </a:cxn>
                      <a:cxn ang="0">
                        <a:pos x="T6" y="T7"/>
                      </a:cxn>
                      <a:cxn ang="0">
                        <a:pos x="T8" y="T9"/>
                      </a:cxn>
                    </a:cxnLst>
                    <a:rect l="0" t="0" r="r" b="b"/>
                    <a:pathLst>
                      <a:path w="10" h="36">
                        <a:moveTo>
                          <a:pt x="0" y="30"/>
                        </a:moveTo>
                        <a:cubicBezTo>
                          <a:pt x="1" y="1"/>
                          <a:pt x="1" y="1"/>
                          <a:pt x="1" y="1"/>
                        </a:cubicBezTo>
                        <a:cubicBezTo>
                          <a:pt x="3" y="0"/>
                          <a:pt x="8" y="2"/>
                          <a:pt x="9" y="3"/>
                        </a:cubicBezTo>
                        <a:cubicBezTo>
                          <a:pt x="10" y="36"/>
                          <a:pt x="10" y="36"/>
                          <a:pt x="10" y="36"/>
                        </a:cubicBezTo>
                        <a:lnTo>
                          <a:pt x="0" y="30"/>
                        </a:lnTo>
                        <a:close/>
                      </a:path>
                    </a:pathLst>
                  </a:custGeom>
                  <a:solidFill>
                    <a:srgbClr val="C8D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88" name="Freeform 164"/>
                  <p:cNvSpPr>
                    <a:spLocks/>
                  </p:cNvSpPr>
                  <p:nvPr/>
                </p:nvSpPr>
                <p:spPr bwMode="auto">
                  <a:xfrm>
                    <a:off x="23394988" y="9240838"/>
                    <a:ext cx="212725" cy="676275"/>
                  </a:xfrm>
                  <a:custGeom>
                    <a:avLst/>
                    <a:gdLst>
                      <a:gd name="T0" fmla="*/ 9 w 10"/>
                      <a:gd name="T1" fmla="*/ 31 h 31"/>
                      <a:gd name="T2" fmla="*/ 9 w 10"/>
                      <a:gd name="T3" fmla="*/ 8 h 31"/>
                      <a:gd name="T4" fmla="*/ 6 w 10"/>
                      <a:gd name="T5" fmla="*/ 0 h 31"/>
                      <a:gd name="T6" fmla="*/ 2 w 10"/>
                      <a:gd name="T7" fmla="*/ 28 h 31"/>
                      <a:gd name="T8" fmla="*/ 3 w 10"/>
                      <a:gd name="T9" fmla="*/ 28 h 31"/>
                      <a:gd name="T10" fmla="*/ 4 w 10"/>
                      <a:gd name="T11" fmla="*/ 13 h 31"/>
                      <a:gd name="T12" fmla="*/ 4 w 10"/>
                      <a:gd name="T13" fmla="*/ 29 h 31"/>
                      <a:gd name="T14" fmla="*/ 9 w 10"/>
                      <a:gd name="T15" fmla="*/ 3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31">
                        <a:moveTo>
                          <a:pt x="9" y="31"/>
                        </a:moveTo>
                        <a:cubicBezTo>
                          <a:pt x="9" y="24"/>
                          <a:pt x="10" y="14"/>
                          <a:pt x="9" y="8"/>
                        </a:cubicBezTo>
                        <a:cubicBezTo>
                          <a:pt x="8" y="3"/>
                          <a:pt x="6" y="0"/>
                          <a:pt x="6" y="0"/>
                        </a:cubicBezTo>
                        <a:cubicBezTo>
                          <a:pt x="4" y="1"/>
                          <a:pt x="0" y="12"/>
                          <a:pt x="2" y="28"/>
                        </a:cubicBezTo>
                        <a:cubicBezTo>
                          <a:pt x="3" y="28"/>
                          <a:pt x="3" y="28"/>
                          <a:pt x="3" y="28"/>
                        </a:cubicBezTo>
                        <a:cubicBezTo>
                          <a:pt x="3" y="28"/>
                          <a:pt x="4" y="13"/>
                          <a:pt x="4" y="13"/>
                        </a:cubicBezTo>
                        <a:cubicBezTo>
                          <a:pt x="4" y="13"/>
                          <a:pt x="5" y="17"/>
                          <a:pt x="4" y="29"/>
                        </a:cubicBezTo>
                        <a:lnTo>
                          <a:pt x="9" y="31"/>
                        </a:lnTo>
                        <a:close/>
                      </a:path>
                    </a:pathLst>
                  </a:custGeom>
                  <a:solidFill>
                    <a:srgbClr val="DDC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89" name="Freeform 165"/>
                  <p:cNvSpPr>
                    <a:spLocks/>
                  </p:cNvSpPr>
                  <p:nvPr/>
                </p:nvSpPr>
                <p:spPr bwMode="auto">
                  <a:xfrm>
                    <a:off x="23587076" y="9283700"/>
                    <a:ext cx="214312" cy="742950"/>
                  </a:xfrm>
                  <a:custGeom>
                    <a:avLst/>
                    <a:gdLst>
                      <a:gd name="T0" fmla="*/ 1 w 10"/>
                      <a:gd name="T1" fmla="*/ 30 h 34"/>
                      <a:gd name="T2" fmla="*/ 6 w 10"/>
                      <a:gd name="T3" fmla="*/ 33 h 34"/>
                      <a:gd name="T4" fmla="*/ 6 w 10"/>
                      <a:gd name="T5" fmla="*/ 14 h 34"/>
                      <a:gd name="T6" fmla="*/ 7 w 10"/>
                      <a:gd name="T7" fmla="*/ 33 h 34"/>
                      <a:gd name="T8" fmla="*/ 9 w 10"/>
                      <a:gd name="T9" fmla="*/ 34 h 34"/>
                      <a:gd name="T10" fmla="*/ 5 w 10"/>
                      <a:gd name="T11" fmla="*/ 0 h 34"/>
                      <a:gd name="T12" fmla="*/ 2 w 10"/>
                      <a:gd name="T13" fmla="*/ 7 h 34"/>
                      <a:gd name="T14" fmla="*/ 1 w 10"/>
                      <a:gd name="T15" fmla="*/ 3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34">
                        <a:moveTo>
                          <a:pt x="1" y="30"/>
                        </a:moveTo>
                        <a:cubicBezTo>
                          <a:pt x="6" y="33"/>
                          <a:pt x="6" y="33"/>
                          <a:pt x="6" y="33"/>
                        </a:cubicBezTo>
                        <a:cubicBezTo>
                          <a:pt x="5" y="17"/>
                          <a:pt x="6" y="14"/>
                          <a:pt x="6" y="14"/>
                        </a:cubicBezTo>
                        <a:cubicBezTo>
                          <a:pt x="6" y="18"/>
                          <a:pt x="7" y="33"/>
                          <a:pt x="7" y="33"/>
                        </a:cubicBezTo>
                        <a:cubicBezTo>
                          <a:pt x="9" y="34"/>
                          <a:pt x="9" y="34"/>
                          <a:pt x="9" y="34"/>
                        </a:cubicBezTo>
                        <a:cubicBezTo>
                          <a:pt x="10" y="15"/>
                          <a:pt x="8" y="1"/>
                          <a:pt x="5" y="0"/>
                        </a:cubicBezTo>
                        <a:cubicBezTo>
                          <a:pt x="5" y="0"/>
                          <a:pt x="3" y="2"/>
                          <a:pt x="2" y="7"/>
                        </a:cubicBezTo>
                        <a:cubicBezTo>
                          <a:pt x="0" y="12"/>
                          <a:pt x="0" y="20"/>
                          <a:pt x="1" y="30"/>
                        </a:cubicBezTo>
                        <a:close/>
                      </a:path>
                    </a:pathLst>
                  </a:custGeom>
                  <a:solidFill>
                    <a:srgbClr val="C9AF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90" name="Freeform 166"/>
                  <p:cNvSpPr>
                    <a:spLocks/>
                  </p:cNvSpPr>
                  <p:nvPr/>
                </p:nvSpPr>
                <p:spPr bwMode="auto">
                  <a:xfrm>
                    <a:off x="23523576" y="9131300"/>
                    <a:ext cx="149225" cy="196850"/>
                  </a:xfrm>
                  <a:custGeom>
                    <a:avLst/>
                    <a:gdLst>
                      <a:gd name="T0" fmla="*/ 1 w 7"/>
                      <a:gd name="T1" fmla="*/ 0 h 9"/>
                      <a:gd name="T2" fmla="*/ 2 w 7"/>
                      <a:gd name="T3" fmla="*/ 5 h 9"/>
                      <a:gd name="T4" fmla="*/ 3 w 7"/>
                      <a:gd name="T5" fmla="*/ 9 h 9"/>
                      <a:gd name="T6" fmla="*/ 6 w 7"/>
                      <a:gd name="T7" fmla="*/ 6 h 9"/>
                      <a:gd name="T8" fmla="*/ 6 w 7"/>
                      <a:gd name="T9" fmla="*/ 0 h 9"/>
                      <a:gd name="T10" fmla="*/ 1 w 7"/>
                      <a:gd name="T11" fmla="*/ 0 h 9"/>
                    </a:gdLst>
                    <a:ahLst/>
                    <a:cxnLst>
                      <a:cxn ang="0">
                        <a:pos x="T0" y="T1"/>
                      </a:cxn>
                      <a:cxn ang="0">
                        <a:pos x="T2" y="T3"/>
                      </a:cxn>
                      <a:cxn ang="0">
                        <a:pos x="T4" y="T5"/>
                      </a:cxn>
                      <a:cxn ang="0">
                        <a:pos x="T6" y="T7"/>
                      </a:cxn>
                      <a:cxn ang="0">
                        <a:pos x="T8" y="T9"/>
                      </a:cxn>
                      <a:cxn ang="0">
                        <a:pos x="T10" y="T11"/>
                      </a:cxn>
                    </a:cxnLst>
                    <a:rect l="0" t="0" r="r" b="b"/>
                    <a:pathLst>
                      <a:path w="7" h="9">
                        <a:moveTo>
                          <a:pt x="1" y="0"/>
                        </a:moveTo>
                        <a:cubicBezTo>
                          <a:pt x="1" y="0"/>
                          <a:pt x="3" y="4"/>
                          <a:pt x="2" y="5"/>
                        </a:cubicBezTo>
                        <a:cubicBezTo>
                          <a:pt x="0" y="6"/>
                          <a:pt x="1" y="9"/>
                          <a:pt x="3" y="9"/>
                        </a:cubicBezTo>
                        <a:cubicBezTo>
                          <a:pt x="6" y="9"/>
                          <a:pt x="7" y="7"/>
                          <a:pt x="6" y="6"/>
                        </a:cubicBezTo>
                        <a:cubicBezTo>
                          <a:pt x="5" y="4"/>
                          <a:pt x="6" y="0"/>
                          <a:pt x="6" y="0"/>
                        </a:cubicBezTo>
                        <a:lnTo>
                          <a:pt x="1" y="0"/>
                        </a:lnTo>
                        <a:close/>
                      </a:path>
                    </a:pathLst>
                  </a:custGeom>
                  <a:solidFill>
                    <a:srgbClr val="E5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91" name="Freeform 167"/>
                  <p:cNvSpPr>
                    <a:spLocks/>
                  </p:cNvSpPr>
                  <p:nvPr/>
                </p:nvSpPr>
                <p:spPr bwMode="auto">
                  <a:xfrm>
                    <a:off x="23501351" y="8956675"/>
                    <a:ext cx="257175" cy="306388"/>
                  </a:xfrm>
                  <a:custGeom>
                    <a:avLst/>
                    <a:gdLst>
                      <a:gd name="T0" fmla="*/ 1 w 12"/>
                      <a:gd name="T1" fmla="*/ 2 h 14"/>
                      <a:gd name="T2" fmla="*/ 1 w 12"/>
                      <a:gd name="T3" fmla="*/ 5 h 14"/>
                      <a:gd name="T4" fmla="*/ 0 w 12"/>
                      <a:gd name="T5" fmla="*/ 8 h 14"/>
                      <a:gd name="T6" fmla="*/ 3 w 12"/>
                      <a:gd name="T7" fmla="*/ 11 h 14"/>
                      <a:gd name="T8" fmla="*/ 9 w 12"/>
                      <a:gd name="T9" fmla="*/ 8 h 14"/>
                      <a:gd name="T10" fmla="*/ 1 w 12"/>
                      <a:gd name="T11" fmla="*/ 2 h 14"/>
                    </a:gdLst>
                    <a:ahLst/>
                    <a:cxnLst>
                      <a:cxn ang="0">
                        <a:pos x="T0" y="T1"/>
                      </a:cxn>
                      <a:cxn ang="0">
                        <a:pos x="T2" y="T3"/>
                      </a:cxn>
                      <a:cxn ang="0">
                        <a:pos x="T4" y="T5"/>
                      </a:cxn>
                      <a:cxn ang="0">
                        <a:pos x="T6" y="T7"/>
                      </a:cxn>
                      <a:cxn ang="0">
                        <a:pos x="T8" y="T9"/>
                      </a:cxn>
                      <a:cxn ang="0">
                        <a:pos x="T10" y="T11"/>
                      </a:cxn>
                    </a:cxnLst>
                    <a:rect l="0" t="0" r="r" b="b"/>
                    <a:pathLst>
                      <a:path w="12" h="14">
                        <a:moveTo>
                          <a:pt x="1" y="2"/>
                        </a:moveTo>
                        <a:cubicBezTo>
                          <a:pt x="1" y="2"/>
                          <a:pt x="0" y="3"/>
                          <a:pt x="1" y="5"/>
                        </a:cubicBezTo>
                        <a:cubicBezTo>
                          <a:pt x="2" y="6"/>
                          <a:pt x="1" y="7"/>
                          <a:pt x="0" y="8"/>
                        </a:cubicBezTo>
                        <a:cubicBezTo>
                          <a:pt x="0" y="9"/>
                          <a:pt x="2" y="8"/>
                          <a:pt x="3" y="11"/>
                        </a:cubicBezTo>
                        <a:cubicBezTo>
                          <a:pt x="3" y="12"/>
                          <a:pt x="5" y="14"/>
                          <a:pt x="9" y="8"/>
                        </a:cubicBezTo>
                        <a:cubicBezTo>
                          <a:pt x="12" y="2"/>
                          <a:pt x="1" y="0"/>
                          <a:pt x="1" y="2"/>
                        </a:cubicBezTo>
                        <a:close/>
                      </a:path>
                    </a:pathLst>
                  </a:custGeom>
                  <a:solidFill>
                    <a:srgbClr val="F4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92" name="Freeform 168"/>
                  <p:cNvSpPr>
                    <a:spLocks/>
                  </p:cNvSpPr>
                  <p:nvPr/>
                </p:nvSpPr>
                <p:spPr bwMode="auto">
                  <a:xfrm>
                    <a:off x="23480713" y="8847138"/>
                    <a:ext cx="363537" cy="349250"/>
                  </a:xfrm>
                  <a:custGeom>
                    <a:avLst/>
                    <a:gdLst>
                      <a:gd name="T0" fmla="*/ 2 w 17"/>
                      <a:gd name="T1" fmla="*/ 9 h 16"/>
                      <a:gd name="T2" fmla="*/ 4 w 17"/>
                      <a:gd name="T3" fmla="*/ 8 h 16"/>
                      <a:gd name="T4" fmla="*/ 8 w 17"/>
                      <a:gd name="T5" fmla="*/ 13 h 16"/>
                      <a:gd name="T6" fmla="*/ 8 w 17"/>
                      <a:gd name="T7" fmla="*/ 16 h 16"/>
                      <a:gd name="T8" fmla="*/ 11 w 17"/>
                      <a:gd name="T9" fmla="*/ 14 h 16"/>
                      <a:gd name="T10" fmla="*/ 3 w 17"/>
                      <a:gd name="T11" fmla="*/ 6 h 16"/>
                      <a:gd name="T12" fmla="*/ 2 w 17"/>
                      <a:gd name="T13" fmla="*/ 9 h 16"/>
                    </a:gdLst>
                    <a:ahLst/>
                    <a:cxnLst>
                      <a:cxn ang="0">
                        <a:pos x="T0" y="T1"/>
                      </a:cxn>
                      <a:cxn ang="0">
                        <a:pos x="T2" y="T3"/>
                      </a:cxn>
                      <a:cxn ang="0">
                        <a:pos x="T4" y="T5"/>
                      </a:cxn>
                      <a:cxn ang="0">
                        <a:pos x="T6" y="T7"/>
                      </a:cxn>
                      <a:cxn ang="0">
                        <a:pos x="T8" y="T9"/>
                      </a:cxn>
                      <a:cxn ang="0">
                        <a:pos x="T10" y="T11"/>
                      </a:cxn>
                      <a:cxn ang="0">
                        <a:pos x="T12" y="T13"/>
                      </a:cxn>
                    </a:cxnLst>
                    <a:rect l="0" t="0" r="r" b="b"/>
                    <a:pathLst>
                      <a:path w="17" h="16">
                        <a:moveTo>
                          <a:pt x="2" y="9"/>
                        </a:moveTo>
                        <a:cubicBezTo>
                          <a:pt x="2" y="9"/>
                          <a:pt x="2" y="7"/>
                          <a:pt x="4" y="8"/>
                        </a:cubicBezTo>
                        <a:cubicBezTo>
                          <a:pt x="5" y="9"/>
                          <a:pt x="7" y="13"/>
                          <a:pt x="8" y="13"/>
                        </a:cubicBezTo>
                        <a:cubicBezTo>
                          <a:pt x="11" y="12"/>
                          <a:pt x="8" y="16"/>
                          <a:pt x="8" y="16"/>
                        </a:cubicBezTo>
                        <a:cubicBezTo>
                          <a:pt x="8" y="16"/>
                          <a:pt x="10" y="15"/>
                          <a:pt x="11" y="14"/>
                        </a:cubicBezTo>
                        <a:cubicBezTo>
                          <a:pt x="17" y="7"/>
                          <a:pt x="7" y="0"/>
                          <a:pt x="3" y="6"/>
                        </a:cubicBezTo>
                        <a:cubicBezTo>
                          <a:pt x="3" y="6"/>
                          <a:pt x="0" y="7"/>
                          <a:pt x="2" y="9"/>
                        </a:cubicBezTo>
                        <a:close/>
                      </a:path>
                    </a:pathLst>
                  </a:custGeom>
                  <a:solidFill>
                    <a:srgbClr val="7A6D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93" name="Freeform 169"/>
                  <p:cNvSpPr>
                    <a:spLocks/>
                  </p:cNvSpPr>
                  <p:nvPr/>
                </p:nvSpPr>
                <p:spPr bwMode="auto">
                  <a:xfrm>
                    <a:off x="23415626" y="9852025"/>
                    <a:ext cx="42862" cy="130175"/>
                  </a:xfrm>
                  <a:custGeom>
                    <a:avLst/>
                    <a:gdLst>
                      <a:gd name="T0" fmla="*/ 14 w 27"/>
                      <a:gd name="T1" fmla="*/ 0 h 82"/>
                      <a:gd name="T2" fmla="*/ 0 w 27"/>
                      <a:gd name="T3" fmla="*/ 41 h 82"/>
                      <a:gd name="T4" fmla="*/ 14 w 27"/>
                      <a:gd name="T5" fmla="*/ 82 h 82"/>
                      <a:gd name="T6" fmla="*/ 27 w 27"/>
                      <a:gd name="T7" fmla="*/ 82 h 82"/>
                      <a:gd name="T8" fmla="*/ 14 w 27"/>
                      <a:gd name="T9" fmla="*/ 55 h 82"/>
                      <a:gd name="T10" fmla="*/ 14 w 27"/>
                      <a:gd name="T11" fmla="*/ 27 h 82"/>
                      <a:gd name="T12" fmla="*/ 27 w 27"/>
                      <a:gd name="T13" fmla="*/ 55 h 82"/>
                      <a:gd name="T14" fmla="*/ 27 w 27"/>
                      <a:gd name="T15" fmla="*/ 55 h 82"/>
                      <a:gd name="T16" fmla="*/ 27 w 27"/>
                      <a:gd name="T17" fmla="*/ 27 h 82"/>
                      <a:gd name="T18" fmla="*/ 27 w 27"/>
                      <a:gd name="T19" fmla="*/ 14 h 82"/>
                      <a:gd name="T20" fmla="*/ 14 w 27"/>
                      <a:gd name="T21"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82">
                        <a:moveTo>
                          <a:pt x="14" y="0"/>
                        </a:moveTo>
                        <a:lnTo>
                          <a:pt x="0" y="41"/>
                        </a:lnTo>
                        <a:lnTo>
                          <a:pt x="14" y="82"/>
                        </a:lnTo>
                        <a:lnTo>
                          <a:pt x="27" y="82"/>
                        </a:lnTo>
                        <a:lnTo>
                          <a:pt x="14" y="55"/>
                        </a:lnTo>
                        <a:lnTo>
                          <a:pt x="14" y="27"/>
                        </a:lnTo>
                        <a:lnTo>
                          <a:pt x="27" y="55"/>
                        </a:lnTo>
                        <a:lnTo>
                          <a:pt x="27" y="55"/>
                        </a:lnTo>
                        <a:lnTo>
                          <a:pt x="27" y="27"/>
                        </a:lnTo>
                        <a:lnTo>
                          <a:pt x="27" y="14"/>
                        </a:lnTo>
                        <a:lnTo>
                          <a:pt x="14" y="0"/>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94" name="Freeform 170"/>
                  <p:cNvSpPr>
                    <a:spLocks/>
                  </p:cNvSpPr>
                  <p:nvPr/>
                </p:nvSpPr>
                <p:spPr bwMode="auto">
                  <a:xfrm>
                    <a:off x="23415626" y="9852025"/>
                    <a:ext cx="42862" cy="130175"/>
                  </a:xfrm>
                  <a:custGeom>
                    <a:avLst/>
                    <a:gdLst>
                      <a:gd name="T0" fmla="*/ 14 w 27"/>
                      <a:gd name="T1" fmla="*/ 0 h 82"/>
                      <a:gd name="T2" fmla="*/ 0 w 27"/>
                      <a:gd name="T3" fmla="*/ 41 h 82"/>
                      <a:gd name="T4" fmla="*/ 14 w 27"/>
                      <a:gd name="T5" fmla="*/ 82 h 82"/>
                      <a:gd name="T6" fmla="*/ 27 w 27"/>
                      <a:gd name="T7" fmla="*/ 82 h 82"/>
                      <a:gd name="T8" fmla="*/ 14 w 27"/>
                      <a:gd name="T9" fmla="*/ 55 h 82"/>
                      <a:gd name="T10" fmla="*/ 14 w 27"/>
                      <a:gd name="T11" fmla="*/ 27 h 82"/>
                      <a:gd name="T12" fmla="*/ 27 w 27"/>
                      <a:gd name="T13" fmla="*/ 55 h 82"/>
                      <a:gd name="T14" fmla="*/ 27 w 27"/>
                      <a:gd name="T15" fmla="*/ 55 h 82"/>
                      <a:gd name="T16" fmla="*/ 27 w 27"/>
                      <a:gd name="T17" fmla="*/ 27 h 82"/>
                      <a:gd name="T18" fmla="*/ 27 w 27"/>
                      <a:gd name="T19" fmla="*/ 14 h 82"/>
                      <a:gd name="T20" fmla="*/ 14 w 27"/>
                      <a:gd name="T21"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82">
                        <a:moveTo>
                          <a:pt x="14" y="0"/>
                        </a:moveTo>
                        <a:lnTo>
                          <a:pt x="0" y="41"/>
                        </a:lnTo>
                        <a:lnTo>
                          <a:pt x="14" y="82"/>
                        </a:lnTo>
                        <a:lnTo>
                          <a:pt x="27" y="82"/>
                        </a:lnTo>
                        <a:lnTo>
                          <a:pt x="14" y="55"/>
                        </a:lnTo>
                        <a:lnTo>
                          <a:pt x="14" y="27"/>
                        </a:lnTo>
                        <a:lnTo>
                          <a:pt x="27" y="55"/>
                        </a:lnTo>
                        <a:lnTo>
                          <a:pt x="27" y="55"/>
                        </a:lnTo>
                        <a:lnTo>
                          <a:pt x="27" y="27"/>
                        </a:lnTo>
                        <a:lnTo>
                          <a:pt x="27"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95" name="Freeform 171"/>
                  <p:cNvSpPr>
                    <a:spLocks/>
                  </p:cNvSpPr>
                  <p:nvPr/>
                </p:nvSpPr>
                <p:spPr bwMode="auto">
                  <a:xfrm>
                    <a:off x="23736301" y="10026650"/>
                    <a:ext cx="42862" cy="109538"/>
                  </a:xfrm>
                  <a:custGeom>
                    <a:avLst/>
                    <a:gdLst>
                      <a:gd name="T0" fmla="*/ 0 w 27"/>
                      <a:gd name="T1" fmla="*/ 0 h 69"/>
                      <a:gd name="T2" fmla="*/ 0 w 27"/>
                      <a:gd name="T3" fmla="*/ 14 h 69"/>
                      <a:gd name="T4" fmla="*/ 0 w 27"/>
                      <a:gd name="T5" fmla="*/ 41 h 69"/>
                      <a:gd name="T6" fmla="*/ 14 w 27"/>
                      <a:gd name="T7" fmla="*/ 41 h 69"/>
                      <a:gd name="T8" fmla="*/ 14 w 27"/>
                      <a:gd name="T9" fmla="*/ 14 h 69"/>
                      <a:gd name="T10" fmla="*/ 14 w 27"/>
                      <a:gd name="T11" fmla="*/ 41 h 69"/>
                      <a:gd name="T12" fmla="*/ 14 w 27"/>
                      <a:gd name="T13" fmla="*/ 69 h 69"/>
                      <a:gd name="T14" fmla="*/ 14 w 27"/>
                      <a:gd name="T15" fmla="*/ 69 h 69"/>
                      <a:gd name="T16" fmla="*/ 27 w 27"/>
                      <a:gd name="T17" fmla="*/ 41 h 69"/>
                      <a:gd name="T18" fmla="*/ 27 w 27"/>
                      <a:gd name="T19" fmla="*/ 0 h 69"/>
                      <a:gd name="T20" fmla="*/ 0 w 27"/>
                      <a:gd name="T21"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69">
                        <a:moveTo>
                          <a:pt x="0" y="0"/>
                        </a:moveTo>
                        <a:lnTo>
                          <a:pt x="0" y="14"/>
                        </a:lnTo>
                        <a:lnTo>
                          <a:pt x="0" y="41"/>
                        </a:lnTo>
                        <a:lnTo>
                          <a:pt x="14" y="41"/>
                        </a:lnTo>
                        <a:lnTo>
                          <a:pt x="14" y="14"/>
                        </a:lnTo>
                        <a:lnTo>
                          <a:pt x="14" y="41"/>
                        </a:lnTo>
                        <a:lnTo>
                          <a:pt x="14" y="69"/>
                        </a:lnTo>
                        <a:lnTo>
                          <a:pt x="14" y="69"/>
                        </a:lnTo>
                        <a:lnTo>
                          <a:pt x="27" y="41"/>
                        </a:lnTo>
                        <a:lnTo>
                          <a:pt x="27" y="0"/>
                        </a:lnTo>
                        <a:lnTo>
                          <a:pt x="0" y="0"/>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96" name="Freeform 172"/>
                  <p:cNvSpPr>
                    <a:spLocks/>
                  </p:cNvSpPr>
                  <p:nvPr/>
                </p:nvSpPr>
                <p:spPr bwMode="auto">
                  <a:xfrm>
                    <a:off x="23523576" y="9218613"/>
                    <a:ext cx="63500" cy="152400"/>
                  </a:xfrm>
                  <a:custGeom>
                    <a:avLst/>
                    <a:gdLst>
                      <a:gd name="T0" fmla="*/ 13 w 40"/>
                      <a:gd name="T1" fmla="*/ 0 h 96"/>
                      <a:gd name="T2" fmla="*/ 0 w 40"/>
                      <a:gd name="T3" fmla="*/ 14 h 96"/>
                      <a:gd name="T4" fmla="*/ 0 w 40"/>
                      <a:gd name="T5" fmla="*/ 96 h 96"/>
                      <a:gd name="T6" fmla="*/ 26 w 40"/>
                      <a:gd name="T7" fmla="*/ 83 h 96"/>
                      <a:gd name="T8" fmla="*/ 40 w 40"/>
                      <a:gd name="T9" fmla="*/ 83 h 96"/>
                      <a:gd name="T10" fmla="*/ 13 w 40"/>
                      <a:gd name="T11" fmla="*/ 0 h 96"/>
                    </a:gdLst>
                    <a:ahLst/>
                    <a:cxnLst>
                      <a:cxn ang="0">
                        <a:pos x="T0" y="T1"/>
                      </a:cxn>
                      <a:cxn ang="0">
                        <a:pos x="T2" y="T3"/>
                      </a:cxn>
                      <a:cxn ang="0">
                        <a:pos x="T4" y="T5"/>
                      </a:cxn>
                      <a:cxn ang="0">
                        <a:pos x="T6" y="T7"/>
                      </a:cxn>
                      <a:cxn ang="0">
                        <a:pos x="T8" y="T9"/>
                      </a:cxn>
                      <a:cxn ang="0">
                        <a:pos x="T10" y="T11"/>
                      </a:cxn>
                    </a:cxnLst>
                    <a:rect l="0" t="0" r="r" b="b"/>
                    <a:pathLst>
                      <a:path w="40" h="96">
                        <a:moveTo>
                          <a:pt x="13" y="0"/>
                        </a:moveTo>
                        <a:lnTo>
                          <a:pt x="0" y="14"/>
                        </a:lnTo>
                        <a:lnTo>
                          <a:pt x="0" y="96"/>
                        </a:lnTo>
                        <a:lnTo>
                          <a:pt x="26" y="83"/>
                        </a:lnTo>
                        <a:lnTo>
                          <a:pt x="40" y="83"/>
                        </a:lnTo>
                        <a:lnTo>
                          <a:pt x="13"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97" name="Freeform 173"/>
                  <p:cNvSpPr>
                    <a:spLocks/>
                  </p:cNvSpPr>
                  <p:nvPr/>
                </p:nvSpPr>
                <p:spPr bwMode="auto">
                  <a:xfrm>
                    <a:off x="23564851" y="9240838"/>
                    <a:ext cx="128587" cy="174625"/>
                  </a:xfrm>
                  <a:custGeom>
                    <a:avLst/>
                    <a:gdLst>
                      <a:gd name="T0" fmla="*/ 54 w 81"/>
                      <a:gd name="T1" fmla="*/ 0 h 110"/>
                      <a:gd name="T2" fmla="*/ 0 w 81"/>
                      <a:gd name="T3" fmla="*/ 82 h 110"/>
                      <a:gd name="T4" fmla="*/ 14 w 81"/>
                      <a:gd name="T5" fmla="*/ 69 h 110"/>
                      <a:gd name="T6" fmla="*/ 41 w 81"/>
                      <a:gd name="T7" fmla="*/ 110 h 110"/>
                      <a:gd name="T8" fmla="*/ 81 w 81"/>
                      <a:gd name="T9" fmla="*/ 27 h 110"/>
                      <a:gd name="T10" fmla="*/ 54 w 81"/>
                      <a:gd name="T11" fmla="*/ 0 h 110"/>
                    </a:gdLst>
                    <a:ahLst/>
                    <a:cxnLst>
                      <a:cxn ang="0">
                        <a:pos x="T0" y="T1"/>
                      </a:cxn>
                      <a:cxn ang="0">
                        <a:pos x="T2" y="T3"/>
                      </a:cxn>
                      <a:cxn ang="0">
                        <a:pos x="T4" y="T5"/>
                      </a:cxn>
                      <a:cxn ang="0">
                        <a:pos x="T6" y="T7"/>
                      </a:cxn>
                      <a:cxn ang="0">
                        <a:pos x="T8" y="T9"/>
                      </a:cxn>
                      <a:cxn ang="0">
                        <a:pos x="T10" y="T11"/>
                      </a:cxn>
                    </a:cxnLst>
                    <a:rect l="0" t="0" r="r" b="b"/>
                    <a:pathLst>
                      <a:path w="81" h="110">
                        <a:moveTo>
                          <a:pt x="54" y="0"/>
                        </a:moveTo>
                        <a:lnTo>
                          <a:pt x="0" y="82"/>
                        </a:lnTo>
                        <a:lnTo>
                          <a:pt x="14" y="69"/>
                        </a:lnTo>
                        <a:lnTo>
                          <a:pt x="41" y="110"/>
                        </a:lnTo>
                        <a:lnTo>
                          <a:pt x="81" y="27"/>
                        </a:lnTo>
                        <a:lnTo>
                          <a:pt x="54"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grpSp>
            <p:grpSp>
              <p:nvGrpSpPr>
                <p:cNvPr id="758" name="Group 757"/>
                <p:cNvGrpSpPr>
                  <a:grpSpLocks noChangeAspect="1"/>
                </p:cNvGrpSpPr>
                <p:nvPr/>
              </p:nvGrpSpPr>
              <p:grpSpPr>
                <a:xfrm>
                  <a:off x="10224678" y="388537"/>
                  <a:ext cx="225434" cy="832500"/>
                  <a:chOff x="25130126" y="8869363"/>
                  <a:chExt cx="492124" cy="2074863"/>
                </a:xfrm>
                <a:effectLst>
                  <a:outerShdw blurRad="76200" dir="18900000" sy="23000" kx="-1200000" algn="bl" rotWithShape="0">
                    <a:prstClr val="black">
                      <a:alpha val="20000"/>
                    </a:prstClr>
                  </a:outerShdw>
                </a:effectLst>
              </p:grpSpPr>
              <p:sp>
                <p:nvSpPr>
                  <p:cNvPr id="861" name="Freeform 196"/>
                  <p:cNvSpPr>
                    <a:spLocks/>
                  </p:cNvSpPr>
                  <p:nvPr/>
                </p:nvSpPr>
                <p:spPr bwMode="auto">
                  <a:xfrm>
                    <a:off x="25387301" y="9153525"/>
                    <a:ext cx="128587" cy="217488"/>
                  </a:xfrm>
                  <a:custGeom>
                    <a:avLst/>
                    <a:gdLst>
                      <a:gd name="T0" fmla="*/ 6 w 6"/>
                      <a:gd name="T1" fmla="*/ 0 h 10"/>
                      <a:gd name="T2" fmla="*/ 5 w 6"/>
                      <a:gd name="T3" fmla="*/ 10 h 10"/>
                      <a:gd name="T4" fmla="*/ 0 w 6"/>
                      <a:gd name="T5" fmla="*/ 7 h 10"/>
                      <a:gd name="T6" fmla="*/ 1 w 6"/>
                      <a:gd name="T7" fmla="*/ 1 h 10"/>
                      <a:gd name="T8" fmla="*/ 6 w 6"/>
                      <a:gd name="T9" fmla="*/ 0 h 10"/>
                    </a:gdLst>
                    <a:ahLst/>
                    <a:cxnLst>
                      <a:cxn ang="0">
                        <a:pos x="T0" y="T1"/>
                      </a:cxn>
                      <a:cxn ang="0">
                        <a:pos x="T2" y="T3"/>
                      </a:cxn>
                      <a:cxn ang="0">
                        <a:pos x="T4" y="T5"/>
                      </a:cxn>
                      <a:cxn ang="0">
                        <a:pos x="T6" y="T7"/>
                      </a:cxn>
                      <a:cxn ang="0">
                        <a:pos x="T8" y="T9"/>
                      </a:cxn>
                    </a:cxnLst>
                    <a:rect l="0" t="0" r="r" b="b"/>
                    <a:pathLst>
                      <a:path w="6" h="10">
                        <a:moveTo>
                          <a:pt x="6" y="0"/>
                        </a:moveTo>
                        <a:cubicBezTo>
                          <a:pt x="3" y="2"/>
                          <a:pt x="5" y="10"/>
                          <a:pt x="5" y="10"/>
                        </a:cubicBezTo>
                        <a:cubicBezTo>
                          <a:pt x="0" y="7"/>
                          <a:pt x="0" y="7"/>
                          <a:pt x="0" y="7"/>
                        </a:cubicBezTo>
                        <a:cubicBezTo>
                          <a:pt x="1" y="1"/>
                          <a:pt x="1" y="1"/>
                          <a:pt x="1" y="1"/>
                        </a:cubicBezTo>
                        <a:lnTo>
                          <a:pt x="6" y="0"/>
                        </a:lnTo>
                        <a:close/>
                      </a:path>
                    </a:pathLst>
                  </a:custGeom>
                  <a:solidFill>
                    <a:srgbClr val="7A6D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62" name="Freeform 197"/>
                  <p:cNvSpPr>
                    <a:spLocks/>
                  </p:cNvSpPr>
                  <p:nvPr/>
                </p:nvSpPr>
                <p:spPr bwMode="auto">
                  <a:xfrm>
                    <a:off x="25279351" y="10156825"/>
                    <a:ext cx="85725" cy="677863"/>
                  </a:xfrm>
                  <a:custGeom>
                    <a:avLst/>
                    <a:gdLst>
                      <a:gd name="T0" fmla="*/ 27 w 54"/>
                      <a:gd name="T1" fmla="*/ 427 h 427"/>
                      <a:gd name="T2" fmla="*/ 54 w 54"/>
                      <a:gd name="T3" fmla="*/ 399 h 427"/>
                      <a:gd name="T4" fmla="*/ 54 w 54"/>
                      <a:gd name="T5" fmla="*/ 14 h 427"/>
                      <a:gd name="T6" fmla="*/ 14 w 54"/>
                      <a:gd name="T7" fmla="*/ 0 h 427"/>
                      <a:gd name="T8" fmla="*/ 0 w 54"/>
                      <a:gd name="T9" fmla="*/ 358 h 427"/>
                      <a:gd name="T10" fmla="*/ 27 w 54"/>
                      <a:gd name="T11" fmla="*/ 427 h 427"/>
                    </a:gdLst>
                    <a:ahLst/>
                    <a:cxnLst>
                      <a:cxn ang="0">
                        <a:pos x="T0" y="T1"/>
                      </a:cxn>
                      <a:cxn ang="0">
                        <a:pos x="T2" y="T3"/>
                      </a:cxn>
                      <a:cxn ang="0">
                        <a:pos x="T4" y="T5"/>
                      </a:cxn>
                      <a:cxn ang="0">
                        <a:pos x="T6" y="T7"/>
                      </a:cxn>
                      <a:cxn ang="0">
                        <a:pos x="T8" y="T9"/>
                      </a:cxn>
                      <a:cxn ang="0">
                        <a:pos x="T10" y="T11"/>
                      </a:cxn>
                    </a:cxnLst>
                    <a:rect l="0" t="0" r="r" b="b"/>
                    <a:pathLst>
                      <a:path w="54" h="427">
                        <a:moveTo>
                          <a:pt x="27" y="427"/>
                        </a:moveTo>
                        <a:lnTo>
                          <a:pt x="54" y="399"/>
                        </a:lnTo>
                        <a:lnTo>
                          <a:pt x="54" y="14"/>
                        </a:lnTo>
                        <a:lnTo>
                          <a:pt x="14" y="0"/>
                        </a:lnTo>
                        <a:lnTo>
                          <a:pt x="0" y="358"/>
                        </a:lnTo>
                        <a:lnTo>
                          <a:pt x="27" y="427"/>
                        </a:lnTo>
                        <a:close/>
                      </a:path>
                    </a:pathLst>
                  </a:custGeom>
                  <a:solidFill>
                    <a:srgbClr val="DB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63" name="Freeform 198"/>
                  <p:cNvSpPr>
                    <a:spLocks/>
                  </p:cNvSpPr>
                  <p:nvPr/>
                </p:nvSpPr>
                <p:spPr bwMode="auto">
                  <a:xfrm>
                    <a:off x="25279351" y="10136188"/>
                    <a:ext cx="42862" cy="698500"/>
                  </a:xfrm>
                  <a:custGeom>
                    <a:avLst/>
                    <a:gdLst>
                      <a:gd name="T0" fmla="*/ 0 w 27"/>
                      <a:gd name="T1" fmla="*/ 0 h 440"/>
                      <a:gd name="T2" fmla="*/ 0 w 27"/>
                      <a:gd name="T3" fmla="*/ 412 h 440"/>
                      <a:gd name="T4" fmla="*/ 27 w 27"/>
                      <a:gd name="T5" fmla="*/ 440 h 440"/>
                      <a:gd name="T6" fmla="*/ 27 w 27"/>
                      <a:gd name="T7" fmla="*/ 13 h 440"/>
                      <a:gd name="T8" fmla="*/ 0 w 27"/>
                      <a:gd name="T9" fmla="*/ 0 h 440"/>
                    </a:gdLst>
                    <a:ahLst/>
                    <a:cxnLst>
                      <a:cxn ang="0">
                        <a:pos x="T0" y="T1"/>
                      </a:cxn>
                      <a:cxn ang="0">
                        <a:pos x="T2" y="T3"/>
                      </a:cxn>
                      <a:cxn ang="0">
                        <a:pos x="T4" y="T5"/>
                      </a:cxn>
                      <a:cxn ang="0">
                        <a:pos x="T6" y="T7"/>
                      </a:cxn>
                      <a:cxn ang="0">
                        <a:pos x="T8" y="T9"/>
                      </a:cxn>
                    </a:cxnLst>
                    <a:rect l="0" t="0" r="r" b="b"/>
                    <a:pathLst>
                      <a:path w="27" h="440">
                        <a:moveTo>
                          <a:pt x="0" y="0"/>
                        </a:moveTo>
                        <a:lnTo>
                          <a:pt x="0" y="412"/>
                        </a:lnTo>
                        <a:lnTo>
                          <a:pt x="27" y="440"/>
                        </a:lnTo>
                        <a:lnTo>
                          <a:pt x="27" y="13"/>
                        </a:lnTo>
                        <a:lnTo>
                          <a:pt x="0" y="0"/>
                        </a:lnTo>
                        <a:close/>
                      </a:path>
                    </a:pathLst>
                  </a:custGeom>
                  <a:solidFill>
                    <a:srgbClr val="E5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64" name="Freeform 199"/>
                  <p:cNvSpPr>
                    <a:spLocks/>
                  </p:cNvSpPr>
                  <p:nvPr/>
                </p:nvSpPr>
                <p:spPr bwMode="auto">
                  <a:xfrm>
                    <a:off x="25130126" y="10790238"/>
                    <a:ext cx="192087" cy="109538"/>
                  </a:xfrm>
                  <a:custGeom>
                    <a:avLst/>
                    <a:gdLst>
                      <a:gd name="T0" fmla="*/ 9 w 9"/>
                      <a:gd name="T1" fmla="*/ 2 h 5"/>
                      <a:gd name="T2" fmla="*/ 4 w 9"/>
                      <a:gd name="T3" fmla="*/ 4 h 5"/>
                      <a:gd name="T4" fmla="*/ 2 w 9"/>
                      <a:gd name="T5" fmla="*/ 3 h 5"/>
                      <a:gd name="T6" fmla="*/ 7 w 9"/>
                      <a:gd name="T7" fmla="*/ 0 h 5"/>
                      <a:gd name="T8" fmla="*/ 9 w 9"/>
                      <a:gd name="T9" fmla="*/ 2 h 5"/>
                    </a:gdLst>
                    <a:ahLst/>
                    <a:cxnLst>
                      <a:cxn ang="0">
                        <a:pos x="T0" y="T1"/>
                      </a:cxn>
                      <a:cxn ang="0">
                        <a:pos x="T2" y="T3"/>
                      </a:cxn>
                      <a:cxn ang="0">
                        <a:pos x="T4" y="T5"/>
                      </a:cxn>
                      <a:cxn ang="0">
                        <a:pos x="T6" y="T7"/>
                      </a:cxn>
                      <a:cxn ang="0">
                        <a:pos x="T8" y="T9"/>
                      </a:cxn>
                    </a:cxnLst>
                    <a:rect l="0" t="0" r="r" b="b"/>
                    <a:pathLst>
                      <a:path w="9" h="5">
                        <a:moveTo>
                          <a:pt x="9" y="2"/>
                        </a:moveTo>
                        <a:cubicBezTo>
                          <a:pt x="9" y="2"/>
                          <a:pt x="5" y="4"/>
                          <a:pt x="4" y="4"/>
                        </a:cubicBezTo>
                        <a:cubicBezTo>
                          <a:pt x="3" y="5"/>
                          <a:pt x="0" y="4"/>
                          <a:pt x="2" y="3"/>
                        </a:cubicBezTo>
                        <a:cubicBezTo>
                          <a:pt x="3" y="2"/>
                          <a:pt x="7" y="0"/>
                          <a:pt x="7" y="0"/>
                        </a:cubicBezTo>
                        <a:lnTo>
                          <a:pt x="9" y="2"/>
                        </a:lnTo>
                        <a:close/>
                      </a:path>
                    </a:pathLst>
                  </a:custGeom>
                  <a:solidFill>
                    <a:srgbClr val="604E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65" name="Freeform 200"/>
                  <p:cNvSpPr>
                    <a:spLocks/>
                  </p:cNvSpPr>
                  <p:nvPr/>
                </p:nvSpPr>
                <p:spPr bwMode="auto">
                  <a:xfrm>
                    <a:off x="25387301" y="10201275"/>
                    <a:ext cx="85725" cy="676275"/>
                  </a:xfrm>
                  <a:custGeom>
                    <a:avLst/>
                    <a:gdLst>
                      <a:gd name="T0" fmla="*/ 27 w 54"/>
                      <a:gd name="T1" fmla="*/ 426 h 426"/>
                      <a:gd name="T2" fmla="*/ 54 w 54"/>
                      <a:gd name="T3" fmla="*/ 413 h 426"/>
                      <a:gd name="T4" fmla="*/ 54 w 54"/>
                      <a:gd name="T5" fmla="*/ 14 h 426"/>
                      <a:gd name="T6" fmla="*/ 13 w 54"/>
                      <a:gd name="T7" fmla="*/ 0 h 426"/>
                      <a:gd name="T8" fmla="*/ 0 w 54"/>
                      <a:gd name="T9" fmla="*/ 358 h 426"/>
                      <a:gd name="T10" fmla="*/ 27 w 54"/>
                      <a:gd name="T11" fmla="*/ 426 h 426"/>
                    </a:gdLst>
                    <a:ahLst/>
                    <a:cxnLst>
                      <a:cxn ang="0">
                        <a:pos x="T0" y="T1"/>
                      </a:cxn>
                      <a:cxn ang="0">
                        <a:pos x="T2" y="T3"/>
                      </a:cxn>
                      <a:cxn ang="0">
                        <a:pos x="T4" y="T5"/>
                      </a:cxn>
                      <a:cxn ang="0">
                        <a:pos x="T6" y="T7"/>
                      </a:cxn>
                      <a:cxn ang="0">
                        <a:pos x="T8" y="T9"/>
                      </a:cxn>
                      <a:cxn ang="0">
                        <a:pos x="T10" y="T11"/>
                      </a:cxn>
                    </a:cxnLst>
                    <a:rect l="0" t="0" r="r" b="b"/>
                    <a:pathLst>
                      <a:path w="54" h="426">
                        <a:moveTo>
                          <a:pt x="27" y="426"/>
                        </a:moveTo>
                        <a:lnTo>
                          <a:pt x="54" y="413"/>
                        </a:lnTo>
                        <a:lnTo>
                          <a:pt x="54" y="14"/>
                        </a:lnTo>
                        <a:lnTo>
                          <a:pt x="13" y="0"/>
                        </a:lnTo>
                        <a:lnTo>
                          <a:pt x="0" y="358"/>
                        </a:lnTo>
                        <a:lnTo>
                          <a:pt x="27" y="426"/>
                        </a:lnTo>
                        <a:close/>
                      </a:path>
                    </a:pathLst>
                  </a:custGeom>
                  <a:solidFill>
                    <a:srgbClr val="DB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66" name="Freeform 201"/>
                  <p:cNvSpPr>
                    <a:spLocks/>
                  </p:cNvSpPr>
                  <p:nvPr/>
                </p:nvSpPr>
                <p:spPr bwMode="auto">
                  <a:xfrm>
                    <a:off x="25365076" y="10179050"/>
                    <a:ext cx="65087" cy="698500"/>
                  </a:xfrm>
                  <a:custGeom>
                    <a:avLst/>
                    <a:gdLst>
                      <a:gd name="T0" fmla="*/ 0 w 41"/>
                      <a:gd name="T1" fmla="*/ 0 h 440"/>
                      <a:gd name="T2" fmla="*/ 0 w 41"/>
                      <a:gd name="T3" fmla="*/ 413 h 440"/>
                      <a:gd name="T4" fmla="*/ 41 w 41"/>
                      <a:gd name="T5" fmla="*/ 440 h 440"/>
                      <a:gd name="T6" fmla="*/ 41 w 41"/>
                      <a:gd name="T7" fmla="*/ 14 h 440"/>
                      <a:gd name="T8" fmla="*/ 0 w 41"/>
                      <a:gd name="T9" fmla="*/ 0 h 440"/>
                    </a:gdLst>
                    <a:ahLst/>
                    <a:cxnLst>
                      <a:cxn ang="0">
                        <a:pos x="T0" y="T1"/>
                      </a:cxn>
                      <a:cxn ang="0">
                        <a:pos x="T2" y="T3"/>
                      </a:cxn>
                      <a:cxn ang="0">
                        <a:pos x="T4" y="T5"/>
                      </a:cxn>
                      <a:cxn ang="0">
                        <a:pos x="T6" y="T7"/>
                      </a:cxn>
                      <a:cxn ang="0">
                        <a:pos x="T8" y="T9"/>
                      </a:cxn>
                    </a:cxnLst>
                    <a:rect l="0" t="0" r="r" b="b"/>
                    <a:pathLst>
                      <a:path w="41" h="440">
                        <a:moveTo>
                          <a:pt x="0" y="0"/>
                        </a:moveTo>
                        <a:lnTo>
                          <a:pt x="0" y="413"/>
                        </a:lnTo>
                        <a:lnTo>
                          <a:pt x="41" y="440"/>
                        </a:lnTo>
                        <a:lnTo>
                          <a:pt x="41" y="14"/>
                        </a:lnTo>
                        <a:lnTo>
                          <a:pt x="0" y="0"/>
                        </a:lnTo>
                        <a:close/>
                      </a:path>
                    </a:pathLst>
                  </a:custGeom>
                  <a:solidFill>
                    <a:srgbClr val="E5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67" name="Freeform 202"/>
                  <p:cNvSpPr>
                    <a:spLocks/>
                  </p:cNvSpPr>
                  <p:nvPr/>
                </p:nvSpPr>
                <p:spPr bwMode="auto">
                  <a:xfrm>
                    <a:off x="25236488" y="10834688"/>
                    <a:ext cx="193675" cy="109538"/>
                  </a:xfrm>
                  <a:custGeom>
                    <a:avLst/>
                    <a:gdLst>
                      <a:gd name="T0" fmla="*/ 9 w 9"/>
                      <a:gd name="T1" fmla="*/ 2 h 5"/>
                      <a:gd name="T2" fmla="*/ 4 w 9"/>
                      <a:gd name="T3" fmla="*/ 4 h 5"/>
                      <a:gd name="T4" fmla="*/ 2 w 9"/>
                      <a:gd name="T5" fmla="*/ 3 h 5"/>
                      <a:gd name="T6" fmla="*/ 6 w 9"/>
                      <a:gd name="T7" fmla="*/ 0 h 5"/>
                      <a:gd name="T8" fmla="*/ 9 w 9"/>
                      <a:gd name="T9" fmla="*/ 2 h 5"/>
                    </a:gdLst>
                    <a:ahLst/>
                    <a:cxnLst>
                      <a:cxn ang="0">
                        <a:pos x="T0" y="T1"/>
                      </a:cxn>
                      <a:cxn ang="0">
                        <a:pos x="T2" y="T3"/>
                      </a:cxn>
                      <a:cxn ang="0">
                        <a:pos x="T4" y="T5"/>
                      </a:cxn>
                      <a:cxn ang="0">
                        <a:pos x="T6" y="T7"/>
                      </a:cxn>
                      <a:cxn ang="0">
                        <a:pos x="T8" y="T9"/>
                      </a:cxn>
                    </a:cxnLst>
                    <a:rect l="0" t="0" r="r" b="b"/>
                    <a:pathLst>
                      <a:path w="9" h="5">
                        <a:moveTo>
                          <a:pt x="9" y="2"/>
                        </a:moveTo>
                        <a:cubicBezTo>
                          <a:pt x="9" y="2"/>
                          <a:pt x="5" y="4"/>
                          <a:pt x="4" y="4"/>
                        </a:cubicBezTo>
                        <a:cubicBezTo>
                          <a:pt x="2" y="5"/>
                          <a:pt x="0" y="4"/>
                          <a:pt x="2" y="3"/>
                        </a:cubicBezTo>
                        <a:cubicBezTo>
                          <a:pt x="3" y="2"/>
                          <a:pt x="6" y="0"/>
                          <a:pt x="6" y="0"/>
                        </a:cubicBezTo>
                        <a:lnTo>
                          <a:pt x="9" y="2"/>
                        </a:lnTo>
                        <a:close/>
                      </a:path>
                    </a:pathLst>
                  </a:custGeom>
                  <a:solidFill>
                    <a:srgbClr val="604E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68" name="Freeform 203"/>
                  <p:cNvSpPr>
                    <a:spLocks/>
                  </p:cNvSpPr>
                  <p:nvPr/>
                </p:nvSpPr>
                <p:spPr bwMode="auto">
                  <a:xfrm>
                    <a:off x="25215851" y="9807575"/>
                    <a:ext cx="320675" cy="481013"/>
                  </a:xfrm>
                  <a:custGeom>
                    <a:avLst/>
                    <a:gdLst>
                      <a:gd name="T0" fmla="*/ 27 w 202"/>
                      <a:gd name="T1" fmla="*/ 0 h 303"/>
                      <a:gd name="T2" fmla="*/ 0 w 202"/>
                      <a:gd name="T3" fmla="*/ 207 h 303"/>
                      <a:gd name="T4" fmla="*/ 202 w 202"/>
                      <a:gd name="T5" fmla="*/ 303 h 303"/>
                      <a:gd name="T6" fmla="*/ 162 w 202"/>
                      <a:gd name="T7" fmla="*/ 69 h 303"/>
                      <a:gd name="T8" fmla="*/ 27 w 202"/>
                      <a:gd name="T9" fmla="*/ 0 h 303"/>
                    </a:gdLst>
                    <a:ahLst/>
                    <a:cxnLst>
                      <a:cxn ang="0">
                        <a:pos x="T0" y="T1"/>
                      </a:cxn>
                      <a:cxn ang="0">
                        <a:pos x="T2" y="T3"/>
                      </a:cxn>
                      <a:cxn ang="0">
                        <a:pos x="T4" y="T5"/>
                      </a:cxn>
                      <a:cxn ang="0">
                        <a:pos x="T6" y="T7"/>
                      </a:cxn>
                      <a:cxn ang="0">
                        <a:pos x="T8" y="T9"/>
                      </a:cxn>
                    </a:cxnLst>
                    <a:rect l="0" t="0" r="r" b="b"/>
                    <a:pathLst>
                      <a:path w="202" h="303">
                        <a:moveTo>
                          <a:pt x="27" y="0"/>
                        </a:moveTo>
                        <a:lnTo>
                          <a:pt x="0" y="207"/>
                        </a:lnTo>
                        <a:lnTo>
                          <a:pt x="202" y="303"/>
                        </a:lnTo>
                        <a:lnTo>
                          <a:pt x="162" y="69"/>
                        </a:lnTo>
                        <a:lnTo>
                          <a:pt x="27" y="0"/>
                        </a:lnTo>
                        <a:close/>
                      </a:path>
                    </a:pathLst>
                  </a:custGeom>
                  <a:solidFill>
                    <a:srgbClr val="604E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69" name="Freeform 204"/>
                  <p:cNvSpPr>
                    <a:spLocks/>
                  </p:cNvSpPr>
                  <p:nvPr/>
                </p:nvSpPr>
                <p:spPr bwMode="auto">
                  <a:xfrm>
                    <a:off x="25301576" y="9263063"/>
                    <a:ext cx="171450" cy="631825"/>
                  </a:xfrm>
                  <a:custGeom>
                    <a:avLst/>
                    <a:gdLst>
                      <a:gd name="T0" fmla="*/ 0 w 8"/>
                      <a:gd name="T1" fmla="*/ 26 h 29"/>
                      <a:gd name="T2" fmla="*/ 0 w 8"/>
                      <a:gd name="T3" fmla="*/ 1 h 29"/>
                      <a:gd name="T4" fmla="*/ 8 w 8"/>
                      <a:gd name="T5" fmla="*/ 2 h 29"/>
                      <a:gd name="T6" fmla="*/ 7 w 8"/>
                      <a:gd name="T7" fmla="*/ 29 h 29"/>
                      <a:gd name="T8" fmla="*/ 0 w 8"/>
                      <a:gd name="T9" fmla="*/ 26 h 29"/>
                    </a:gdLst>
                    <a:ahLst/>
                    <a:cxnLst>
                      <a:cxn ang="0">
                        <a:pos x="T0" y="T1"/>
                      </a:cxn>
                      <a:cxn ang="0">
                        <a:pos x="T2" y="T3"/>
                      </a:cxn>
                      <a:cxn ang="0">
                        <a:pos x="T4" y="T5"/>
                      </a:cxn>
                      <a:cxn ang="0">
                        <a:pos x="T6" y="T7"/>
                      </a:cxn>
                      <a:cxn ang="0">
                        <a:pos x="T8" y="T9"/>
                      </a:cxn>
                    </a:cxnLst>
                    <a:rect l="0" t="0" r="r" b="b"/>
                    <a:pathLst>
                      <a:path w="8" h="29">
                        <a:moveTo>
                          <a:pt x="0" y="26"/>
                        </a:moveTo>
                        <a:cubicBezTo>
                          <a:pt x="0" y="1"/>
                          <a:pt x="0" y="1"/>
                          <a:pt x="0" y="1"/>
                        </a:cubicBezTo>
                        <a:cubicBezTo>
                          <a:pt x="1" y="0"/>
                          <a:pt x="7" y="1"/>
                          <a:pt x="8" y="2"/>
                        </a:cubicBezTo>
                        <a:cubicBezTo>
                          <a:pt x="7" y="29"/>
                          <a:pt x="7" y="29"/>
                          <a:pt x="7" y="29"/>
                        </a:cubicBezTo>
                        <a:lnTo>
                          <a:pt x="0" y="26"/>
                        </a:lnTo>
                        <a:close/>
                      </a:path>
                    </a:pathLst>
                  </a:custGeom>
                  <a:solidFill>
                    <a:srgbClr val="F7F4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70" name="Freeform 205"/>
                  <p:cNvSpPr>
                    <a:spLocks/>
                  </p:cNvSpPr>
                  <p:nvPr/>
                </p:nvSpPr>
                <p:spPr bwMode="auto">
                  <a:xfrm>
                    <a:off x="25193626" y="9283700"/>
                    <a:ext cx="193675" cy="590550"/>
                  </a:xfrm>
                  <a:custGeom>
                    <a:avLst/>
                    <a:gdLst>
                      <a:gd name="T0" fmla="*/ 8 w 9"/>
                      <a:gd name="T1" fmla="*/ 27 h 27"/>
                      <a:gd name="T2" fmla="*/ 5 w 9"/>
                      <a:gd name="T3" fmla="*/ 0 h 27"/>
                      <a:gd name="T4" fmla="*/ 1 w 9"/>
                      <a:gd name="T5" fmla="*/ 23 h 27"/>
                      <a:gd name="T6" fmla="*/ 2 w 9"/>
                      <a:gd name="T7" fmla="*/ 24 h 27"/>
                      <a:gd name="T8" fmla="*/ 4 w 9"/>
                      <a:gd name="T9" fmla="*/ 10 h 27"/>
                      <a:gd name="T10" fmla="*/ 3 w 9"/>
                      <a:gd name="T11" fmla="*/ 24 h 27"/>
                      <a:gd name="T12" fmla="*/ 8 w 9"/>
                      <a:gd name="T13" fmla="*/ 27 h 27"/>
                    </a:gdLst>
                    <a:ahLst/>
                    <a:cxnLst>
                      <a:cxn ang="0">
                        <a:pos x="T0" y="T1"/>
                      </a:cxn>
                      <a:cxn ang="0">
                        <a:pos x="T2" y="T3"/>
                      </a:cxn>
                      <a:cxn ang="0">
                        <a:pos x="T4" y="T5"/>
                      </a:cxn>
                      <a:cxn ang="0">
                        <a:pos x="T6" y="T7"/>
                      </a:cxn>
                      <a:cxn ang="0">
                        <a:pos x="T8" y="T9"/>
                      </a:cxn>
                      <a:cxn ang="0">
                        <a:pos x="T10" y="T11"/>
                      </a:cxn>
                      <a:cxn ang="0">
                        <a:pos x="T12" y="T13"/>
                      </a:cxn>
                    </a:cxnLst>
                    <a:rect l="0" t="0" r="r" b="b"/>
                    <a:pathLst>
                      <a:path w="9" h="27">
                        <a:moveTo>
                          <a:pt x="8" y="27"/>
                        </a:moveTo>
                        <a:cubicBezTo>
                          <a:pt x="9" y="11"/>
                          <a:pt x="5" y="0"/>
                          <a:pt x="5" y="0"/>
                        </a:cubicBezTo>
                        <a:cubicBezTo>
                          <a:pt x="2" y="0"/>
                          <a:pt x="0" y="9"/>
                          <a:pt x="1" y="23"/>
                        </a:cubicBezTo>
                        <a:cubicBezTo>
                          <a:pt x="2" y="24"/>
                          <a:pt x="2" y="24"/>
                          <a:pt x="2" y="24"/>
                        </a:cubicBezTo>
                        <a:cubicBezTo>
                          <a:pt x="2" y="24"/>
                          <a:pt x="1" y="12"/>
                          <a:pt x="4" y="10"/>
                        </a:cubicBezTo>
                        <a:cubicBezTo>
                          <a:pt x="4" y="10"/>
                          <a:pt x="5" y="15"/>
                          <a:pt x="3" y="24"/>
                        </a:cubicBezTo>
                        <a:lnTo>
                          <a:pt x="8" y="27"/>
                        </a:lnTo>
                        <a:close/>
                      </a:path>
                    </a:pathLst>
                  </a:custGeom>
                  <a:solidFill>
                    <a:srgbClr val="E5E0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71" name="Freeform 206"/>
                  <p:cNvSpPr>
                    <a:spLocks/>
                  </p:cNvSpPr>
                  <p:nvPr/>
                </p:nvSpPr>
                <p:spPr bwMode="auto">
                  <a:xfrm>
                    <a:off x="25344438" y="9305925"/>
                    <a:ext cx="234950" cy="633413"/>
                  </a:xfrm>
                  <a:custGeom>
                    <a:avLst/>
                    <a:gdLst>
                      <a:gd name="T0" fmla="*/ 1 w 11"/>
                      <a:gd name="T1" fmla="*/ 25 h 29"/>
                      <a:gd name="T2" fmla="*/ 6 w 11"/>
                      <a:gd name="T3" fmla="*/ 28 h 29"/>
                      <a:gd name="T4" fmla="*/ 6 w 11"/>
                      <a:gd name="T5" fmla="*/ 12 h 29"/>
                      <a:gd name="T6" fmla="*/ 7 w 11"/>
                      <a:gd name="T7" fmla="*/ 28 h 29"/>
                      <a:gd name="T8" fmla="*/ 9 w 11"/>
                      <a:gd name="T9" fmla="*/ 29 h 29"/>
                      <a:gd name="T10" fmla="*/ 6 w 11"/>
                      <a:gd name="T11" fmla="*/ 0 h 29"/>
                      <a:gd name="T12" fmla="*/ 1 w 11"/>
                      <a:gd name="T13" fmla="*/ 25 h 29"/>
                    </a:gdLst>
                    <a:ahLst/>
                    <a:cxnLst>
                      <a:cxn ang="0">
                        <a:pos x="T0" y="T1"/>
                      </a:cxn>
                      <a:cxn ang="0">
                        <a:pos x="T2" y="T3"/>
                      </a:cxn>
                      <a:cxn ang="0">
                        <a:pos x="T4" y="T5"/>
                      </a:cxn>
                      <a:cxn ang="0">
                        <a:pos x="T6" y="T7"/>
                      </a:cxn>
                      <a:cxn ang="0">
                        <a:pos x="T8" y="T9"/>
                      </a:cxn>
                      <a:cxn ang="0">
                        <a:pos x="T10" y="T11"/>
                      </a:cxn>
                      <a:cxn ang="0">
                        <a:pos x="T12" y="T13"/>
                      </a:cxn>
                    </a:cxnLst>
                    <a:rect l="0" t="0" r="r" b="b"/>
                    <a:pathLst>
                      <a:path w="11" h="29">
                        <a:moveTo>
                          <a:pt x="1" y="25"/>
                        </a:moveTo>
                        <a:cubicBezTo>
                          <a:pt x="6" y="28"/>
                          <a:pt x="6" y="28"/>
                          <a:pt x="6" y="28"/>
                        </a:cubicBezTo>
                        <a:cubicBezTo>
                          <a:pt x="5" y="16"/>
                          <a:pt x="6" y="12"/>
                          <a:pt x="6" y="12"/>
                        </a:cubicBezTo>
                        <a:cubicBezTo>
                          <a:pt x="7" y="14"/>
                          <a:pt x="7" y="28"/>
                          <a:pt x="7" y="28"/>
                        </a:cubicBezTo>
                        <a:cubicBezTo>
                          <a:pt x="9" y="29"/>
                          <a:pt x="9" y="29"/>
                          <a:pt x="9" y="29"/>
                        </a:cubicBezTo>
                        <a:cubicBezTo>
                          <a:pt x="11" y="12"/>
                          <a:pt x="10" y="2"/>
                          <a:pt x="6" y="0"/>
                        </a:cubicBezTo>
                        <a:cubicBezTo>
                          <a:pt x="6" y="0"/>
                          <a:pt x="0" y="7"/>
                          <a:pt x="1" y="25"/>
                        </a:cubicBezTo>
                        <a:close/>
                      </a:path>
                    </a:pathLst>
                  </a:custGeom>
                  <a:solidFill>
                    <a:srgbClr val="DDD8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72" name="Freeform 207"/>
                  <p:cNvSpPr>
                    <a:spLocks/>
                  </p:cNvSpPr>
                  <p:nvPr/>
                </p:nvSpPr>
                <p:spPr bwMode="auto">
                  <a:xfrm>
                    <a:off x="25301576" y="9153525"/>
                    <a:ext cx="171450" cy="261938"/>
                  </a:xfrm>
                  <a:custGeom>
                    <a:avLst/>
                    <a:gdLst>
                      <a:gd name="T0" fmla="*/ 1 w 8"/>
                      <a:gd name="T1" fmla="*/ 0 h 12"/>
                      <a:gd name="T2" fmla="*/ 2 w 8"/>
                      <a:gd name="T3" fmla="*/ 5 h 12"/>
                      <a:gd name="T4" fmla="*/ 4 w 8"/>
                      <a:gd name="T5" fmla="*/ 11 h 12"/>
                      <a:gd name="T6" fmla="*/ 7 w 8"/>
                      <a:gd name="T7" fmla="*/ 7 h 12"/>
                      <a:gd name="T8" fmla="*/ 7 w 8"/>
                      <a:gd name="T9" fmla="*/ 0 h 12"/>
                      <a:gd name="T10" fmla="*/ 1 w 8"/>
                      <a:gd name="T11" fmla="*/ 0 h 12"/>
                    </a:gdLst>
                    <a:ahLst/>
                    <a:cxnLst>
                      <a:cxn ang="0">
                        <a:pos x="T0" y="T1"/>
                      </a:cxn>
                      <a:cxn ang="0">
                        <a:pos x="T2" y="T3"/>
                      </a:cxn>
                      <a:cxn ang="0">
                        <a:pos x="T4" y="T5"/>
                      </a:cxn>
                      <a:cxn ang="0">
                        <a:pos x="T6" y="T7"/>
                      </a:cxn>
                      <a:cxn ang="0">
                        <a:pos x="T8" y="T9"/>
                      </a:cxn>
                      <a:cxn ang="0">
                        <a:pos x="T10" y="T11"/>
                      </a:cxn>
                    </a:cxnLst>
                    <a:rect l="0" t="0" r="r" b="b"/>
                    <a:pathLst>
                      <a:path w="8" h="12">
                        <a:moveTo>
                          <a:pt x="1" y="0"/>
                        </a:moveTo>
                        <a:cubicBezTo>
                          <a:pt x="1" y="0"/>
                          <a:pt x="3" y="4"/>
                          <a:pt x="2" y="5"/>
                        </a:cubicBezTo>
                        <a:cubicBezTo>
                          <a:pt x="0" y="7"/>
                          <a:pt x="2" y="11"/>
                          <a:pt x="4" y="11"/>
                        </a:cubicBezTo>
                        <a:cubicBezTo>
                          <a:pt x="7" y="12"/>
                          <a:pt x="8" y="8"/>
                          <a:pt x="7" y="7"/>
                        </a:cubicBezTo>
                        <a:cubicBezTo>
                          <a:pt x="6" y="5"/>
                          <a:pt x="7" y="0"/>
                          <a:pt x="7" y="0"/>
                        </a:cubicBezTo>
                        <a:lnTo>
                          <a:pt x="1" y="0"/>
                        </a:lnTo>
                        <a:close/>
                      </a:path>
                    </a:pathLst>
                  </a:custGeom>
                  <a:solidFill>
                    <a:srgbClr val="E5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73" name="Freeform 208"/>
                  <p:cNvSpPr>
                    <a:spLocks/>
                  </p:cNvSpPr>
                  <p:nvPr/>
                </p:nvSpPr>
                <p:spPr bwMode="auto">
                  <a:xfrm>
                    <a:off x="25279351" y="8956675"/>
                    <a:ext cx="279400" cy="349250"/>
                  </a:xfrm>
                  <a:custGeom>
                    <a:avLst/>
                    <a:gdLst>
                      <a:gd name="T0" fmla="*/ 1 w 13"/>
                      <a:gd name="T1" fmla="*/ 2 h 16"/>
                      <a:gd name="T2" fmla="*/ 1 w 13"/>
                      <a:gd name="T3" fmla="*/ 5 h 16"/>
                      <a:gd name="T4" fmla="*/ 0 w 13"/>
                      <a:gd name="T5" fmla="*/ 9 h 16"/>
                      <a:gd name="T6" fmla="*/ 3 w 13"/>
                      <a:gd name="T7" fmla="*/ 12 h 16"/>
                      <a:gd name="T8" fmla="*/ 10 w 13"/>
                      <a:gd name="T9" fmla="*/ 9 h 16"/>
                      <a:gd name="T10" fmla="*/ 1 w 13"/>
                      <a:gd name="T11" fmla="*/ 2 h 16"/>
                    </a:gdLst>
                    <a:ahLst/>
                    <a:cxnLst>
                      <a:cxn ang="0">
                        <a:pos x="T0" y="T1"/>
                      </a:cxn>
                      <a:cxn ang="0">
                        <a:pos x="T2" y="T3"/>
                      </a:cxn>
                      <a:cxn ang="0">
                        <a:pos x="T4" y="T5"/>
                      </a:cxn>
                      <a:cxn ang="0">
                        <a:pos x="T6" y="T7"/>
                      </a:cxn>
                      <a:cxn ang="0">
                        <a:pos x="T8" y="T9"/>
                      </a:cxn>
                      <a:cxn ang="0">
                        <a:pos x="T10" y="T11"/>
                      </a:cxn>
                    </a:cxnLst>
                    <a:rect l="0" t="0" r="r" b="b"/>
                    <a:pathLst>
                      <a:path w="13" h="16">
                        <a:moveTo>
                          <a:pt x="1" y="2"/>
                        </a:moveTo>
                        <a:cubicBezTo>
                          <a:pt x="1" y="2"/>
                          <a:pt x="1" y="3"/>
                          <a:pt x="1" y="5"/>
                        </a:cubicBezTo>
                        <a:cubicBezTo>
                          <a:pt x="2" y="7"/>
                          <a:pt x="1" y="8"/>
                          <a:pt x="0" y="9"/>
                        </a:cubicBezTo>
                        <a:cubicBezTo>
                          <a:pt x="0" y="10"/>
                          <a:pt x="3" y="9"/>
                          <a:pt x="3" y="12"/>
                        </a:cubicBezTo>
                        <a:cubicBezTo>
                          <a:pt x="3" y="13"/>
                          <a:pt x="6" y="16"/>
                          <a:pt x="10" y="9"/>
                        </a:cubicBezTo>
                        <a:cubicBezTo>
                          <a:pt x="13" y="2"/>
                          <a:pt x="1" y="0"/>
                          <a:pt x="1" y="2"/>
                        </a:cubicBezTo>
                        <a:close/>
                      </a:path>
                    </a:pathLst>
                  </a:custGeom>
                  <a:solidFill>
                    <a:srgbClr val="F4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74" name="Freeform 209"/>
                  <p:cNvSpPr>
                    <a:spLocks/>
                  </p:cNvSpPr>
                  <p:nvPr/>
                </p:nvSpPr>
                <p:spPr bwMode="auto">
                  <a:xfrm>
                    <a:off x="25258713" y="8869363"/>
                    <a:ext cx="363537" cy="349250"/>
                  </a:xfrm>
                  <a:custGeom>
                    <a:avLst/>
                    <a:gdLst>
                      <a:gd name="T0" fmla="*/ 2 w 17"/>
                      <a:gd name="T1" fmla="*/ 9 h 16"/>
                      <a:gd name="T2" fmla="*/ 4 w 17"/>
                      <a:gd name="T3" fmla="*/ 7 h 16"/>
                      <a:gd name="T4" fmla="*/ 8 w 17"/>
                      <a:gd name="T5" fmla="*/ 12 h 16"/>
                      <a:gd name="T6" fmla="*/ 8 w 17"/>
                      <a:gd name="T7" fmla="*/ 16 h 16"/>
                      <a:gd name="T8" fmla="*/ 12 w 17"/>
                      <a:gd name="T9" fmla="*/ 14 h 16"/>
                      <a:gd name="T10" fmla="*/ 3 w 17"/>
                      <a:gd name="T11" fmla="*/ 6 h 16"/>
                      <a:gd name="T12" fmla="*/ 2 w 17"/>
                      <a:gd name="T13" fmla="*/ 9 h 16"/>
                    </a:gdLst>
                    <a:ahLst/>
                    <a:cxnLst>
                      <a:cxn ang="0">
                        <a:pos x="T0" y="T1"/>
                      </a:cxn>
                      <a:cxn ang="0">
                        <a:pos x="T2" y="T3"/>
                      </a:cxn>
                      <a:cxn ang="0">
                        <a:pos x="T4" y="T5"/>
                      </a:cxn>
                      <a:cxn ang="0">
                        <a:pos x="T6" y="T7"/>
                      </a:cxn>
                      <a:cxn ang="0">
                        <a:pos x="T8" y="T9"/>
                      </a:cxn>
                      <a:cxn ang="0">
                        <a:pos x="T10" y="T11"/>
                      </a:cxn>
                      <a:cxn ang="0">
                        <a:pos x="T12" y="T13"/>
                      </a:cxn>
                    </a:cxnLst>
                    <a:rect l="0" t="0" r="r" b="b"/>
                    <a:pathLst>
                      <a:path w="17" h="16">
                        <a:moveTo>
                          <a:pt x="2" y="9"/>
                        </a:moveTo>
                        <a:cubicBezTo>
                          <a:pt x="2" y="9"/>
                          <a:pt x="2" y="7"/>
                          <a:pt x="4" y="7"/>
                        </a:cubicBezTo>
                        <a:cubicBezTo>
                          <a:pt x="6" y="8"/>
                          <a:pt x="7" y="12"/>
                          <a:pt x="8" y="12"/>
                        </a:cubicBezTo>
                        <a:cubicBezTo>
                          <a:pt x="12" y="11"/>
                          <a:pt x="8" y="16"/>
                          <a:pt x="8" y="16"/>
                        </a:cubicBezTo>
                        <a:cubicBezTo>
                          <a:pt x="8" y="16"/>
                          <a:pt x="11" y="16"/>
                          <a:pt x="12" y="14"/>
                        </a:cubicBezTo>
                        <a:cubicBezTo>
                          <a:pt x="17" y="7"/>
                          <a:pt x="4" y="0"/>
                          <a:pt x="3" y="6"/>
                        </a:cubicBezTo>
                        <a:cubicBezTo>
                          <a:pt x="3" y="6"/>
                          <a:pt x="0" y="7"/>
                          <a:pt x="2" y="9"/>
                        </a:cubicBezTo>
                        <a:close/>
                      </a:path>
                    </a:pathLst>
                  </a:custGeom>
                  <a:solidFill>
                    <a:srgbClr val="7A6D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75" name="Freeform 210"/>
                  <p:cNvSpPr>
                    <a:spLocks/>
                  </p:cNvSpPr>
                  <p:nvPr/>
                </p:nvSpPr>
                <p:spPr bwMode="auto">
                  <a:xfrm>
                    <a:off x="25215851" y="9807575"/>
                    <a:ext cx="20637" cy="87313"/>
                  </a:xfrm>
                  <a:custGeom>
                    <a:avLst/>
                    <a:gdLst>
                      <a:gd name="T0" fmla="*/ 0 w 13"/>
                      <a:gd name="T1" fmla="*/ 0 h 55"/>
                      <a:gd name="T2" fmla="*/ 0 w 13"/>
                      <a:gd name="T3" fmla="*/ 28 h 55"/>
                      <a:gd name="T4" fmla="*/ 0 w 13"/>
                      <a:gd name="T5" fmla="*/ 55 h 55"/>
                      <a:gd name="T6" fmla="*/ 13 w 13"/>
                      <a:gd name="T7" fmla="*/ 55 h 55"/>
                      <a:gd name="T8" fmla="*/ 0 w 13"/>
                      <a:gd name="T9" fmla="*/ 42 h 55"/>
                      <a:gd name="T10" fmla="*/ 13 w 13"/>
                      <a:gd name="T11" fmla="*/ 28 h 55"/>
                      <a:gd name="T12" fmla="*/ 13 w 13"/>
                      <a:gd name="T13" fmla="*/ 42 h 55"/>
                      <a:gd name="T14" fmla="*/ 13 w 13"/>
                      <a:gd name="T15" fmla="*/ 42 h 55"/>
                      <a:gd name="T16" fmla="*/ 13 w 13"/>
                      <a:gd name="T17" fmla="*/ 14 h 55"/>
                      <a:gd name="T18" fmla="*/ 13 w 13"/>
                      <a:gd name="T19" fmla="*/ 0 h 55"/>
                      <a:gd name="T20" fmla="*/ 0 w 13"/>
                      <a:gd name="T2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5">
                        <a:moveTo>
                          <a:pt x="0" y="0"/>
                        </a:moveTo>
                        <a:lnTo>
                          <a:pt x="0" y="28"/>
                        </a:lnTo>
                        <a:lnTo>
                          <a:pt x="0" y="55"/>
                        </a:lnTo>
                        <a:lnTo>
                          <a:pt x="13" y="55"/>
                        </a:lnTo>
                        <a:lnTo>
                          <a:pt x="0" y="42"/>
                        </a:lnTo>
                        <a:lnTo>
                          <a:pt x="13" y="28"/>
                        </a:lnTo>
                        <a:lnTo>
                          <a:pt x="13" y="42"/>
                        </a:lnTo>
                        <a:lnTo>
                          <a:pt x="13" y="42"/>
                        </a:lnTo>
                        <a:lnTo>
                          <a:pt x="13" y="14"/>
                        </a:lnTo>
                        <a:lnTo>
                          <a:pt x="13" y="0"/>
                        </a:lnTo>
                        <a:lnTo>
                          <a:pt x="0" y="0"/>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76" name="Freeform 211"/>
                  <p:cNvSpPr>
                    <a:spLocks/>
                  </p:cNvSpPr>
                  <p:nvPr/>
                </p:nvSpPr>
                <p:spPr bwMode="auto">
                  <a:xfrm>
                    <a:off x="25215851" y="9807575"/>
                    <a:ext cx="20637" cy="87313"/>
                  </a:xfrm>
                  <a:custGeom>
                    <a:avLst/>
                    <a:gdLst>
                      <a:gd name="T0" fmla="*/ 0 w 13"/>
                      <a:gd name="T1" fmla="*/ 0 h 55"/>
                      <a:gd name="T2" fmla="*/ 0 w 13"/>
                      <a:gd name="T3" fmla="*/ 28 h 55"/>
                      <a:gd name="T4" fmla="*/ 0 w 13"/>
                      <a:gd name="T5" fmla="*/ 55 h 55"/>
                      <a:gd name="T6" fmla="*/ 13 w 13"/>
                      <a:gd name="T7" fmla="*/ 55 h 55"/>
                      <a:gd name="T8" fmla="*/ 0 w 13"/>
                      <a:gd name="T9" fmla="*/ 42 h 55"/>
                      <a:gd name="T10" fmla="*/ 13 w 13"/>
                      <a:gd name="T11" fmla="*/ 28 h 55"/>
                      <a:gd name="T12" fmla="*/ 13 w 13"/>
                      <a:gd name="T13" fmla="*/ 42 h 55"/>
                      <a:gd name="T14" fmla="*/ 13 w 13"/>
                      <a:gd name="T15" fmla="*/ 42 h 55"/>
                      <a:gd name="T16" fmla="*/ 13 w 13"/>
                      <a:gd name="T17" fmla="*/ 14 h 55"/>
                      <a:gd name="T18" fmla="*/ 13 w 13"/>
                      <a:gd name="T19" fmla="*/ 0 h 55"/>
                      <a:gd name="T20" fmla="*/ 0 w 13"/>
                      <a:gd name="T2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5">
                        <a:moveTo>
                          <a:pt x="0" y="0"/>
                        </a:moveTo>
                        <a:lnTo>
                          <a:pt x="0" y="28"/>
                        </a:lnTo>
                        <a:lnTo>
                          <a:pt x="0" y="55"/>
                        </a:lnTo>
                        <a:lnTo>
                          <a:pt x="13" y="55"/>
                        </a:lnTo>
                        <a:lnTo>
                          <a:pt x="0" y="42"/>
                        </a:lnTo>
                        <a:lnTo>
                          <a:pt x="13" y="28"/>
                        </a:lnTo>
                        <a:lnTo>
                          <a:pt x="13" y="42"/>
                        </a:lnTo>
                        <a:lnTo>
                          <a:pt x="13" y="42"/>
                        </a:lnTo>
                        <a:lnTo>
                          <a:pt x="13" y="14"/>
                        </a:lnTo>
                        <a:lnTo>
                          <a:pt x="13"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77" name="Freeform 212"/>
                  <p:cNvSpPr>
                    <a:spLocks/>
                  </p:cNvSpPr>
                  <p:nvPr/>
                </p:nvSpPr>
                <p:spPr bwMode="auto">
                  <a:xfrm>
                    <a:off x="25493663" y="9917113"/>
                    <a:ext cx="42862" cy="109538"/>
                  </a:xfrm>
                  <a:custGeom>
                    <a:avLst/>
                    <a:gdLst>
                      <a:gd name="T0" fmla="*/ 14 w 27"/>
                      <a:gd name="T1" fmla="*/ 0 h 69"/>
                      <a:gd name="T2" fmla="*/ 0 w 27"/>
                      <a:gd name="T3" fmla="*/ 28 h 69"/>
                      <a:gd name="T4" fmla="*/ 0 w 27"/>
                      <a:gd name="T5" fmla="*/ 41 h 69"/>
                      <a:gd name="T6" fmla="*/ 0 w 27"/>
                      <a:gd name="T7" fmla="*/ 41 h 69"/>
                      <a:gd name="T8" fmla="*/ 14 w 27"/>
                      <a:gd name="T9" fmla="*/ 28 h 69"/>
                      <a:gd name="T10" fmla="*/ 14 w 27"/>
                      <a:gd name="T11" fmla="*/ 41 h 69"/>
                      <a:gd name="T12" fmla="*/ 14 w 27"/>
                      <a:gd name="T13" fmla="*/ 69 h 69"/>
                      <a:gd name="T14" fmla="*/ 14 w 27"/>
                      <a:gd name="T15" fmla="*/ 69 h 69"/>
                      <a:gd name="T16" fmla="*/ 27 w 27"/>
                      <a:gd name="T17" fmla="*/ 41 h 69"/>
                      <a:gd name="T18" fmla="*/ 27 w 27"/>
                      <a:gd name="T19" fmla="*/ 14 h 69"/>
                      <a:gd name="T20" fmla="*/ 14 w 27"/>
                      <a:gd name="T21"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69">
                        <a:moveTo>
                          <a:pt x="14" y="0"/>
                        </a:moveTo>
                        <a:lnTo>
                          <a:pt x="0" y="28"/>
                        </a:lnTo>
                        <a:lnTo>
                          <a:pt x="0" y="41"/>
                        </a:lnTo>
                        <a:lnTo>
                          <a:pt x="0" y="41"/>
                        </a:lnTo>
                        <a:lnTo>
                          <a:pt x="14" y="28"/>
                        </a:lnTo>
                        <a:lnTo>
                          <a:pt x="14" y="41"/>
                        </a:lnTo>
                        <a:lnTo>
                          <a:pt x="14" y="69"/>
                        </a:lnTo>
                        <a:lnTo>
                          <a:pt x="14" y="69"/>
                        </a:lnTo>
                        <a:lnTo>
                          <a:pt x="27" y="41"/>
                        </a:lnTo>
                        <a:lnTo>
                          <a:pt x="27" y="14"/>
                        </a:lnTo>
                        <a:lnTo>
                          <a:pt x="14" y="0"/>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78" name="Freeform 213"/>
                  <p:cNvSpPr>
                    <a:spLocks/>
                  </p:cNvSpPr>
                  <p:nvPr/>
                </p:nvSpPr>
                <p:spPr bwMode="auto">
                  <a:xfrm>
                    <a:off x="25301576" y="9240838"/>
                    <a:ext cx="63500" cy="239713"/>
                  </a:xfrm>
                  <a:custGeom>
                    <a:avLst/>
                    <a:gdLst>
                      <a:gd name="T0" fmla="*/ 0 w 3"/>
                      <a:gd name="T1" fmla="*/ 2 h 11"/>
                      <a:gd name="T2" fmla="*/ 2 w 3"/>
                      <a:gd name="T3" fmla="*/ 0 h 11"/>
                      <a:gd name="T4" fmla="*/ 3 w 3"/>
                      <a:gd name="T5" fmla="*/ 7 h 11"/>
                      <a:gd name="T6" fmla="*/ 0 w 3"/>
                      <a:gd name="T7" fmla="*/ 11 h 11"/>
                      <a:gd name="T8" fmla="*/ 0 w 3"/>
                      <a:gd name="T9" fmla="*/ 2 h 11"/>
                    </a:gdLst>
                    <a:ahLst/>
                    <a:cxnLst>
                      <a:cxn ang="0">
                        <a:pos x="T0" y="T1"/>
                      </a:cxn>
                      <a:cxn ang="0">
                        <a:pos x="T2" y="T3"/>
                      </a:cxn>
                      <a:cxn ang="0">
                        <a:pos x="T4" y="T5"/>
                      </a:cxn>
                      <a:cxn ang="0">
                        <a:pos x="T6" y="T7"/>
                      </a:cxn>
                      <a:cxn ang="0">
                        <a:pos x="T8" y="T9"/>
                      </a:cxn>
                    </a:cxnLst>
                    <a:rect l="0" t="0" r="r" b="b"/>
                    <a:pathLst>
                      <a:path w="3" h="11">
                        <a:moveTo>
                          <a:pt x="0" y="2"/>
                        </a:moveTo>
                        <a:cubicBezTo>
                          <a:pt x="2" y="0"/>
                          <a:pt x="2" y="0"/>
                          <a:pt x="2" y="0"/>
                        </a:cubicBezTo>
                        <a:cubicBezTo>
                          <a:pt x="3" y="7"/>
                          <a:pt x="3" y="7"/>
                          <a:pt x="3" y="7"/>
                        </a:cubicBezTo>
                        <a:cubicBezTo>
                          <a:pt x="0" y="11"/>
                          <a:pt x="0" y="11"/>
                          <a:pt x="0" y="11"/>
                        </a:cubicBezTo>
                        <a:cubicBezTo>
                          <a:pt x="1" y="7"/>
                          <a:pt x="0" y="2"/>
                          <a:pt x="0" y="2"/>
                        </a:cubicBezTo>
                        <a:close/>
                      </a:path>
                    </a:pathLst>
                  </a:custGeom>
                  <a:solidFill>
                    <a:srgbClr val="F9F3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79" name="Freeform 214"/>
                  <p:cNvSpPr>
                    <a:spLocks/>
                  </p:cNvSpPr>
                  <p:nvPr/>
                </p:nvSpPr>
                <p:spPr bwMode="auto">
                  <a:xfrm>
                    <a:off x="25344438" y="9263063"/>
                    <a:ext cx="128587" cy="239713"/>
                  </a:xfrm>
                  <a:custGeom>
                    <a:avLst/>
                    <a:gdLst>
                      <a:gd name="T0" fmla="*/ 4 w 6"/>
                      <a:gd name="T1" fmla="*/ 0 h 11"/>
                      <a:gd name="T2" fmla="*/ 0 w 6"/>
                      <a:gd name="T3" fmla="*/ 7 h 11"/>
                      <a:gd name="T4" fmla="*/ 2 w 6"/>
                      <a:gd name="T5" fmla="*/ 6 h 11"/>
                      <a:gd name="T6" fmla="*/ 5 w 6"/>
                      <a:gd name="T7" fmla="*/ 11 h 11"/>
                      <a:gd name="T8" fmla="*/ 6 w 6"/>
                      <a:gd name="T9" fmla="*/ 2 h 11"/>
                      <a:gd name="T10" fmla="*/ 4 w 6"/>
                      <a:gd name="T11" fmla="*/ 0 h 11"/>
                    </a:gdLst>
                    <a:ahLst/>
                    <a:cxnLst>
                      <a:cxn ang="0">
                        <a:pos x="T0" y="T1"/>
                      </a:cxn>
                      <a:cxn ang="0">
                        <a:pos x="T2" y="T3"/>
                      </a:cxn>
                      <a:cxn ang="0">
                        <a:pos x="T4" y="T5"/>
                      </a:cxn>
                      <a:cxn ang="0">
                        <a:pos x="T6" y="T7"/>
                      </a:cxn>
                      <a:cxn ang="0">
                        <a:pos x="T8" y="T9"/>
                      </a:cxn>
                      <a:cxn ang="0">
                        <a:pos x="T10" y="T11"/>
                      </a:cxn>
                    </a:cxnLst>
                    <a:rect l="0" t="0" r="r" b="b"/>
                    <a:pathLst>
                      <a:path w="6" h="11">
                        <a:moveTo>
                          <a:pt x="4" y="0"/>
                        </a:moveTo>
                        <a:cubicBezTo>
                          <a:pt x="0" y="7"/>
                          <a:pt x="0" y="7"/>
                          <a:pt x="0" y="7"/>
                        </a:cubicBezTo>
                        <a:cubicBezTo>
                          <a:pt x="2" y="6"/>
                          <a:pt x="2" y="6"/>
                          <a:pt x="2" y="6"/>
                        </a:cubicBezTo>
                        <a:cubicBezTo>
                          <a:pt x="5" y="11"/>
                          <a:pt x="5" y="11"/>
                          <a:pt x="5" y="11"/>
                        </a:cubicBezTo>
                        <a:cubicBezTo>
                          <a:pt x="4" y="8"/>
                          <a:pt x="6" y="2"/>
                          <a:pt x="6" y="2"/>
                        </a:cubicBezTo>
                        <a:lnTo>
                          <a:pt x="4" y="0"/>
                        </a:lnTo>
                        <a:close/>
                      </a:path>
                    </a:pathLst>
                  </a:custGeom>
                  <a:solidFill>
                    <a:srgbClr val="F9F3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grpSp>
            <p:grpSp>
              <p:nvGrpSpPr>
                <p:cNvPr id="759" name="Group 758"/>
                <p:cNvGrpSpPr>
                  <a:grpSpLocks noChangeAspect="1"/>
                </p:cNvGrpSpPr>
                <p:nvPr/>
              </p:nvGrpSpPr>
              <p:grpSpPr>
                <a:xfrm>
                  <a:off x="9804694" y="433119"/>
                  <a:ext cx="243866" cy="878049"/>
                  <a:chOff x="12895263" y="8804275"/>
                  <a:chExt cx="600074" cy="2160588"/>
                </a:xfrm>
                <a:effectLst>
                  <a:outerShdw blurRad="76200" dir="13500000" sy="23000" kx="1200000" algn="br" rotWithShape="0">
                    <a:prstClr val="black">
                      <a:alpha val="20000"/>
                    </a:prstClr>
                  </a:outerShdw>
                </a:effectLst>
              </p:grpSpPr>
              <p:sp>
                <p:nvSpPr>
                  <p:cNvPr id="839" name="Freeform 311"/>
                  <p:cNvSpPr>
                    <a:spLocks/>
                  </p:cNvSpPr>
                  <p:nvPr/>
                </p:nvSpPr>
                <p:spPr bwMode="auto">
                  <a:xfrm>
                    <a:off x="13046075" y="10812463"/>
                    <a:ext cx="277812" cy="152400"/>
                  </a:xfrm>
                  <a:custGeom>
                    <a:avLst/>
                    <a:gdLst>
                      <a:gd name="T0" fmla="*/ 0 w 13"/>
                      <a:gd name="T1" fmla="*/ 1 h 7"/>
                      <a:gd name="T2" fmla="*/ 4 w 13"/>
                      <a:gd name="T3" fmla="*/ 3 h 7"/>
                      <a:gd name="T4" fmla="*/ 8 w 13"/>
                      <a:gd name="T5" fmla="*/ 6 h 7"/>
                      <a:gd name="T6" fmla="*/ 11 w 13"/>
                      <a:gd name="T7" fmla="*/ 5 h 7"/>
                      <a:gd name="T8" fmla="*/ 7 w 13"/>
                      <a:gd name="T9" fmla="*/ 2 h 7"/>
                      <a:gd name="T10" fmla="*/ 3 w 13"/>
                      <a:gd name="T11" fmla="*/ 0 h 7"/>
                      <a:gd name="T12" fmla="*/ 0 w 13"/>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0" y="1"/>
                        </a:moveTo>
                        <a:cubicBezTo>
                          <a:pt x="4" y="3"/>
                          <a:pt x="4" y="3"/>
                          <a:pt x="4" y="3"/>
                        </a:cubicBezTo>
                        <a:cubicBezTo>
                          <a:pt x="4" y="3"/>
                          <a:pt x="8" y="6"/>
                          <a:pt x="8" y="6"/>
                        </a:cubicBezTo>
                        <a:cubicBezTo>
                          <a:pt x="10" y="7"/>
                          <a:pt x="13" y="6"/>
                          <a:pt x="11" y="5"/>
                        </a:cubicBezTo>
                        <a:cubicBezTo>
                          <a:pt x="10" y="4"/>
                          <a:pt x="7" y="2"/>
                          <a:pt x="7" y="2"/>
                        </a:cubicBezTo>
                        <a:cubicBezTo>
                          <a:pt x="3" y="0"/>
                          <a:pt x="3" y="0"/>
                          <a:pt x="3" y="0"/>
                        </a:cubicBezTo>
                        <a:lnTo>
                          <a:pt x="0" y="1"/>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40" name="Freeform 312"/>
                  <p:cNvSpPr>
                    <a:spLocks/>
                  </p:cNvSpPr>
                  <p:nvPr/>
                </p:nvSpPr>
                <p:spPr bwMode="auto">
                  <a:xfrm>
                    <a:off x="13217525" y="10725150"/>
                    <a:ext cx="277812" cy="152400"/>
                  </a:xfrm>
                  <a:custGeom>
                    <a:avLst/>
                    <a:gdLst>
                      <a:gd name="T0" fmla="*/ 0 w 13"/>
                      <a:gd name="T1" fmla="*/ 1 h 7"/>
                      <a:gd name="T2" fmla="*/ 3 w 13"/>
                      <a:gd name="T3" fmla="*/ 3 h 7"/>
                      <a:gd name="T4" fmla="*/ 8 w 13"/>
                      <a:gd name="T5" fmla="*/ 6 h 7"/>
                      <a:gd name="T6" fmla="*/ 11 w 13"/>
                      <a:gd name="T7" fmla="*/ 5 h 7"/>
                      <a:gd name="T8" fmla="*/ 6 w 13"/>
                      <a:gd name="T9" fmla="*/ 2 h 7"/>
                      <a:gd name="T10" fmla="*/ 3 w 13"/>
                      <a:gd name="T11" fmla="*/ 0 h 7"/>
                      <a:gd name="T12" fmla="*/ 0 w 13"/>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0" y="1"/>
                        </a:moveTo>
                        <a:cubicBezTo>
                          <a:pt x="3" y="3"/>
                          <a:pt x="3" y="3"/>
                          <a:pt x="3" y="3"/>
                        </a:cubicBezTo>
                        <a:cubicBezTo>
                          <a:pt x="3" y="3"/>
                          <a:pt x="7" y="6"/>
                          <a:pt x="8" y="6"/>
                        </a:cubicBezTo>
                        <a:cubicBezTo>
                          <a:pt x="9" y="7"/>
                          <a:pt x="13" y="6"/>
                          <a:pt x="11" y="5"/>
                        </a:cubicBezTo>
                        <a:cubicBezTo>
                          <a:pt x="10" y="4"/>
                          <a:pt x="6" y="2"/>
                          <a:pt x="6" y="2"/>
                        </a:cubicBezTo>
                        <a:cubicBezTo>
                          <a:pt x="3" y="0"/>
                          <a:pt x="3" y="0"/>
                          <a:pt x="3" y="0"/>
                        </a:cubicBezTo>
                        <a:lnTo>
                          <a:pt x="0" y="1"/>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41" name="Freeform 313"/>
                  <p:cNvSpPr>
                    <a:spLocks/>
                  </p:cNvSpPr>
                  <p:nvPr/>
                </p:nvSpPr>
                <p:spPr bwMode="auto">
                  <a:xfrm>
                    <a:off x="13217525" y="9829800"/>
                    <a:ext cx="63500" cy="960438"/>
                  </a:xfrm>
                  <a:custGeom>
                    <a:avLst/>
                    <a:gdLst>
                      <a:gd name="T0" fmla="*/ 40 w 40"/>
                      <a:gd name="T1" fmla="*/ 605 h 605"/>
                      <a:gd name="T2" fmla="*/ 0 w 40"/>
                      <a:gd name="T3" fmla="*/ 578 h 605"/>
                      <a:gd name="T4" fmla="*/ 0 w 40"/>
                      <a:gd name="T5" fmla="*/ 14 h 605"/>
                      <a:gd name="T6" fmla="*/ 40 w 40"/>
                      <a:gd name="T7" fmla="*/ 0 h 605"/>
                      <a:gd name="T8" fmla="*/ 40 w 40"/>
                      <a:gd name="T9" fmla="*/ 605 h 605"/>
                    </a:gdLst>
                    <a:ahLst/>
                    <a:cxnLst>
                      <a:cxn ang="0">
                        <a:pos x="T0" y="T1"/>
                      </a:cxn>
                      <a:cxn ang="0">
                        <a:pos x="T2" y="T3"/>
                      </a:cxn>
                      <a:cxn ang="0">
                        <a:pos x="T4" y="T5"/>
                      </a:cxn>
                      <a:cxn ang="0">
                        <a:pos x="T6" y="T7"/>
                      </a:cxn>
                      <a:cxn ang="0">
                        <a:pos x="T8" y="T9"/>
                      </a:cxn>
                    </a:cxnLst>
                    <a:rect l="0" t="0" r="r" b="b"/>
                    <a:pathLst>
                      <a:path w="40" h="605">
                        <a:moveTo>
                          <a:pt x="40" y="605"/>
                        </a:moveTo>
                        <a:lnTo>
                          <a:pt x="0" y="578"/>
                        </a:lnTo>
                        <a:lnTo>
                          <a:pt x="0" y="14"/>
                        </a:lnTo>
                        <a:lnTo>
                          <a:pt x="40" y="0"/>
                        </a:lnTo>
                        <a:lnTo>
                          <a:pt x="40" y="605"/>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42" name="Freeform 314"/>
                  <p:cNvSpPr>
                    <a:spLocks/>
                  </p:cNvSpPr>
                  <p:nvPr/>
                </p:nvSpPr>
                <p:spPr bwMode="auto">
                  <a:xfrm>
                    <a:off x="13281025" y="9807575"/>
                    <a:ext cx="65087" cy="982663"/>
                  </a:xfrm>
                  <a:custGeom>
                    <a:avLst/>
                    <a:gdLst>
                      <a:gd name="T0" fmla="*/ 41 w 41"/>
                      <a:gd name="T1" fmla="*/ 0 h 619"/>
                      <a:gd name="T2" fmla="*/ 0 w 41"/>
                      <a:gd name="T3" fmla="*/ 14 h 619"/>
                      <a:gd name="T4" fmla="*/ 0 w 41"/>
                      <a:gd name="T5" fmla="*/ 619 h 619"/>
                      <a:gd name="T6" fmla="*/ 41 w 41"/>
                      <a:gd name="T7" fmla="*/ 606 h 619"/>
                      <a:gd name="T8" fmla="*/ 41 w 41"/>
                      <a:gd name="T9" fmla="*/ 0 h 619"/>
                    </a:gdLst>
                    <a:ahLst/>
                    <a:cxnLst>
                      <a:cxn ang="0">
                        <a:pos x="T0" y="T1"/>
                      </a:cxn>
                      <a:cxn ang="0">
                        <a:pos x="T2" y="T3"/>
                      </a:cxn>
                      <a:cxn ang="0">
                        <a:pos x="T4" y="T5"/>
                      </a:cxn>
                      <a:cxn ang="0">
                        <a:pos x="T6" y="T7"/>
                      </a:cxn>
                      <a:cxn ang="0">
                        <a:pos x="T8" y="T9"/>
                      </a:cxn>
                    </a:cxnLst>
                    <a:rect l="0" t="0" r="r" b="b"/>
                    <a:pathLst>
                      <a:path w="41" h="619">
                        <a:moveTo>
                          <a:pt x="41" y="0"/>
                        </a:moveTo>
                        <a:lnTo>
                          <a:pt x="0" y="14"/>
                        </a:lnTo>
                        <a:lnTo>
                          <a:pt x="0" y="619"/>
                        </a:lnTo>
                        <a:lnTo>
                          <a:pt x="41" y="606"/>
                        </a:lnTo>
                        <a:lnTo>
                          <a:pt x="41"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43" name="Freeform 315"/>
                  <p:cNvSpPr>
                    <a:spLocks/>
                  </p:cNvSpPr>
                  <p:nvPr/>
                </p:nvSpPr>
                <p:spPr bwMode="auto">
                  <a:xfrm>
                    <a:off x="13046075" y="9982200"/>
                    <a:ext cx="85725" cy="895350"/>
                  </a:xfrm>
                  <a:custGeom>
                    <a:avLst/>
                    <a:gdLst>
                      <a:gd name="T0" fmla="*/ 54 w 54"/>
                      <a:gd name="T1" fmla="*/ 564 h 564"/>
                      <a:gd name="T2" fmla="*/ 0 w 54"/>
                      <a:gd name="T3" fmla="*/ 537 h 564"/>
                      <a:gd name="T4" fmla="*/ 0 w 54"/>
                      <a:gd name="T5" fmla="*/ 14 h 564"/>
                      <a:gd name="T6" fmla="*/ 54 w 54"/>
                      <a:gd name="T7" fmla="*/ 0 h 564"/>
                      <a:gd name="T8" fmla="*/ 54 w 54"/>
                      <a:gd name="T9" fmla="*/ 564 h 564"/>
                    </a:gdLst>
                    <a:ahLst/>
                    <a:cxnLst>
                      <a:cxn ang="0">
                        <a:pos x="T0" y="T1"/>
                      </a:cxn>
                      <a:cxn ang="0">
                        <a:pos x="T2" y="T3"/>
                      </a:cxn>
                      <a:cxn ang="0">
                        <a:pos x="T4" y="T5"/>
                      </a:cxn>
                      <a:cxn ang="0">
                        <a:pos x="T6" y="T7"/>
                      </a:cxn>
                      <a:cxn ang="0">
                        <a:pos x="T8" y="T9"/>
                      </a:cxn>
                    </a:cxnLst>
                    <a:rect l="0" t="0" r="r" b="b"/>
                    <a:pathLst>
                      <a:path w="54" h="564">
                        <a:moveTo>
                          <a:pt x="54" y="564"/>
                        </a:moveTo>
                        <a:lnTo>
                          <a:pt x="0" y="537"/>
                        </a:lnTo>
                        <a:lnTo>
                          <a:pt x="0" y="14"/>
                        </a:lnTo>
                        <a:lnTo>
                          <a:pt x="54" y="0"/>
                        </a:lnTo>
                        <a:lnTo>
                          <a:pt x="54" y="564"/>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44" name="Freeform 316"/>
                  <p:cNvSpPr>
                    <a:spLocks/>
                  </p:cNvSpPr>
                  <p:nvPr/>
                </p:nvSpPr>
                <p:spPr bwMode="auto">
                  <a:xfrm>
                    <a:off x="13131800" y="9894888"/>
                    <a:ext cx="63500" cy="982663"/>
                  </a:xfrm>
                  <a:custGeom>
                    <a:avLst/>
                    <a:gdLst>
                      <a:gd name="T0" fmla="*/ 40 w 40"/>
                      <a:gd name="T1" fmla="*/ 0 h 619"/>
                      <a:gd name="T2" fmla="*/ 0 w 40"/>
                      <a:gd name="T3" fmla="*/ 14 h 619"/>
                      <a:gd name="T4" fmla="*/ 0 w 40"/>
                      <a:gd name="T5" fmla="*/ 619 h 619"/>
                      <a:gd name="T6" fmla="*/ 40 w 40"/>
                      <a:gd name="T7" fmla="*/ 606 h 619"/>
                      <a:gd name="T8" fmla="*/ 40 w 40"/>
                      <a:gd name="T9" fmla="*/ 0 h 619"/>
                    </a:gdLst>
                    <a:ahLst/>
                    <a:cxnLst>
                      <a:cxn ang="0">
                        <a:pos x="T0" y="T1"/>
                      </a:cxn>
                      <a:cxn ang="0">
                        <a:pos x="T2" y="T3"/>
                      </a:cxn>
                      <a:cxn ang="0">
                        <a:pos x="T4" y="T5"/>
                      </a:cxn>
                      <a:cxn ang="0">
                        <a:pos x="T6" y="T7"/>
                      </a:cxn>
                      <a:cxn ang="0">
                        <a:pos x="T8" y="T9"/>
                      </a:cxn>
                    </a:cxnLst>
                    <a:rect l="0" t="0" r="r" b="b"/>
                    <a:pathLst>
                      <a:path w="40" h="619">
                        <a:moveTo>
                          <a:pt x="40" y="0"/>
                        </a:moveTo>
                        <a:lnTo>
                          <a:pt x="0" y="14"/>
                        </a:lnTo>
                        <a:lnTo>
                          <a:pt x="0" y="619"/>
                        </a:lnTo>
                        <a:lnTo>
                          <a:pt x="40" y="606"/>
                        </a:lnTo>
                        <a:lnTo>
                          <a:pt x="4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45" name="Freeform 317"/>
                  <p:cNvSpPr>
                    <a:spLocks/>
                  </p:cNvSpPr>
                  <p:nvPr/>
                </p:nvSpPr>
                <p:spPr bwMode="auto">
                  <a:xfrm>
                    <a:off x="12960350" y="10069513"/>
                    <a:ext cx="63500" cy="153988"/>
                  </a:xfrm>
                  <a:custGeom>
                    <a:avLst/>
                    <a:gdLst>
                      <a:gd name="T0" fmla="*/ 27 w 40"/>
                      <a:gd name="T1" fmla="*/ 0 h 97"/>
                      <a:gd name="T2" fmla="*/ 40 w 40"/>
                      <a:gd name="T3" fmla="*/ 28 h 97"/>
                      <a:gd name="T4" fmla="*/ 27 w 40"/>
                      <a:gd name="T5" fmla="*/ 55 h 97"/>
                      <a:gd name="T6" fmla="*/ 27 w 40"/>
                      <a:gd name="T7" fmla="*/ 55 h 97"/>
                      <a:gd name="T8" fmla="*/ 27 w 40"/>
                      <a:gd name="T9" fmla="*/ 28 h 97"/>
                      <a:gd name="T10" fmla="*/ 13 w 40"/>
                      <a:gd name="T11" fmla="*/ 55 h 97"/>
                      <a:gd name="T12" fmla="*/ 27 w 40"/>
                      <a:gd name="T13" fmla="*/ 97 h 97"/>
                      <a:gd name="T14" fmla="*/ 13 w 40"/>
                      <a:gd name="T15" fmla="*/ 97 h 97"/>
                      <a:gd name="T16" fmla="*/ 0 w 40"/>
                      <a:gd name="T17" fmla="*/ 55 h 97"/>
                      <a:gd name="T18" fmla="*/ 0 w 40"/>
                      <a:gd name="T19" fmla="*/ 0 h 97"/>
                      <a:gd name="T20" fmla="*/ 27 w 40"/>
                      <a:gd name="T21"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97">
                        <a:moveTo>
                          <a:pt x="27" y="0"/>
                        </a:moveTo>
                        <a:lnTo>
                          <a:pt x="40" y="28"/>
                        </a:lnTo>
                        <a:lnTo>
                          <a:pt x="27" y="55"/>
                        </a:lnTo>
                        <a:lnTo>
                          <a:pt x="27" y="55"/>
                        </a:lnTo>
                        <a:lnTo>
                          <a:pt x="27" y="28"/>
                        </a:lnTo>
                        <a:lnTo>
                          <a:pt x="13" y="55"/>
                        </a:lnTo>
                        <a:lnTo>
                          <a:pt x="27" y="97"/>
                        </a:lnTo>
                        <a:lnTo>
                          <a:pt x="13" y="97"/>
                        </a:lnTo>
                        <a:lnTo>
                          <a:pt x="0" y="55"/>
                        </a:lnTo>
                        <a:lnTo>
                          <a:pt x="0" y="0"/>
                        </a:lnTo>
                        <a:lnTo>
                          <a:pt x="27" y="0"/>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46" name="Freeform 318"/>
                  <p:cNvSpPr>
                    <a:spLocks/>
                  </p:cNvSpPr>
                  <p:nvPr/>
                </p:nvSpPr>
                <p:spPr bwMode="auto">
                  <a:xfrm>
                    <a:off x="12960350" y="10048875"/>
                    <a:ext cx="42862" cy="42863"/>
                  </a:xfrm>
                  <a:custGeom>
                    <a:avLst/>
                    <a:gdLst>
                      <a:gd name="T0" fmla="*/ 27 w 27"/>
                      <a:gd name="T1" fmla="*/ 0 h 27"/>
                      <a:gd name="T2" fmla="*/ 27 w 27"/>
                      <a:gd name="T3" fmla="*/ 13 h 27"/>
                      <a:gd name="T4" fmla="*/ 0 w 27"/>
                      <a:gd name="T5" fmla="*/ 27 h 27"/>
                      <a:gd name="T6" fmla="*/ 0 w 27"/>
                      <a:gd name="T7" fmla="*/ 0 h 27"/>
                      <a:gd name="T8" fmla="*/ 27 w 27"/>
                      <a:gd name="T9" fmla="*/ 0 h 27"/>
                    </a:gdLst>
                    <a:ahLst/>
                    <a:cxnLst>
                      <a:cxn ang="0">
                        <a:pos x="T0" y="T1"/>
                      </a:cxn>
                      <a:cxn ang="0">
                        <a:pos x="T2" y="T3"/>
                      </a:cxn>
                      <a:cxn ang="0">
                        <a:pos x="T4" y="T5"/>
                      </a:cxn>
                      <a:cxn ang="0">
                        <a:pos x="T6" y="T7"/>
                      </a:cxn>
                      <a:cxn ang="0">
                        <a:pos x="T8" y="T9"/>
                      </a:cxn>
                    </a:cxnLst>
                    <a:rect l="0" t="0" r="r" b="b"/>
                    <a:pathLst>
                      <a:path w="27" h="27">
                        <a:moveTo>
                          <a:pt x="27" y="0"/>
                        </a:moveTo>
                        <a:lnTo>
                          <a:pt x="27" y="13"/>
                        </a:lnTo>
                        <a:lnTo>
                          <a:pt x="0" y="27"/>
                        </a:lnTo>
                        <a:lnTo>
                          <a:pt x="0" y="0"/>
                        </a:lnTo>
                        <a:lnTo>
                          <a:pt x="27" y="0"/>
                        </a:lnTo>
                        <a:close/>
                      </a:path>
                    </a:pathLst>
                  </a:custGeom>
                  <a:solidFill>
                    <a:srgbClr val="E8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47" name="Freeform 319"/>
                  <p:cNvSpPr>
                    <a:spLocks/>
                  </p:cNvSpPr>
                  <p:nvPr/>
                </p:nvSpPr>
                <p:spPr bwMode="auto">
                  <a:xfrm>
                    <a:off x="13388975" y="9852025"/>
                    <a:ext cx="42862" cy="152400"/>
                  </a:xfrm>
                  <a:custGeom>
                    <a:avLst/>
                    <a:gdLst>
                      <a:gd name="T0" fmla="*/ 27 w 27"/>
                      <a:gd name="T1" fmla="*/ 0 h 96"/>
                      <a:gd name="T2" fmla="*/ 27 w 27"/>
                      <a:gd name="T3" fmla="*/ 55 h 96"/>
                      <a:gd name="T4" fmla="*/ 13 w 27"/>
                      <a:gd name="T5" fmla="*/ 96 h 96"/>
                      <a:gd name="T6" fmla="*/ 13 w 27"/>
                      <a:gd name="T7" fmla="*/ 96 h 96"/>
                      <a:gd name="T8" fmla="*/ 13 w 27"/>
                      <a:gd name="T9" fmla="*/ 55 h 96"/>
                      <a:gd name="T10" fmla="*/ 13 w 27"/>
                      <a:gd name="T11" fmla="*/ 41 h 96"/>
                      <a:gd name="T12" fmla="*/ 13 w 27"/>
                      <a:gd name="T13" fmla="*/ 69 h 96"/>
                      <a:gd name="T14" fmla="*/ 0 w 27"/>
                      <a:gd name="T15" fmla="*/ 55 h 96"/>
                      <a:gd name="T16" fmla="*/ 0 w 27"/>
                      <a:gd name="T17" fmla="*/ 41 h 96"/>
                      <a:gd name="T18" fmla="*/ 0 w 27"/>
                      <a:gd name="T19" fmla="*/ 0 h 96"/>
                      <a:gd name="T20" fmla="*/ 27 w 27"/>
                      <a:gd name="T21"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96">
                        <a:moveTo>
                          <a:pt x="27" y="0"/>
                        </a:moveTo>
                        <a:lnTo>
                          <a:pt x="27" y="55"/>
                        </a:lnTo>
                        <a:lnTo>
                          <a:pt x="13" y="96"/>
                        </a:lnTo>
                        <a:lnTo>
                          <a:pt x="13" y="96"/>
                        </a:lnTo>
                        <a:lnTo>
                          <a:pt x="13" y="55"/>
                        </a:lnTo>
                        <a:lnTo>
                          <a:pt x="13" y="41"/>
                        </a:lnTo>
                        <a:lnTo>
                          <a:pt x="13" y="69"/>
                        </a:lnTo>
                        <a:lnTo>
                          <a:pt x="0" y="55"/>
                        </a:lnTo>
                        <a:lnTo>
                          <a:pt x="0" y="41"/>
                        </a:lnTo>
                        <a:lnTo>
                          <a:pt x="0" y="0"/>
                        </a:lnTo>
                        <a:lnTo>
                          <a:pt x="27" y="0"/>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48" name="Freeform 320"/>
                  <p:cNvSpPr>
                    <a:spLocks/>
                  </p:cNvSpPr>
                  <p:nvPr/>
                </p:nvSpPr>
                <p:spPr bwMode="auto">
                  <a:xfrm>
                    <a:off x="13388975" y="9852025"/>
                    <a:ext cx="42862" cy="152400"/>
                  </a:xfrm>
                  <a:custGeom>
                    <a:avLst/>
                    <a:gdLst>
                      <a:gd name="T0" fmla="*/ 27 w 27"/>
                      <a:gd name="T1" fmla="*/ 0 h 96"/>
                      <a:gd name="T2" fmla="*/ 27 w 27"/>
                      <a:gd name="T3" fmla="*/ 55 h 96"/>
                      <a:gd name="T4" fmla="*/ 13 w 27"/>
                      <a:gd name="T5" fmla="*/ 96 h 96"/>
                      <a:gd name="T6" fmla="*/ 13 w 27"/>
                      <a:gd name="T7" fmla="*/ 96 h 96"/>
                      <a:gd name="T8" fmla="*/ 13 w 27"/>
                      <a:gd name="T9" fmla="*/ 55 h 96"/>
                      <a:gd name="T10" fmla="*/ 13 w 27"/>
                      <a:gd name="T11" fmla="*/ 41 h 96"/>
                      <a:gd name="T12" fmla="*/ 13 w 27"/>
                      <a:gd name="T13" fmla="*/ 69 h 96"/>
                      <a:gd name="T14" fmla="*/ 0 w 27"/>
                      <a:gd name="T15" fmla="*/ 55 h 96"/>
                      <a:gd name="T16" fmla="*/ 0 w 27"/>
                      <a:gd name="T17" fmla="*/ 41 h 96"/>
                      <a:gd name="T18" fmla="*/ 0 w 27"/>
                      <a:gd name="T19" fmla="*/ 0 h 96"/>
                      <a:gd name="T20" fmla="*/ 27 w 27"/>
                      <a:gd name="T21"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96">
                        <a:moveTo>
                          <a:pt x="27" y="0"/>
                        </a:moveTo>
                        <a:lnTo>
                          <a:pt x="27" y="55"/>
                        </a:lnTo>
                        <a:lnTo>
                          <a:pt x="13" y="96"/>
                        </a:lnTo>
                        <a:lnTo>
                          <a:pt x="13" y="96"/>
                        </a:lnTo>
                        <a:lnTo>
                          <a:pt x="13" y="55"/>
                        </a:lnTo>
                        <a:lnTo>
                          <a:pt x="13" y="41"/>
                        </a:lnTo>
                        <a:lnTo>
                          <a:pt x="13" y="69"/>
                        </a:lnTo>
                        <a:lnTo>
                          <a:pt x="0" y="55"/>
                        </a:lnTo>
                        <a:lnTo>
                          <a:pt x="0" y="41"/>
                        </a:lnTo>
                        <a:lnTo>
                          <a:pt x="0" y="0"/>
                        </a:lnTo>
                        <a:lnTo>
                          <a:pt x="2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49" name="Freeform 321"/>
                  <p:cNvSpPr>
                    <a:spLocks/>
                  </p:cNvSpPr>
                  <p:nvPr/>
                </p:nvSpPr>
                <p:spPr bwMode="auto">
                  <a:xfrm>
                    <a:off x="13388975" y="9829800"/>
                    <a:ext cx="42862" cy="44450"/>
                  </a:xfrm>
                  <a:custGeom>
                    <a:avLst/>
                    <a:gdLst>
                      <a:gd name="T0" fmla="*/ 27 w 27"/>
                      <a:gd name="T1" fmla="*/ 0 h 28"/>
                      <a:gd name="T2" fmla="*/ 27 w 27"/>
                      <a:gd name="T3" fmla="*/ 14 h 28"/>
                      <a:gd name="T4" fmla="*/ 0 w 27"/>
                      <a:gd name="T5" fmla="*/ 28 h 28"/>
                      <a:gd name="T6" fmla="*/ 0 w 27"/>
                      <a:gd name="T7" fmla="*/ 14 h 28"/>
                      <a:gd name="T8" fmla="*/ 27 w 27"/>
                      <a:gd name="T9" fmla="*/ 0 h 28"/>
                    </a:gdLst>
                    <a:ahLst/>
                    <a:cxnLst>
                      <a:cxn ang="0">
                        <a:pos x="T0" y="T1"/>
                      </a:cxn>
                      <a:cxn ang="0">
                        <a:pos x="T2" y="T3"/>
                      </a:cxn>
                      <a:cxn ang="0">
                        <a:pos x="T4" y="T5"/>
                      </a:cxn>
                      <a:cxn ang="0">
                        <a:pos x="T6" y="T7"/>
                      </a:cxn>
                      <a:cxn ang="0">
                        <a:pos x="T8" y="T9"/>
                      </a:cxn>
                    </a:cxnLst>
                    <a:rect l="0" t="0" r="r" b="b"/>
                    <a:pathLst>
                      <a:path w="27" h="28">
                        <a:moveTo>
                          <a:pt x="27" y="0"/>
                        </a:moveTo>
                        <a:lnTo>
                          <a:pt x="27" y="14"/>
                        </a:lnTo>
                        <a:lnTo>
                          <a:pt x="0" y="28"/>
                        </a:lnTo>
                        <a:lnTo>
                          <a:pt x="0" y="14"/>
                        </a:lnTo>
                        <a:lnTo>
                          <a:pt x="27" y="0"/>
                        </a:lnTo>
                        <a:close/>
                      </a:path>
                    </a:pathLst>
                  </a:custGeom>
                  <a:solidFill>
                    <a:srgbClr val="E8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50" name="Freeform 322"/>
                  <p:cNvSpPr>
                    <a:spLocks/>
                  </p:cNvSpPr>
                  <p:nvPr/>
                </p:nvSpPr>
                <p:spPr bwMode="auto">
                  <a:xfrm>
                    <a:off x="13195300" y="9196388"/>
                    <a:ext cx="236537" cy="765175"/>
                  </a:xfrm>
                  <a:custGeom>
                    <a:avLst/>
                    <a:gdLst>
                      <a:gd name="T0" fmla="*/ 0 w 11"/>
                      <a:gd name="T1" fmla="*/ 35 h 35"/>
                      <a:gd name="T2" fmla="*/ 0 w 11"/>
                      <a:gd name="T3" fmla="*/ 0 h 35"/>
                      <a:gd name="T4" fmla="*/ 4 w 11"/>
                      <a:gd name="T5" fmla="*/ 0 h 35"/>
                      <a:gd name="T6" fmla="*/ 11 w 11"/>
                      <a:gd name="T7" fmla="*/ 30 h 35"/>
                      <a:gd name="T8" fmla="*/ 9 w 11"/>
                      <a:gd name="T9" fmla="*/ 31 h 35"/>
                      <a:gd name="T10" fmla="*/ 7 w 11"/>
                      <a:gd name="T11" fmla="*/ 13 h 35"/>
                      <a:gd name="T12" fmla="*/ 8 w 11"/>
                      <a:gd name="T13" fmla="*/ 31 h 35"/>
                      <a:gd name="T14" fmla="*/ 0 w 11"/>
                      <a:gd name="T15" fmla="*/ 35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35">
                        <a:moveTo>
                          <a:pt x="0" y="35"/>
                        </a:moveTo>
                        <a:cubicBezTo>
                          <a:pt x="0" y="0"/>
                          <a:pt x="0" y="0"/>
                          <a:pt x="0" y="0"/>
                        </a:cubicBezTo>
                        <a:cubicBezTo>
                          <a:pt x="1" y="0"/>
                          <a:pt x="2" y="0"/>
                          <a:pt x="4" y="0"/>
                        </a:cubicBezTo>
                        <a:cubicBezTo>
                          <a:pt x="7" y="2"/>
                          <a:pt x="11" y="1"/>
                          <a:pt x="11" y="30"/>
                        </a:cubicBezTo>
                        <a:cubicBezTo>
                          <a:pt x="9" y="31"/>
                          <a:pt x="9" y="31"/>
                          <a:pt x="9" y="31"/>
                        </a:cubicBezTo>
                        <a:cubicBezTo>
                          <a:pt x="9" y="31"/>
                          <a:pt x="8" y="13"/>
                          <a:pt x="7" y="13"/>
                        </a:cubicBezTo>
                        <a:cubicBezTo>
                          <a:pt x="7" y="13"/>
                          <a:pt x="6" y="12"/>
                          <a:pt x="8" y="31"/>
                        </a:cubicBezTo>
                        <a:lnTo>
                          <a:pt x="0" y="35"/>
                        </a:lnTo>
                        <a:close/>
                      </a:path>
                    </a:pathLst>
                  </a:custGeom>
                  <a:solidFill>
                    <a:srgbClr val="BCBA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51" name="Freeform 323"/>
                  <p:cNvSpPr>
                    <a:spLocks/>
                  </p:cNvSpPr>
                  <p:nvPr/>
                </p:nvSpPr>
                <p:spPr bwMode="auto">
                  <a:xfrm>
                    <a:off x="12938125" y="9196388"/>
                    <a:ext cx="257175" cy="895350"/>
                  </a:xfrm>
                  <a:custGeom>
                    <a:avLst/>
                    <a:gdLst>
                      <a:gd name="T0" fmla="*/ 12 w 12"/>
                      <a:gd name="T1" fmla="*/ 35 h 41"/>
                      <a:gd name="T2" fmla="*/ 4 w 12"/>
                      <a:gd name="T3" fmla="*/ 39 h 41"/>
                      <a:gd name="T4" fmla="*/ 5 w 12"/>
                      <a:gd name="T5" fmla="*/ 17 h 41"/>
                      <a:gd name="T6" fmla="*/ 4 w 12"/>
                      <a:gd name="T7" fmla="*/ 39 h 41"/>
                      <a:gd name="T8" fmla="*/ 1 w 12"/>
                      <a:gd name="T9" fmla="*/ 41 h 41"/>
                      <a:gd name="T10" fmla="*/ 12 w 12"/>
                      <a:gd name="T11" fmla="*/ 0 h 41"/>
                      <a:gd name="T12" fmla="*/ 12 w 12"/>
                      <a:gd name="T13" fmla="*/ 35 h 41"/>
                    </a:gdLst>
                    <a:ahLst/>
                    <a:cxnLst>
                      <a:cxn ang="0">
                        <a:pos x="T0" y="T1"/>
                      </a:cxn>
                      <a:cxn ang="0">
                        <a:pos x="T2" y="T3"/>
                      </a:cxn>
                      <a:cxn ang="0">
                        <a:pos x="T4" y="T5"/>
                      </a:cxn>
                      <a:cxn ang="0">
                        <a:pos x="T6" y="T7"/>
                      </a:cxn>
                      <a:cxn ang="0">
                        <a:pos x="T8" y="T9"/>
                      </a:cxn>
                      <a:cxn ang="0">
                        <a:pos x="T10" y="T11"/>
                      </a:cxn>
                      <a:cxn ang="0">
                        <a:pos x="T12" y="T13"/>
                      </a:cxn>
                    </a:cxnLst>
                    <a:rect l="0" t="0" r="r" b="b"/>
                    <a:pathLst>
                      <a:path w="12" h="41">
                        <a:moveTo>
                          <a:pt x="12" y="35"/>
                        </a:moveTo>
                        <a:cubicBezTo>
                          <a:pt x="4" y="39"/>
                          <a:pt x="4" y="39"/>
                          <a:pt x="4" y="39"/>
                        </a:cubicBezTo>
                        <a:cubicBezTo>
                          <a:pt x="7" y="18"/>
                          <a:pt x="5" y="17"/>
                          <a:pt x="5" y="17"/>
                        </a:cubicBezTo>
                        <a:cubicBezTo>
                          <a:pt x="3" y="19"/>
                          <a:pt x="4" y="39"/>
                          <a:pt x="4" y="39"/>
                        </a:cubicBezTo>
                        <a:cubicBezTo>
                          <a:pt x="1" y="41"/>
                          <a:pt x="1" y="41"/>
                          <a:pt x="1" y="41"/>
                        </a:cubicBezTo>
                        <a:cubicBezTo>
                          <a:pt x="0" y="16"/>
                          <a:pt x="0" y="3"/>
                          <a:pt x="12" y="0"/>
                        </a:cubicBezTo>
                        <a:lnTo>
                          <a:pt x="12" y="35"/>
                        </a:lnTo>
                        <a:close/>
                      </a:path>
                    </a:pathLst>
                  </a:custGeom>
                  <a:solidFill>
                    <a:srgbClr val="A3A2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52" name="Freeform 324"/>
                  <p:cNvSpPr>
                    <a:spLocks/>
                  </p:cNvSpPr>
                  <p:nvPr/>
                </p:nvSpPr>
                <p:spPr bwMode="auto">
                  <a:xfrm>
                    <a:off x="13109575" y="9088438"/>
                    <a:ext cx="171450" cy="217488"/>
                  </a:xfrm>
                  <a:custGeom>
                    <a:avLst/>
                    <a:gdLst>
                      <a:gd name="T0" fmla="*/ 7 w 8"/>
                      <a:gd name="T1" fmla="*/ 0 h 10"/>
                      <a:gd name="T2" fmla="*/ 7 w 8"/>
                      <a:gd name="T3" fmla="*/ 5 h 10"/>
                      <a:gd name="T4" fmla="*/ 5 w 8"/>
                      <a:gd name="T5" fmla="*/ 9 h 10"/>
                      <a:gd name="T6" fmla="*/ 1 w 8"/>
                      <a:gd name="T7" fmla="*/ 7 h 10"/>
                      <a:gd name="T8" fmla="*/ 1 w 8"/>
                      <a:gd name="T9" fmla="*/ 0 h 10"/>
                      <a:gd name="T10" fmla="*/ 7 w 8"/>
                      <a:gd name="T11" fmla="*/ 0 h 10"/>
                    </a:gdLst>
                    <a:ahLst/>
                    <a:cxnLst>
                      <a:cxn ang="0">
                        <a:pos x="T0" y="T1"/>
                      </a:cxn>
                      <a:cxn ang="0">
                        <a:pos x="T2" y="T3"/>
                      </a:cxn>
                      <a:cxn ang="0">
                        <a:pos x="T4" y="T5"/>
                      </a:cxn>
                      <a:cxn ang="0">
                        <a:pos x="T6" y="T7"/>
                      </a:cxn>
                      <a:cxn ang="0">
                        <a:pos x="T8" y="T9"/>
                      </a:cxn>
                      <a:cxn ang="0">
                        <a:pos x="T10" y="T11"/>
                      </a:cxn>
                    </a:cxnLst>
                    <a:rect l="0" t="0" r="r" b="b"/>
                    <a:pathLst>
                      <a:path w="8" h="10">
                        <a:moveTo>
                          <a:pt x="7" y="0"/>
                        </a:moveTo>
                        <a:cubicBezTo>
                          <a:pt x="7" y="0"/>
                          <a:pt x="6" y="4"/>
                          <a:pt x="7" y="5"/>
                        </a:cubicBezTo>
                        <a:cubicBezTo>
                          <a:pt x="8" y="6"/>
                          <a:pt x="6" y="9"/>
                          <a:pt x="5" y="9"/>
                        </a:cubicBezTo>
                        <a:cubicBezTo>
                          <a:pt x="2" y="10"/>
                          <a:pt x="0" y="8"/>
                          <a:pt x="1" y="7"/>
                        </a:cubicBezTo>
                        <a:cubicBezTo>
                          <a:pt x="2" y="5"/>
                          <a:pt x="1" y="0"/>
                          <a:pt x="1" y="0"/>
                        </a:cubicBezTo>
                        <a:lnTo>
                          <a:pt x="7" y="0"/>
                        </a:lnTo>
                        <a:close/>
                      </a:path>
                    </a:pathLst>
                  </a:custGeom>
                  <a:solidFill>
                    <a:srgbClr val="E5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53" name="Freeform 325"/>
                  <p:cNvSpPr>
                    <a:spLocks/>
                  </p:cNvSpPr>
                  <p:nvPr/>
                </p:nvSpPr>
                <p:spPr bwMode="auto">
                  <a:xfrm>
                    <a:off x="13003213" y="8869363"/>
                    <a:ext cx="320675" cy="327025"/>
                  </a:xfrm>
                  <a:custGeom>
                    <a:avLst/>
                    <a:gdLst>
                      <a:gd name="T0" fmla="*/ 13 w 15"/>
                      <a:gd name="T1" fmla="*/ 2 h 15"/>
                      <a:gd name="T2" fmla="*/ 13 w 15"/>
                      <a:gd name="T3" fmla="*/ 5 h 15"/>
                      <a:gd name="T4" fmla="*/ 15 w 15"/>
                      <a:gd name="T5" fmla="*/ 9 h 15"/>
                      <a:gd name="T6" fmla="*/ 13 w 15"/>
                      <a:gd name="T7" fmla="*/ 9 h 15"/>
                      <a:gd name="T8" fmla="*/ 13 w 15"/>
                      <a:gd name="T9" fmla="*/ 13 h 15"/>
                      <a:gd name="T10" fmla="*/ 3 w 15"/>
                      <a:gd name="T11" fmla="*/ 9 h 15"/>
                      <a:gd name="T12" fmla="*/ 13 w 15"/>
                      <a:gd name="T13" fmla="*/ 2 h 15"/>
                    </a:gdLst>
                    <a:ahLst/>
                    <a:cxnLst>
                      <a:cxn ang="0">
                        <a:pos x="T0" y="T1"/>
                      </a:cxn>
                      <a:cxn ang="0">
                        <a:pos x="T2" y="T3"/>
                      </a:cxn>
                      <a:cxn ang="0">
                        <a:pos x="T4" y="T5"/>
                      </a:cxn>
                      <a:cxn ang="0">
                        <a:pos x="T6" y="T7"/>
                      </a:cxn>
                      <a:cxn ang="0">
                        <a:pos x="T8" y="T9"/>
                      </a:cxn>
                      <a:cxn ang="0">
                        <a:pos x="T10" y="T11"/>
                      </a:cxn>
                      <a:cxn ang="0">
                        <a:pos x="T12" y="T13"/>
                      </a:cxn>
                    </a:cxnLst>
                    <a:rect l="0" t="0" r="r" b="b"/>
                    <a:pathLst>
                      <a:path w="15" h="15">
                        <a:moveTo>
                          <a:pt x="13" y="2"/>
                        </a:moveTo>
                        <a:cubicBezTo>
                          <a:pt x="13" y="2"/>
                          <a:pt x="13" y="2"/>
                          <a:pt x="13" y="5"/>
                        </a:cubicBezTo>
                        <a:cubicBezTo>
                          <a:pt x="13" y="7"/>
                          <a:pt x="15" y="8"/>
                          <a:pt x="15" y="9"/>
                        </a:cubicBezTo>
                        <a:cubicBezTo>
                          <a:pt x="15" y="10"/>
                          <a:pt x="13" y="8"/>
                          <a:pt x="13" y="9"/>
                        </a:cubicBezTo>
                        <a:cubicBezTo>
                          <a:pt x="13" y="10"/>
                          <a:pt x="13" y="12"/>
                          <a:pt x="13" y="13"/>
                        </a:cubicBezTo>
                        <a:cubicBezTo>
                          <a:pt x="13" y="14"/>
                          <a:pt x="7" y="15"/>
                          <a:pt x="3" y="9"/>
                        </a:cubicBezTo>
                        <a:cubicBezTo>
                          <a:pt x="0" y="2"/>
                          <a:pt x="13" y="0"/>
                          <a:pt x="13" y="2"/>
                        </a:cubicBezTo>
                        <a:close/>
                      </a:path>
                    </a:pathLst>
                  </a:custGeom>
                  <a:solidFill>
                    <a:srgbClr val="F4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54" name="Freeform 326"/>
                  <p:cNvSpPr>
                    <a:spLocks/>
                  </p:cNvSpPr>
                  <p:nvPr/>
                </p:nvSpPr>
                <p:spPr bwMode="auto">
                  <a:xfrm>
                    <a:off x="12895263" y="8804275"/>
                    <a:ext cx="428625" cy="284163"/>
                  </a:xfrm>
                  <a:custGeom>
                    <a:avLst/>
                    <a:gdLst>
                      <a:gd name="T0" fmla="*/ 9 w 20"/>
                      <a:gd name="T1" fmla="*/ 13 h 13"/>
                      <a:gd name="T2" fmla="*/ 8 w 20"/>
                      <a:gd name="T3" fmla="*/ 11 h 13"/>
                      <a:gd name="T4" fmla="*/ 10 w 20"/>
                      <a:gd name="T5" fmla="*/ 11 h 13"/>
                      <a:gd name="T6" fmla="*/ 18 w 20"/>
                      <a:gd name="T7" fmla="*/ 7 h 13"/>
                      <a:gd name="T8" fmla="*/ 18 w 20"/>
                      <a:gd name="T9" fmla="*/ 5 h 13"/>
                      <a:gd name="T10" fmla="*/ 9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9" y="13"/>
                        </a:moveTo>
                        <a:cubicBezTo>
                          <a:pt x="9" y="13"/>
                          <a:pt x="8" y="11"/>
                          <a:pt x="8" y="11"/>
                        </a:cubicBezTo>
                        <a:cubicBezTo>
                          <a:pt x="9" y="11"/>
                          <a:pt x="10" y="11"/>
                          <a:pt x="10" y="11"/>
                        </a:cubicBezTo>
                        <a:cubicBezTo>
                          <a:pt x="12" y="6"/>
                          <a:pt x="18" y="7"/>
                          <a:pt x="18" y="7"/>
                        </a:cubicBezTo>
                        <a:cubicBezTo>
                          <a:pt x="20" y="6"/>
                          <a:pt x="18" y="5"/>
                          <a:pt x="18" y="5"/>
                        </a:cubicBezTo>
                        <a:cubicBezTo>
                          <a:pt x="18" y="0"/>
                          <a:pt x="0" y="5"/>
                          <a:pt x="9" y="13"/>
                        </a:cubicBezTo>
                        <a:close/>
                      </a:path>
                    </a:pathLst>
                  </a:custGeom>
                  <a:solidFill>
                    <a:srgbClr val="605D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55" name="Freeform 327"/>
                  <p:cNvSpPr>
                    <a:spLocks/>
                  </p:cNvSpPr>
                  <p:nvPr/>
                </p:nvSpPr>
                <p:spPr bwMode="auto">
                  <a:xfrm>
                    <a:off x="13109575" y="9305925"/>
                    <a:ext cx="171450" cy="174625"/>
                  </a:xfrm>
                  <a:custGeom>
                    <a:avLst/>
                    <a:gdLst>
                      <a:gd name="T0" fmla="*/ 108 w 108"/>
                      <a:gd name="T1" fmla="*/ 41 h 110"/>
                      <a:gd name="T2" fmla="*/ 68 w 108"/>
                      <a:gd name="T3" fmla="*/ 0 h 110"/>
                      <a:gd name="T4" fmla="*/ 0 w 108"/>
                      <a:gd name="T5" fmla="*/ 0 h 110"/>
                      <a:gd name="T6" fmla="*/ 27 w 108"/>
                      <a:gd name="T7" fmla="*/ 110 h 110"/>
                      <a:gd name="T8" fmla="*/ 81 w 108"/>
                      <a:gd name="T9" fmla="*/ 110 h 110"/>
                      <a:gd name="T10" fmla="*/ 108 w 108"/>
                      <a:gd name="T11" fmla="*/ 41 h 110"/>
                    </a:gdLst>
                    <a:ahLst/>
                    <a:cxnLst>
                      <a:cxn ang="0">
                        <a:pos x="T0" y="T1"/>
                      </a:cxn>
                      <a:cxn ang="0">
                        <a:pos x="T2" y="T3"/>
                      </a:cxn>
                      <a:cxn ang="0">
                        <a:pos x="T4" y="T5"/>
                      </a:cxn>
                      <a:cxn ang="0">
                        <a:pos x="T6" y="T7"/>
                      </a:cxn>
                      <a:cxn ang="0">
                        <a:pos x="T8" y="T9"/>
                      </a:cxn>
                      <a:cxn ang="0">
                        <a:pos x="T10" y="T11"/>
                      </a:cxn>
                    </a:cxnLst>
                    <a:rect l="0" t="0" r="r" b="b"/>
                    <a:pathLst>
                      <a:path w="108" h="110">
                        <a:moveTo>
                          <a:pt x="108" y="41"/>
                        </a:moveTo>
                        <a:lnTo>
                          <a:pt x="68" y="0"/>
                        </a:lnTo>
                        <a:lnTo>
                          <a:pt x="0" y="0"/>
                        </a:lnTo>
                        <a:lnTo>
                          <a:pt x="27" y="110"/>
                        </a:lnTo>
                        <a:lnTo>
                          <a:pt x="81" y="110"/>
                        </a:lnTo>
                        <a:lnTo>
                          <a:pt x="108" y="41"/>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56" name="Freeform 328"/>
                  <p:cNvSpPr>
                    <a:spLocks/>
                  </p:cNvSpPr>
                  <p:nvPr/>
                </p:nvSpPr>
                <p:spPr bwMode="auto">
                  <a:xfrm>
                    <a:off x="13195300" y="9196388"/>
                    <a:ext cx="85725" cy="174625"/>
                  </a:xfrm>
                  <a:custGeom>
                    <a:avLst/>
                    <a:gdLst>
                      <a:gd name="T0" fmla="*/ 41 w 54"/>
                      <a:gd name="T1" fmla="*/ 0 h 110"/>
                      <a:gd name="T2" fmla="*/ 0 w 54"/>
                      <a:gd name="T3" fmla="*/ 69 h 110"/>
                      <a:gd name="T4" fmla="*/ 27 w 54"/>
                      <a:gd name="T5" fmla="*/ 110 h 110"/>
                      <a:gd name="T6" fmla="*/ 54 w 54"/>
                      <a:gd name="T7" fmla="*/ 0 h 110"/>
                      <a:gd name="T8" fmla="*/ 41 w 54"/>
                      <a:gd name="T9" fmla="*/ 0 h 110"/>
                    </a:gdLst>
                    <a:ahLst/>
                    <a:cxnLst>
                      <a:cxn ang="0">
                        <a:pos x="T0" y="T1"/>
                      </a:cxn>
                      <a:cxn ang="0">
                        <a:pos x="T2" y="T3"/>
                      </a:cxn>
                      <a:cxn ang="0">
                        <a:pos x="T4" y="T5"/>
                      </a:cxn>
                      <a:cxn ang="0">
                        <a:pos x="T6" y="T7"/>
                      </a:cxn>
                      <a:cxn ang="0">
                        <a:pos x="T8" y="T9"/>
                      </a:cxn>
                    </a:cxnLst>
                    <a:rect l="0" t="0" r="r" b="b"/>
                    <a:pathLst>
                      <a:path w="54" h="110">
                        <a:moveTo>
                          <a:pt x="41" y="0"/>
                        </a:moveTo>
                        <a:lnTo>
                          <a:pt x="0" y="69"/>
                        </a:lnTo>
                        <a:lnTo>
                          <a:pt x="27" y="110"/>
                        </a:lnTo>
                        <a:lnTo>
                          <a:pt x="54" y="0"/>
                        </a:lnTo>
                        <a:lnTo>
                          <a:pt x="41" y="0"/>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57" name="Freeform 329"/>
                  <p:cNvSpPr>
                    <a:spLocks/>
                  </p:cNvSpPr>
                  <p:nvPr/>
                </p:nvSpPr>
                <p:spPr bwMode="auto">
                  <a:xfrm>
                    <a:off x="13109575" y="9218613"/>
                    <a:ext cx="85725" cy="152400"/>
                  </a:xfrm>
                  <a:custGeom>
                    <a:avLst/>
                    <a:gdLst>
                      <a:gd name="T0" fmla="*/ 54 w 54"/>
                      <a:gd name="T1" fmla="*/ 55 h 96"/>
                      <a:gd name="T2" fmla="*/ 14 w 54"/>
                      <a:gd name="T3" fmla="*/ 0 h 96"/>
                      <a:gd name="T4" fmla="*/ 0 w 54"/>
                      <a:gd name="T5" fmla="*/ 14 h 96"/>
                      <a:gd name="T6" fmla="*/ 27 w 54"/>
                      <a:gd name="T7" fmla="*/ 96 h 96"/>
                      <a:gd name="T8" fmla="*/ 54 w 54"/>
                      <a:gd name="T9" fmla="*/ 55 h 96"/>
                    </a:gdLst>
                    <a:ahLst/>
                    <a:cxnLst>
                      <a:cxn ang="0">
                        <a:pos x="T0" y="T1"/>
                      </a:cxn>
                      <a:cxn ang="0">
                        <a:pos x="T2" y="T3"/>
                      </a:cxn>
                      <a:cxn ang="0">
                        <a:pos x="T4" y="T5"/>
                      </a:cxn>
                      <a:cxn ang="0">
                        <a:pos x="T6" y="T7"/>
                      </a:cxn>
                      <a:cxn ang="0">
                        <a:pos x="T8" y="T9"/>
                      </a:cxn>
                    </a:cxnLst>
                    <a:rect l="0" t="0" r="r" b="b"/>
                    <a:pathLst>
                      <a:path w="54" h="96">
                        <a:moveTo>
                          <a:pt x="54" y="55"/>
                        </a:moveTo>
                        <a:lnTo>
                          <a:pt x="14" y="0"/>
                        </a:lnTo>
                        <a:lnTo>
                          <a:pt x="0" y="14"/>
                        </a:lnTo>
                        <a:lnTo>
                          <a:pt x="27" y="96"/>
                        </a:lnTo>
                        <a:lnTo>
                          <a:pt x="54" y="55"/>
                        </a:ln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58" name="Freeform 330"/>
                  <p:cNvSpPr>
                    <a:spLocks/>
                  </p:cNvSpPr>
                  <p:nvPr/>
                </p:nvSpPr>
                <p:spPr bwMode="auto">
                  <a:xfrm>
                    <a:off x="13152438" y="9305925"/>
                    <a:ext cx="85725" cy="239713"/>
                  </a:xfrm>
                  <a:custGeom>
                    <a:avLst/>
                    <a:gdLst>
                      <a:gd name="T0" fmla="*/ 27 w 54"/>
                      <a:gd name="T1" fmla="*/ 0 h 151"/>
                      <a:gd name="T2" fmla="*/ 54 w 54"/>
                      <a:gd name="T3" fmla="*/ 28 h 151"/>
                      <a:gd name="T4" fmla="*/ 41 w 54"/>
                      <a:gd name="T5" fmla="*/ 41 h 151"/>
                      <a:gd name="T6" fmla="*/ 54 w 54"/>
                      <a:gd name="T7" fmla="*/ 96 h 151"/>
                      <a:gd name="T8" fmla="*/ 27 w 54"/>
                      <a:gd name="T9" fmla="*/ 151 h 151"/>
                      <a:gd name="T10" fmla="*/ 14 w 54"/>
                      <a:gd name="T11" fmla="*/ 96 h 151"/>
                      <a:gd name="T12" fmla="*/ 14 w 54"/>
                      <a:gd name="T13" fmla="*/ 55 h 151"/>
                      <a:gd name="T14" fmla="*/ 0 w 54"/>
                      <a:gd name="T15" fmla="*/ 28 h 151"/>
                      <a:gd name="T16" fmla="*/ 27 w 54"/>
                      <a:gd name="T17"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151">
                        <a:moveTo>
                          <a:pt x="27" y="0"/>
                        </a:moveTo>
                        <a:lnTo>
                          <a:pt x="54" y="28"/>
                        </a:lnTo>
                        <a:lnTo>
                          <a:pt x="41" y="41"/>
                        </a:lnTo>
                        <a:lnTo>
                          <a:pt x="54" y="96"/>
                        </a:lnTo>
                        <a:lnTo>
                          <a:pt x="27" y="151"/>
                        </a:lnTo>
                        <a:lnTo>
                          <a:pt x="14" y="96"/>
                        </a:lnTo>
                        <a:lnTo>
                          <a:pt x="14" y="55"/>
                        </a:lnTo>
                        <a:lnTo>
                          <a:pt x="0" y="28"/>
                        </a:lnTo>
                        <a:lnTo>
                          <a:pt x="27" y="0"/>
                        </a:lnTo>
                        <a:close/>
                      </a:path>
                    </a:pathLst>
                  </a:custGeom>
                  <a:solidFill>
                    <a:srgbClr val="F79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59" name="Freeform 331"/>
                  <p:cNvSpPr>
                    <a:spLocks/>
                  </p:cNvSpPr>
                  <p:nvPr/>
                </p:nvSpPr>
                <p:spPr bwMode="auto">
                  <a:xfrm>
                    <a:off x="13195300" y="9196388"/>
                    <a:ext cx="128587" cy="349250"/>
                  </a:xfrm>
                  <a:custGeom>
                    <a:avLst/>
                    <a:gdLst>
                      <a:gd name="T0" fmla="*/ 4 w 6"/>
                      <a:gd name="T1" fmla="*/ 0 h 16"/>
                      <a:gd name="T2" fmla="*/ 0 w 6"/>
                      <a:gd name="T3" fmla="*/ 16 h 16"/>
                      <a:gd name="T4" fmla="*/ 6 w 6"/>
                      <a:gd name="T5" fmla="*/ 6 h 16"/>
                      <a:gd name="T6" fmla="*/ 3 w 6"/>
                      <a:gd name="T7" fmla="*/ 5 h 16"/>
                      <a:gd name="T8" fmla="*/ 6 w 6"/>
                      <a:gd name="T9" fmla="*/ 3 h 16"/>
                      <a:gd name="T10" fmla="*/ 4 w 6"/>
                      <a:gd name="T11" fmla="*/ 0 h 16"/>
                    </a:gdLst>
                    <a:ahLst/>
                    <a:cxnLst>
                      <a:cxn ang="0">
                        <a:pos x="T0" y="T1"/>
                      </a:cxn>
                      <a:cxn ang="0">
                        <a:pos x="T2" y="T3"/>
                      </a:cxn>
                      <a:cxn ang="0">
                        <a:pos x="T4" y="T5"/>
                      </a:cxn>
                      <a:cxn ang="0">
                        <a:pos x="T6" y="T7"/>
                      </a:cxn>
                      <a:cxn ang="0">
                        <a:pos x="T8" y="T9"/>
                      </a:cxn>
                      <a:cxn ang="0">
                        <a:pos x="T10" y="T11"/>
                      </a:cxn>
                    </a:cxnLst>
                    <a:rect l="0" t="0" r="r" b="b"/>
                    <a:pathLst>
                      <a:path w="6" h="16">
                        <a:moveTo>
                          <a:pt x="4" y="0"/>
                        </a:moveTo>
                        <a:cubicBezTo>
                          <a:pt x="0" y="16"/>
                          <a:pt x="0" y="16"/>
                          <a:pt x="0" y="16"/>
                        </a:cubicBezTo>
                        <a:cubicBezTo>
                          <a:pt x="0" y="16"/>
                          <a:pt x="6" y="7"/>
                          <a:pt x="6" y="6"/>
                        </a:cubicBezTo>
                        <a:cubicBezTo>
                          <a:pt x="5" y="5"/>
                          <a:pt x="3" y="5"/>
                          <a:pt x="3" y="5"/>
                        </a:cubicBezTo>
                        <a:cubicBezTo>
                          <a:pt x="3" y="5"/>
                          <a:pt x="6" y="4"/>
                          <a:pt x="6" y="3"/>
                        </a:cubicBezTo>
                        <a:cubicBezTo>
                          <a:pt x="6" y="2"/>
                          <a:pt x="4" y="0"/>
                          <a:pt x="4" y="0"/>
                        </a:cubicBezTo>
                        <a:close/>
                      </a:path>
                    </a:pathLst>
                  </a:custGeom>
                  <a:solidFill>
                    <a:srgbClr val="A3A2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60" name="Freeform 332"/>
                  <p:cNvSpPr>
                    <a:spLocks/>
                  </p:cNvSpPr>
                  <p:nvPr/>
                </p:nvSpPr>
                <p:spPr bwMode="auto">
                  <a:xfrm>
                    <a:off x="13066713" y="9240838"/>
                    <a:ext cx="128587" cy="304800"/>
                  </a:xfrm>
                  <a:custGeom>
                    <a:avLst/>
                    <a:gdLst>
                      <a:gd name="T0" fmla="*/ 2 w 6"/>
                      <a:gd name="T1" fmla="*/ 0 h 14"/>
                      <a:gd name="T2" fmla="*/ 6 w 6"/>
                      <a:gd name="T3" fmla="*/ 14 h 14"/>
                      <a:gd name="T4" fmla="*/ 1 w 6"/>
                      <a:gd name="T5" fmla="*/ 8 h 14"/>
                      <a:gd name="T6" fmla="*/ 2 w 6"/>
                      <a:gd name="T7" fmla="*/ 5 h 14"/>
                      <a:gd name="T8" fmla="*/ 0 w 6"/>
                      <a:gd name="T9" fmla="*/ 5 h 14"/>
                      <a:gd name="T10" fmla="*/ 2 w 6"/>
                      <a:gd name="T11" fmla="*/ 0 h 14"/>
                    </a:gdLst>
                    <a:ahLst/>
                    <a:cxnLst>
                      <a:cxn ang="0">
                        <a:pos x="T0" y="T1"/>
                      </a:cxn>
                      <a:cxn ang="0">
                        <a:pos x="T2" y="T3"/>
                      </a:cxn>
                      <a:cxn ang="0">
                        <a:pos x="T4" y="T5"/>
                      </a:cxn>
                      <a:cxn ang="0">
                        <a:pos x="T6" y="T7"/>
                      </a:cxn>
                      <a:cxn ang="0">
                        <a:pos x="T8" y="T9"/>
                      </a:cxn>
                      <a:cxn ang="0">
                        <a:pos x="T10" y="T11"/>
                      </a:cxn>
                    </a:cxnLst>
                    <a:rect l="0" t="0" r="r" b="b"/>
                    <a:pathLst>
                      <a:path w="6" h="14">
                        <a:moveTo>
                          <a:pt x="2" y="0"/>
                        </a:moveTo>
                        <a:cubicBezTo>
                          <a:pt x="6" y="14"/>
                          <a:pt x="6" y="14"/>
                          <a:pt x="6" y="14"/>
                        </a:cubicBezTo>
                        <a:cubicBezTo>
                          <a:pt x="6" y="14"/>
                          <a:pt x="1" y="8"/>
                          <a:pt x="1" y="8"/>
                        </a:cubicBezTo>
                        <a:cubicBezTo>
                          <a:pt x="0" y="7"/>
                          <a:pt x="2" y="5"/>
                          <a:pt x="2" y="5"/>
                        </a:cubicBezTo>
                        <a:cubicBezTo>
                          <a:pt x="2" y="5"/>
                          <a:pt x="1" y="5"/>
                          <a:pt x="0" y="5"/>
                        </a:cubicBezTo>
                        <a:cubicBezTo>
                          <a:pt x="0" y="4"/>
                          <a:pt x="2" y="0"/>
                          <a:pt x="2" y="0"/>
                        </a:cubicBezTo>
                        <a:close/>
                      </a:path>
                    </a:pathLst>
                  </a:custGeom>
                  <a:solidFill>
                    <a:srgbClr val="BCBA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grpSp>
            <p:grpSp>
              <p:nvGrpSpPr>
                <p:cNvPr id="760" name="Group 759"/>
                <p:cNvGrpSpPr>
                  <a:grpSpLocks noChangeAspect="1"/>
                </p:cNvGrpSpPr>
                <p:nvPr/>
              </p:nvGrpSpPr>
              <p:grpSpPr>
                <a:xfrm>
                  <a:off x="9843686" y="932505"/>
                  <a:ext cx="682469" cy="936000"/>
                  <a:chOff x="8636162" y="4378831"/>
                  <a:chExt cx="1066684" cy="1462947"/>
                </a:xfrm>
              </p:grpSpPr>
              <p:grpSp>
                <p:nvGrpSpPr>
                  <p:cNvPr id="803" name="Group 802"/>
                  <p:cNvGrpSpPr/>
                  <p:nvPr/>
                </p:nvGrpSpPr>
                <p:grpSpPr>
                  <a:xfrm>
                    <a:off x="8636162" y="4378831"/>
                    <a:ext cx="607930" cy="1462947"/>
                    <a:chOff x="8636162" y="4365780"/>
                    <a:chExt cx="607930" cy="1462947"/>
                  </a:xfrm>
                  <a:effectLst>
                    <a:outerShdw blurRad="76200" dir="13500000" sy="23000" kx="1200000" algn="br" rotWithShape="0">
                      <a:prstClr val="black">
                        <a:alpha val="20000"/>
                      </a:prstClr>
                    </a:outerShdw>
                  </a:effectLst>
                </p:grpSpPr>
                <p:sp>
                  <p:nvSpPr>
                    <p:cNvPr id="827" name="Freeform 429"/>
                    <p:cNvSpPr>
                      <a:spLocks/>
                    </p:cNvSpPr>
                    <p:nvPr/>
                  </p:nvSpPr>
                  <p:spPr bwMode="auto">
                    <a:xfrm>
                      <a:off x="9148986" y="4967181"/>
                      <a:ext cx="95106" cy="51282"/>
                    </a:xfrm>
                    <a:custGeom>
                      <a:avLst/>
                      <a:gdLst>
                        <a:gd name="T0" fmla="*/ 0 w 102"/>
                        <a:gd name="T1" fmla="*/ 8 h 55"/>
                        <a:gd name="T2" fmla="*/ 30 w 102"/>
                        <a:gd name="T3" fmla="*/ 11 h 55"/>
                        <a:gd name="T4" fmla="*/ 55 w 102"/>
                        <a:gd name="T5" fmla="*/ 0 h 55"/>
                        <a:gd name="T6" fmla="*/ 69 w 102"/>
                        <a:gd name="T7" fmla="*/ 16 h 55"/>
                        <a:gd name="T8" fmla="*/ 102 w 102"/>
                        <a:gd name="T9" fmla="*/ 27 h 55"/>
                        <a:gd name="T10" fmla="*/ 91 w 102"/>
                        <a:gd name="T11" fmla="*/ 41 h 55"/>
                        <a:gd name="T12" fmla="*/ 41 w 102"/>
                        <a:gd name="T13" fmla="*/ 55 h 55"/>
                        <a:gd name="T14" fmla="*/ 0 w 102"/>
                        <a:gd name="T15" fmla="*/ 38 h 55"/>
                        <a:gd name="T16" fmla="*/ 0 w 102"/>
                        <a:gd name="T17" fmla="*/ 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 h="55">
                          <a:moveTo>
                            <a:pt x="0" y="8"/>
                          </a:moveTo>
                          <a:lnTo>
                            <a:pt x="30" y="11"/>
                          </a:lnTo>
                          <a:lnTo>
                            <a:pt x="55" y="0"/>
                          </a:lnTo>
                          <a:lnTo>
                            <a:pt x="69" y="16"/>
                          </a:lnTo>
                          <a:lnTo>
                            <a:pt x="102" y="27"/>
                          </a:lnTo>
                          <a:lnTo>
                            <a:pt x="91" y="41"/>
                          </a:lnTo>
                          <a:lnTo>
                            <a:pt x="41" y="55"/>
                          </a:lnTo>
                          <a:lnTo>
                            <a:pt x="0" y="38"/>
                          </a:lnTo>
                          <a:lnTo>
                            <a:pt x="0" y="8"/>
                          </a:lnTo>
                          <a:close/>
                        </a:path>
                      </a:pathLst>
                    </a:custGeom>
                    <a:solidFill>
                      <a:srgbClr val="D6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28" name="Freeform 432"/>
                    <p:cNvSpPr>
                      <a:spLocks/>
                    </p:cNvSpPr>
                    <p:nvPr/>
                  </p:nvSpPr>
                  <p:spPr bwMode="auto">
                    <a:xfrm>
                      <a:off x="8752713" y="4578368"/>
                      <a:ext cx="121213" cy="148252"/>
                    </a:xfrm>
                    <a:custGeom>
                      <a:avLst/>
                      <a:gdLst>
                        <a:gd name="T0" fmla="*/ 42 w 47"/>
                        <a:gd name="T1" fmla="*/ 0 h 58"/>
                        <a:gd name="T2" fmla="*/ 43 w 47"/>
                        <a:gd name="T3" fmla="*/ 51 h 58"/>
                        <a:gd name="T4" fmla="*/ 35 w 47"/>
                        <a:gd name="T5" fmla="*/ 53 h 58"/>
                        <a:gd name="T6" fmla="*/ 5 w 47"/>
                        <a:gd name="T7" fmla="*/ 36 h 58"/>
                        <a:gd name="T8" fmla="*/ 12 w 47"/>
                        <a:gd name="T9" fmla="*/ 4 h 58"/>
                        <a:gd name="T10" fmla="*/ 42 w 47"/>
                        <a:gd name="T11" fmla="*/ 0 h 58"/>
                      </a:gdLst>
                      <a:ahLst/>
                      <a:cxnLst>
                        <a:cxn ang="0">
                          <a:pos x="T0" y="T1"/>
                        </a:cxn>
                        <a:cxn ang="0">
                          <a:pos x="T2" y="T3"/>
                        </a:cxn>
                        <a:cxn ang="0">
                          <a:pos x="T4" y="T5"/>
                        </a:cxn>
                        <a:cxn ang="0">
                          <a:pos x="T6" y="T7"/>
                        </a:cxn>
                        <a:cxn ang="0">
                          <a:pos x="T8" y="T9"/>
                        </a:cxn>
                        <a:cxn ang="0">
                          <a:pos x="T10" y="T11"/>
                        </a:cxn>
                      </a:cxnLst>
                      <a:rect l="0" t="0" r="r" b="b"/>
                      <a:pathLst>
                        <a:path w="47" h="58">
                          <a:moveTo>
                            <a:pt x="42" y="0"/>
                          </a:moveTo>
                          <a:cubicBezTo>
                            <a:pt x="42" y="0"/>
                            <a:pt x="37" y="44"/>
                            <a:pt x="43" y="51"/>
                          </a:cubicBezTo>
                          <a:cubicBezTo>
                            <a:pt x="47" y="56"/>
                            <a:pt x="38" y="52"/>
                            <a:pt x="35" y="53"/>
                          </a:cubicBezTo>
                          <a:cubicBezTo>
                            <a:pt x="18" y="58"/>
                            <a:pt x="0" y="45"/>
                            <a:pt x="5" y="36"/>
                          </a:cubicBezTo>
                          <a:cubicBezTo>
                            <a:pt x="12" y="26"/>
                            <a:pt x="12" y="4"/>
                            <a:pt x="12" y="4"/>
                          </a:cubicBezTo>
                          <a:lnTo>
                            <a:pt x="42" y="0"/>
                          </a:lnTo>
                          <a:close/>
                        </a:path>
                      </a:pathLst>
                    </a:custGeom>
                    <a:solidFill>
                      <a:srgbClr val="E5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29" name="Freeform 433"/>
                    <p:cNvSpPr>
                      <a:spLocks/>
                    </p:cNvSpPr>
                    <p:nvPr/>
                  </p:nvSpPr>
                  <p:spPr bwMode="auto">
                    <a:xfrm>
                      <a:off x="8695836" y="4432912"/>
                      <a:ext cx="220048" cy="234967"/>
                    </a:xfrm>
                    <a:custGeom>
                      <a:avLst/>
                      <a:gdLst>
                        <a:gd name="T0" fmla="*/ 75 w 85"/>
                        <a:gd name="T1" fmla="*/ 11 h 92"/>
                        <a:gd name="T2" fmla="*/ 75 w 85"/>
                        <a:gd name="T3" fmla="*/ 28 h 92"/>
                        <a:gd name="T4" fmla="*/ 85 w 85"/>
                        <a:gd name="T5" fmla="*/ 50 h 92"/>
                        <a:gd name="T6" fmla="*/ 75 w 85"/>
                        <a:gd name="T7" fmla="*/ 74 h 92"/>
                        <a:gd name="T8" fmla="*/ 20 w 85"/>
                        <a:gd name="T9" fmla="*/ 56 h 92"/>
                        <a:gd name="T10" fmla="*/ 75 w 85"/>
                        <a:gd name="T11" fmla="*/ 11 h 92"/>
                      </a:gdLst>
                      <a:ahLst/>
                      <a:cxnLst>
                        <a:cxn ang="0">
                          <a:pos x="T0" y="T1"/>
                        </a:cxn>
                        <a:cxn ang="0">
                          <a:pos x="T2" y="T3"/>
                        </a:cxn>
                        <a:cxn ang="0">
                          <a:pos x="T4" y="T5"/>
                        </a:cxn>
                        <a:cxn ang="0">
                          <a:pos x="T6" y="T7"/>
                        </a:cxn>
                        <a:cxn ang="0">
                          <a:pos x="T8" y="T9"/>
                        </a:cxn>
                        <a:cxn ang="0">
                          <a:pos x="T10" y="T11"/>
                        </a:cxn>
                      </a:cxnLst>
                      <a:rect l="0" t="0" r="r" b="b"/>
                      <a:pathLst>
                        <a:path w="85" h="92">
                          <a:moveTo>
                            <a:pt x="75" y="11"/>
                          </a:moveTo>
                          <a:cubicBezTo>
                            <a:pt x="75" y="11"/>
                            <a:pt x="76" y="14"/>
                            <a:pt x="75" y="28"/>
                          </a:cubicBezTo>
                          <a:cubicBezTo>
                            <a:pt x="73" y="43"/>
                            <a:pt x="84" y="45"/>
                            <a:pt x="85" y="50"/>
                          </a:cubicBezTo>
                          <a:cubicBezTo>
                            <a:pt x="85" y="55"/>
                            <a:pt x="72" y="48"/>
                            <a:pt x="75" y="74"/>
                          </a:cubicBezTo>
                          <a:cubicBezTo>
                            <a:pt x="75" y="78"/>
                            <a:pt x="39" y="92"/>
                            <a:pt x="20" y="56"/>
                          </a:cubicBezTo>
                          <a:cubicBezTo>
                            <a:pt x="0" y="21"/>
                            <a:pt x="75" y="0"/>
                            <a:pt x="75" y="11"/>
                          </a:cubicBezTo>
                          <a:close/>
                        </a:path>
                      </a:pathLst>
                    </a:custGeom>
                    <a:solidFill>
                      <a:srgbClr val="F4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30" name="Freeform 434"/>
                    <p:cNvSpPr>
                      <a:spLocks/>
                    </p:cNvSpPr>
                    <p:nvPr/>
                  </p:nvSpPr>
                  <p:spPr bwMode="auto">
                    <a:xfrm>
                      <a:off x="8669729" y="4365780"/>
                      <a:ext cx="248953" cy="235899"/>
                    </a:xfrm>
                    <a:custGeom>
                      <a:avLst/>
                      <a:gdLst>
                        <a:gd name="T0" fmla="*/ 25 w 96"/>
                        <a:gd name="T1" fmla="*/ 47 h 92"/>
                        <a:gd name="T2" fmla="*/ 37 w 96"/>
                        <a:gd name="T3" fmla="*/ 92 h 92"/>
                        <a:gd name="T4" fmla="*/ 36 w 96"/>
                        <a:gd name="T5" fmla="*/ 72 h 92"/>
                        <a:gd name="T6" fmla="*/ 51 w 96"/>
                        <a:gd name="T7" fmla="*/ 83 h 92"/>
                        <a:gd name="T8" fmla="*/ 84 w 96"/>
                        <a:gd name="T9" fmla="*/ 47 h 92"/>
                        <a:gd name="T10" fmla="*/ 88 w 96"/>
                        <a:gd name="T11" fmla="*/ 28 h 92"/>
                        <a:gd name="T12" fmla="*/ 25 w 96"/>
                        <a:gd name="T13" fmla="*/ 47 h 92"/>
                      </a:gdLst>
                      <a:ahLst/>
                      <a:cxnLst>
                        <a:cxn ang="0">
                          <a:pos x="T0" y="T1"/>
                        </a:cxn>
                        <a:cxn ang="0">
                          <a:pos x="T2" y="T3"/>
                        </a:cxn>
                        <a:cxn ang="0">
                          <a:pos x="T4" y="T5"/>
                        </a:cxn>
                        <a:cxn ang="0">
                          <a:pos x="T6" y="T7"/>
                        </a:cxn>
                        <a:cxn ang="0">
                          <a:pos x="T8" y="T9"/>
                        </a:cxn>
                        <a:cxn ang="0">
                          <a:pos x="T10" y="T11"/>
                        </a:cxn>
                        <a:cxn ang="0">
                          <a:pos x="T12" y="T13"/>
                        </a:cxn>
                      </a:cxnLst>
                      <a:rect l="0" t="0" r="r" b="b"/>
                      <a:pathLst>
                        <a:path w="96" h="92">
                          <a:moveTo>
                            <a:pt x="25" y="47"/>
                          </a:moveTo>
                          <a:cubicBezTo>
                            <a:pt x="25" y="47"/>
                            <a:pt x="5" y="76"/>
                            <a:pt x="37" y="92"/>
                          </a:cubicBezTo>
                          <a:cubicBezTo>
                            <a:pt x="37" y="92"/>
                            <a:pt x="33" y="72"/>
                            <a:pt x="36" y="72"/>
                          </a:cubicBezTo>
                          <a:cubicBezTo>
                            <a:pt x="40" y="71"/>
                            <a:pt x="51" y="83"/>
                            <a:pt x="51" y="83"/>
                          </a:cubicBezTo>
                          <a:cubicBezTo>
                            <a:pt x="46" y="60"/>
                            <a:pt x="84" y="47"/>
                            <a:pt x="84" y="47"/>
                          </a:cubicBezTo>
                          <a:cubicBezTo>
                            <a:pt x="96" y="41"/>
                            <a:pt x="88" y="28"/>
                            <a:pt x="88" y="28"/>
                          </a:cubicBezTo>
                          <a:cubicBezTo>
                            <a:pt x="74" y="0"/>
                            <a:pt x="0" y="30"/>
                            <a:pt x="25" y="47"/>
                          </a:cubicBezTo>
                          <a:close/>
                        </a:path>
                      </a:pathLst>
                    </a:custGeom>
                    <a:solidFill>
                      <a:srgbClr val="6B61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31" name="Freeform 435"/>
                    <p:cNvSpPr>
                      <a:spLocks/>
                    </p:cNvSpPr>
                    <p:nvPr/>
                  </p:nvSpPr>
                  <p:spPr bwMode="auto">
                    <a:xfrm>
                      <a:off x="8762969" y="4637110"/>
                      <a:ext cx="103498" cy="64336"/>
                    </a:xfrm>
                    <a:custGeom>
                      <a:avLst/>
                      <a:gdLst>
                        <a:gd name="T0" fmla="*/ 0 w 111"/>
                        <a:gd name="T1" fmla="*/ 19 h 69"/>
                        <a:gd name="T2" fmla="*/ 6 w 111"/>
                        <a:gd name="T3" fmla="*/ 0 h 69"/>
                        <a:gd name="T4" fmla="*/ 111 w 111"/>
                        <a:gd name="T5" fmla="*/ 38 h 69"/>
                        <a:gd name="T6" fmla="*/ 111 w 111"/>
                        <a:gd name="T7" fmla="*/ 69 h 69"/>
                        <a:gd name="T8" fmla="*/ 0 w 111"/>
                        <a:gd name="T9" fmla="*/ 19 h 69"/>
                      </a:gdLst>
                      <a:ahLst/>
                      <a:cxnLst>
                        <a:cxn ang="0">
                          <a:pos x="T0" y="T1"/>
                        </a:cxn>
                        <a:cxn ang="0">
                          <a:pos x="T2" y="T3"/>
                        </a:cxn>
                        <a:cxn ang="0">
                          <a:pos x="T4" y="T5"/>
                        </a:cxn>
                        <a:cxn ang="0">
                          <a:pos x="T6" y="T7"/>
                        </a:cxn>
                        <a:cxn ang="0">
                          <a:pos x="T8" y="T9"/>
                        </a:cxn>
                      </a:cxnLst>
                      <a:rect l="0" t="0" r="r" b="b"/>
                      <a:pathLst>
                        <a:path w="111" h="69">
                          <a:moveTo>
                            <a:pt x="0" y="19"/>
                          </a:moveTo>
                          <a:lnTo>
                            <a:pt x="6" y="0"/>
                          </a:lnTo>
                          <a:lnTo>
                            <a:pt x="111" y="38"/>
                          </a:lnTo>
                          <a:lnTo>
                            <a:pt x="111" y="69"/>
                          </a:lnTo>
                          <a:lnTo>
                            <a:pt x="0" y="19"/>
                          </a:lnTo>
                          <a:close/>
                        </a:path>
                      </a:pathLst>
                    </a:custGeom>
                    <a:solidFill>
                      <a:srgbClr val="E4E5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32" name="Freeform 436"/>
                    <p:cNvSpPr>
                      <a:spLocks/>
                    </p:cNvSpPr>
                    <p:nvPr/>
                  </p:nvSpPr>
                  <p:spPr bwMode="auto">
                    <a:xfrm>
                      <a:off x="8716349" y="5652502"/>
                      <a:ext cx="217251" cy="123078"/>
                    </a:xfrm>
                    <a:custGeom>
                      <a:avLst/>
                      <a:gdLst>
                        <a:gd name="T0" fmla="*/ 15 w 84"/>
                        <a:gd name="T1" fmla="*/ 48 h 48"/>
                        <a:gd name="T2" fmla="*/ 74 w 84"/>
                        <a:gd name="T3" fmla="*/ 16 h 48"/>
                        <a:gd name="T4" fmla="*/ 59 w 84"/>
                        <a:gd name="T5" fmla="*/ 6 h 48"/>
                        <a:gd name="T6" fmla="*/ 0 w 84"/>
                        <a:gd name="T7" fmla="*/ 37 h 48"/>
                        <a:gd name="T8" fmla="*/ 15 w 84"/>
                        <a:gd name="T9" fmla="*/ 48 h 48"/>
                      </a:gdLst>
                      <a:ahLst/>
                      <a:cxnLst>
                        <a:cxn ang="0">
                          <a:pos x="T0" y="T1"/>
                        </a:cxn>
                        <a:cxn ang="0">
                          <a:pos x="T2" y="T3"/>
                        </a:cxn>
                        <a:cxn ang="0">
                          <a:pos x="T4" y="T5"/>
                        </a:cxn>
                        <a:cxn ang="0">
                          <a:pos x="T6" y="T7"/>
                        </a:cxn>
                        <a:cxn ang="0">
                          <a:pos x="T8" y="T9"/>
                        </a:cxn>
                      </a:cxnLst>
                      <a:rect l="0" t="0" r="r" b="b"/>
                      <a:pathLst>
                        <a:path w="84" h="48">
                          <a:moveTo>
                            <a:pt x="15" y="48"/>
                          </a:moveTo>
                          <a:cubicBezTo>
                            <a:pt x="15" y="48"/>
                            <a:pt x="68" y="19"/>
                            <a:pt x="74" y="16"/>
                          </a:cubicBezTo>
                          <a:cubicBezTo>
                            <a:pt x="84" y="11"/>
                            <a:pt x="71" y="0"/>
                            <a:pt x="59" y="6"/>
                          </a:cubicBezTo>
                          <a:cubicBezTo>
                            <a:pt x="0" y="37"/>
                            <a:pt x="0" y="37"/>
                            <a:pt x="0" y="37"/>
                          </a:cubicBezTo>
                          <a:lnTo>
                            <a:pt x="15" y="48"/>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33" name="Freeform 437"/>
                    <p:cNvSpPr>
                      <a:spLocks/>
                    </p:cNvSpPr>
                    <p:nvPr/>
                  </p:nvSpPr>
                  <p:spPr bwMode="auto">
                    <a:xfrm>
                      <a:off x="8716349" y="5092125"/>
                      <a:ext cx="39161" cy="683454"/>
                    </a:xfrm>
                    <a:custGeom>
                      <a:avLst/>
                      <a:gdLst>
                        <a:gd name="T0" fmla="*/ 42 w 42"/>
                        <a:gd name="T1" fmla="*/ 733 h 733"/>
                        <a:gd name="T2" fmla="*/ 0 w 42"/>
                        <a:gd name="T3" fmla="*/ 703 h 733"/>
                        <a:gd name="T4" fmla="*/ 0 w 42"/>
                        <a:gd name="T5" fmla="*/ 0 h 733"/>
                        <a:gd name="T6" fmla="*/ 42 w 42"/>
                        <a:gd name="T7" fmla="*/ 17 h 733"/>
                        <a:gd name="T8" fmla="*/ 42 w 42"/>
                        <a:gd name="T9" fmla="*/ 733 h 733"/>
                      </a:gdLst>
                      <a:ahLst/>
                      <a:cxnLst>
                        <a:cxn ang="0">
                          <a:pos x="T0" y="T1"/>
                        </a:cxn>
                        <a:cxn ang="0">
                          <a:pos x="T2" y="T3"/>
                        </a:cxn>
                        <a:cxn ang="0">
                          <a:pos x="T4" y="T5"/>
                        </a:cxn>
                        <a:cxn ang="0">
                          <a:pos x="T6" y="T7"/>
                        </a:cxn>
                        <a:cxn ang="0">
                          <a:pos x="T8" y="T9"/>
                        </a:cxn>
                      </a:cxnLst>
                      <a:rect l="0" t="0" r="r" b="b"/>
                      <a:pathLst>
                        <a:path w="42" h="733">
                          <a:moveTo>
                            <a:pt x="42" y="733"/>
                          </a:moveTo>
                          <a:lnTo>
                            <a:pt x="0" y="703"/>
                          </a:lnTo>
                          <a:lnTo>
                            <a:pt x="0" y="0"/>
                          </a:lnTo>
                          <a:lnTo>
                            <a:pt x="42" y="17"/>
                          </a:lnTo>
                          <a:lnTo>
                            <a:pt x="42" y="733"/>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34" name="Freeform 438"/>
                    <p:cNvSpPr>
                      <a:spLocks/>
                    </p:cNvSpPr>
                    <p:nvPr/>
                  </p:nvSpPr>
                  <p:spPr bwMode="auto">
                    <a:xfrm>
                      <a:off x="8755510" y="5121030"/>
                      <a:ext cx="54080" cy="654550"/>
                    </a:xfrm>
                    <a:custGeom>
                      <a:avLst/>
                      <a:gdLst>
                        <a:gd name="T0" fmla="*/ 58 w 58"/>
                        <a:gd name="T1" fmla="*/ 27 h 702"/>
                        <a:gd name="T2" fmla="*/ 0 w 58"/>
                        <a:gd name="T3" fmla="*/ 0 h 702"/>
                        <a:gd name="T4" fmla="*/ 0 w 58"/>
                        <a:gd name="T5" fmla="*/ 702 h 702"/>
                        <a:gd name="T6" fmla="*/ 58 w 58"/>
                        <a:gd name="T7" fmla="*/ 669 h 702"/>
                        <a:gd name="T8" fmla="*/ 58 w 58"/>
                        <a:gd name="T9" fmla="*/ 27 h 702"/>
                      </a:gdLst>
                      <a:ahLst/>
                      <a:cxnLst>
                        <a:cxn ang="0">
                          <a:pos x="T0" y="T1"/>
                        </a:cxn>
                        <a:cxn ang="0">
                          <a:pos x="T2" y="T3"/>
                        </a:cxn>
                        <a:cxn ang="0">
                          <a:pos x="T4" y="T5"/>
                        </a:cxn>
                        <a:cxn ang="0">
                          <a:pos x="T6" y="T7"/>
                        </a:cxn>
                        <a:cxn ang="0">
                          <a:pos x="T8" y="T9"/>
                        </a:cxn>
                      </a:cxnLst>
                      <a:rect l="0" t="0" r="r" b="b"/>
                      <a:pathLst>
                        <a:path w="58" h="702">
                          <a:moveTo>
                            <a:pt x="58" y="27"/>
                          </a:moveTo>
                          <a:lnTo>
                            <a:pt x="0" y="0"/>
                          </a:lnTo>
                          <a:lnTo>
                            <a:pt x="0" y="702"/>
                          </a:lnTo>
                          <a:lnTo>
                            <a:pt x="58" y="669"/>
                          </a:lnTo>
                          <a:lnTo>
                            <a:pt x="58" y="27"/>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35" name="Freeform 439"/>
                    <p:cNvSpPr>
                      <a:spLocks/>
                    </p:cNvSpPr>
                    <p:nvPr/>
                  </p:nvSpPr>
                  <p:spPr bwMode="auto">
                    <a:xfrm>
                      <a:off x="8822643" y="5706581"/>
                      <a:ext cx="220048" cy="122145"/>
                    </a:xfrm>
                    <a:custGeom>
                      <a:avLst/>
                      <a:gdLst>
                        <a:gd name="T0" fmla="*/ 16 w 85"/>
                        <a:gd name="T1" fmla="*/ 48 h 48"/>
                        <a:gd name="T2" fmla="*/ 75 w 85"/>
                        <a:gd name="T3" fmla="*/ 17 h 48"/>
                        <a:gd name="T4" fmla="*/ 59 w 85"/>
                        <a:gd name="T5" fmla="*/ 6 h 48"/>
                        <a:gd name="T6" fmla="*/ 0 w 85"/>
                        <a:gd name="T7" fmla="*/ 38 h 48"/>
                        <a:gd name="T8" fmla="*/ 16 w 85"/>
                        <a:gd name="T9" fmla="*/ 48 h 48"/>
                      </a:gdLst>
                      <a:ahLst/>
                      <a:cxnLst>
                        <a:cxn ang="0">
                          <a:pos x="T0" y="T1"/>
                        </a:cxn>
                        <a:cxn ang="0">
                          <a:pos x="T2" y="T3"/>
                        </a:cxn>
                        <a:cxn ang="0">
                          <a:pos x="T4" y="T5"/>
                        </a:cxn>
                        <a:cxn ang="0">
                          <a:pos x="T6" y="T7"/>
                        </a:cxn>
                        <a:cxn ang="0">
                          <a:pos x="T8" y="T9"/>
                        </a:cxn>
                      </a:cxnLst>
                      <a:rect l="0" t="0" r="r" b="b"/>
                      <a:pathLst>
                        <a:path w="85" h="48">
                          <a:moveTo>
                            <a:pt x="16" y="48"/>
                          </a:moveTo>
                          <a:cubicBezTo>
                            <a:pt x="16" y="48"/>
                            <a:pt x="69" y="20"/>
                            <a:pt x="75" y="17"/>
                          </a:cubicBezTo>
                          <a:cubicBezTo>
                            <a:pt x="85" y="12"/>
                            <a:pt x="72" y="0"/>
                            <a:pt x="59" y="6"/>
                          </a:cubicBezTo>
                          <a:cubicBezTo>
                            <a:pt x="0" y="38"/>
                            <a:pt x="0" y="38"/>
                            <a:pt x="0" y="38"/>
                          </a:cubicBezTo>
                          <a:lnTo>
                            <a:pt x="16" y="48"/>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36" name="Freeform 440"/>
                    <p:cNvSpPr>
                      <a:spLocks/>
                    </p:cNvSpPr>
                    <p:nvPr/>
                  </p:nvSpPr>
                  <p:spPr bwMode="auto">
                    <a:xfrm>
                      <a:off x="8822643" y="5153664"/>
                      <a:ext cx="41026" cy="675063"/>
                    </a:xfrm>
                    <a:custGeom>
                      <a:avLst/>
                      <a:gdLst>
                        <a:gd name="T0" fmla="*/ 44 w 44"/>
                        <a:gd name="T1" fmla="*/ 724 h 724"/>
                        <a:gd name="T2" fmla="*/ 0 w 44"/>
                        <a:gd name="T3" fmla="*/ 697 h 724"/>
                        <a:gd name="T4" fmla="*/ 0 w 44"/>
                        <a:gd name="T5" fmla="*/ 0 h 724"/>
                        <a:gd name="T6" fmla="*/ 44 w 44"/>
                        <a:gd name="T7" fmla="*/ 19 h 724"/>
                        <a:gd name="T8" fmla="*/ 44 w 44"/>
                        <a:gd name="T9" fmla="*/ 724 h 724"/>
                      </a:gdLst>
                      <a:ahLst/>
                      <a:cxnLst>
                        <a:cxn ang="0">
                          <a:pos x="T0" y="T1"/>
                        </a:cxn>
                        <a:cxn ang="0">
                          <a:pos x="T2" y="T3"/>
                        </a:cxn>
                        <a:cxn ang="0">
                          <a:pos x="T4" y="T5"/>
                        </a:cxn>
                        <a:cxn ang="0">
                          <a:pos x="T6" y="T7"/>
                        </a:cxn>
                        <a:cxn ang="0">
                          <a:pos x="T8" y="T9"/>
                        </a:cxn>
                      </a:cxnLst>
                      <a:rect l="0" t="0" r="r" b="b"/>
                      <a:pathLst>
                        <a:path w="44" h="724">
                          <a:moveTo>
                            <a:pt x="44" y="724"/>
                          </a:moveTo>
                          <a:lnTo>
                            <a:pt x="0" y="697"/>
                          </a:lnTo>
                          <a:lnTo>
                            <a:pt x="0" y="0"/>
                          </a:lnTo>
                          <a:lnTo>
                            <a:pt x="44" y="19"/>
                          </a:lnTo>
                          <a:lnTo>
                            <a:pt x="44" y="724"/>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37" name="Freeform 441"/>
                    <p:cNvSpPr>
                      <a:spLocks/>
                    </p:cNvSpPr>
                    <p:nvPr/>
                  </p:nvSpPr>
                  <p:spPr bwMode="auto">
                    <a:xfrm>
                      <a:off x="8863669" y="5171380"/>
                      <a:ext cx="55012" cy="657347"/>
                    </a:xfrm>
                    <a:custGeom>
                      <a:avLst/>
                      <a:gdLst>
                        <a:gd name="T0" fmla="*/ 59 w 59"/>
                        <a:gd name="T1" fmla="*/ 28 h 705"/>
                        <a:gd name="T2" fmla="*/ 0 w 59"/>
                        <a:gd name="T3" fmla="*/ 0 h 705"/>
                        <a:gd name="T4" fmla="*/ 0 w 59"/>
                        <a:gd name="T5" fmla="*/ 705 h 705"/>
                        <a:gd name="T6" fmla="*/ 59 w 59"/>
                        <a:gd name="T7" fmla="*/ 675 h 705"/>
                        <a:gd name="T8" fmla="*/ 59 w 59"/>
                        <a:gd name="T9" fmla="*/ 28 h 705"/>
                      </a:gdLst>
                      <a:ahLst/>
                      <a:cxnLst>
                        <a:cxn ang="0">
                          <a:pos x="T0" y="T1"/>
                        </a:cxn>
                        <a:cxn ang="0">
                          <a:pos x="T2" y="T3"/>
                        </a:cxn>
                        <a:cxn ang="0">
                          <a:pos x="T4" y="T5"/>
                        </a:cxn>
                        <a:cxn ang="0">
                          <a:pos x="T6" y="T7"/>
                        </a:cxn>
                        <a:cxn ang="0">
                          <a:pos x="T8" y="T9"/>
                        </a:cxn>
                      </a:cxnLst>
                      <a:rect l="0" t="0" r="r" b="b"/>
                      <a:pathLst>
                        <a:path w="59" h="705">
                          <a:moveTo>
                            <a:pt x="59" y="28"/>
                          </a:moveTo>
                          <a:lnTo>
                            <a:pt x="0" y="0"/>
                          </a:lnTo>
                          <a:lnTo>
                            <a:pt x="0" y="705"/>
                          </a:lnTo>
                          <a:lnTo>
                            <a:pt x="59" y="675"/>
                          </a:lnTo>
                          <a:lnTo>
                            <a:pt x="59" y="28"/>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38" name="Freeform 442"/>
                    <p:cNvSpPr>
                      <a:spLocks/>
                    </p:cNvSpPr>
                    <p:nvPr/>
                  </p:nvSpPr>
                  <p:spPr bwMode="auto">
                    <a:xfrm>
                      <a:off x="8636162" y="4644569"/>
                      <a:ext cx="510027" cy="565971"/>
                    </a:xfrm>
                    <a:custGeom>
                      <a:avLst/>
                      <a:gdLst>
                        <a:gd name="T0" fmla="*/ 1 w 197"/>
                        <a:gd name="T1" fmla="*/ 67 h 221"/>
                        <a:gd name="T2" fmla="*/ 35 w 197"/>
                        <a:gd name="T3" fmla="*/ 3 h 221"/>
                        <a:gd name="T4" fmla="*/ 99 w 197"/>
                        <a:gd name="T5" fmla="*/ 25 h 221"/>
                        <a:gd name="T6" fmla="*/ 143 w 197"/>
                        <a:gd name="T7" fmla="*/ 116 h 221"/>
                        <a:gd name="T8" fmla="*/ 197 w 197"/>
                        <a:gd name="T9" fmla="*/ 128 h 221"/>
                        <a:gd name="T10" fmla="*/ 194 w 197"/>
                        <a:gd name="T11" fmla="*/ 144 h 221"/>
                        <a:gd name="T12" fmla="*/ 133 w 197"/>
                        <a:gd name="T13" fmla="*/ 143 h 221"/>
                        <a:gd name="T14" fmla="*/ 102 w 197"/>
                        <a:gd name="T15" fmla="*/ 104 h 221"/>
                        <a:gd name="T16" fmla="*/ 116 w 197"/>
                        <a:gd name="T17" fmla="*/ 213 h 221"/>
                        <a:gd name="T18" fmla="*/ 104 w 197"/>
                        <a:gd name="T19" fmla="*/ 221 h 221"/>
                        <a:gd name="T20" fmla="*/ 24 w 197"/>
                        <a:gd name="T21" fmla="*/ 181 h 221"/>
                        <a:gd name="T22" fmla="*/ 23 w 197"/>
                        <a:gd name="T23" fmla="*/ 102 h 221"/>
                        <a:gd name="T24" fmla="*/ 1 w 197"/>
                        <a:gd name="T25" fmla="*/ 67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221">
                          <a:moveTo>
                            <a:pt x="1" y="67"/>
                          </a:moveTo>
                          <a:cubicBezTo>
                            <a:pt x="0" y="58"/>
                            <a:pt x="25" y="4"/>
                            <a:pt x="35" y="3"/>
                          </a:cubicBezTo>
                          <a:cubicBezTo>
                            <a:pt x="50" y="0"/>
                            <a:pt x="88" y="18"/>
                            <a:pt x="99" y="25"/>
                          </a:cubicBezTo>
                          <a:cubicBezTo>
                            <a:pt x="117" y="37"/>
                            <a:pt x="136" y="113"/>
                            <a:pt x="143" y="116"/>
                          </a:cubicBezTo>
                          <a:cubicBezTo>
                            <a:pt x="149" y="119"/>
                            <a:pt x="197" y="128"/>
                            <a:pt x="197" y="128"/>
                          </a:cubicBezTo>
                          <a:cubicBezTo>
                            <a:pt x="194" y="144"/>
                            <a:pt x="194" y="144"/>
                            <a:pt x="194" y="144"/>
                          </a:cubicBezTo>
                          <a:cubicBezTo>
                            <a:pt x="194" y="144"/>
                            <a:pt x="139" y="145"/>
                            <a:pt x="133" y="143"/>
                          </a:cubicBezTo>
                          <a:cubicBezTo>
                            <a:pt x="126" y="141"/>
                            <a:pt x="102" y="104"/>
                            <a:pt x="102" y="104"/>
                          </a:cubicBezTo>
                          <a:cubicBezTo>
                            <a:pt x="102" y="104"/>
                            <a:pt x="110" y="208"/>
                            <a:pt x="116" y="213"/>
                          </a:cubicBezTo>
                          <a:cubicBezTo>
                            <a:pt x="104" y="221"/>
                            <a:pt x="104" y="221"/>
                            <a:pt x="104" y="221"/>
                          </a:cubicBezTo>
                          <a:cubicBezTo>
                            <a:pt x="24" y="181"/>
                            <a:pt x="24" y="181"/>
                            <a:pt x="24" y="181"/>
                          </a:cubicBezTo>
                          <a:cubicBezTo>
                            <a:pt x="28" y="142"/>
                            <a:pt x="23" y="102"/>
                            <a:pt x="23" y="102"/>
                          </a:cubicBezTo>
                          <a:cubicBezTo>
                            <a:pt x="23" y="102"/>
                            <a:pt x="1" y="78"/>
                            <a:pt x="1" y="6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grpSp>
              <p:grpSp>
                <p:nvGrpSpPr>
                  <p:cNvPr id="804" name="Group 803"/>
                  <p:cNvGrpSpPr/>
                  <p:nvPr/>
                </p:nvGrpSpPr>
                <p:grpSpPr>
                  <a:xfrm>
                    <a:off x="9135932" y="4383495"/>
                    <a:ext cx="566914" cy="1458283"/>
                    <a:chOff x="9135932" y="4383495"/>
                    <a:chExt cx="566914" cy="1458283"/>
                  </a:xfrm>
                  <a:effectLst>
                    <a:outerShdw blurRad="76200" dir="18900000" sy="23000" kx="-1200000" algn="bl" rotWithShape="0">
                      <a:prstClr val="black">
                        <a:alpha val="20000"/>
                      </a:prstClr>
                    </a:outerShdw>
                  </a:effectLst>
                </p:grpSpPr>
                <p:sp>
                  <p:nvSpPr>
                    <p:cNvPr id="805" name="Freeform 430"/>
                    <p:cNvSpPr>
                      <a:spLocks/>
                    </p:cNvSpPr>
                    <p:nvPr/>
                  </p:nvSpPr>
                  <p:spPr bwMode="auto">
                    <a:xfrm>
                      <a:off x="9182553" y="4961587"/>
                      <a:ext cx="82985" cy="33567"/>
                    </a:xfrm>
                    <a:custGeom>
                      <a:avLst/>
                      <a:gdLst>
                        <a:gd name="T0" fmla="*/ 58 w 89"/>
                        <a:gd name="T1" fmla="*/ 11 h 36"/>
                        <a:gd name="T2" fmla="*/ 16 w 89"/>
                        <a:gd name="T3" fmla="*/ 0 h 36"/>
                        <a:gd name="T4" fmla="*/ 0 w 89"/>
                        <a:gd name="T5" fmla="*/ 28 h 36"/>
                        <a:gd name="T6" fmla="*/ 11 w 89"/>
                        <a:gd name="T7" fmla="*/ 33 h 36"/>
                        <a:gd name="T8" fmla="*/ 25 w 89"/>
                        <a:gd name="T9" fmla="*/ 22 h 36"/>
                        <a:gd name="T10" fmla="*/ 44 w 89"/>
                        <a:gd name="T11" fmla="*/ 36 h 36"/>
                        <a:gd name="T12" fmla="*/ 89 w 89"/>
                        <a:gd name="T13" fmla="*/ 33 h 36"/>
                        <a:gd name="T14" fmla="*/ 58 w 89"/>
                        <a:gd name="T15" fmla="*/ 11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36">
                          <a:moveTo>
                            <a:pt x="58" y="11"/>
                          </a:moveTo>
                          <a:lnTo>
                            <a:pt x="16" y="0"/>
                          </a:lnTo>
                          <a:lnTo>
                            <a:pt x="0" y="28"/>
                          </a:lnTo>
                          <a:lnTo>
                            <a:pt x="11" y="33"/>
                          </a:lnTo>
                          <a:lnTo>
                            <a:pt x="25" y="22"/>
                          </a:lnTo>
                          <a:lnTo>
                            <a:pt x="44" y="36"/>
                          </a:lnTo>
                          <a:lnTo>
                            <a:pt x="89" y="33"/>
                          </a:lnTo>
                          <a:lnTo>
                            <a:pt x="58" y="11"/>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06" name="Rectangle 431"/>
                    <p:cNvSpPr>
                      <a:spLocks noChangeArrowheads="1"/>
                    </p:cNvSpPr>
                    <p:nvPr/>
                  </p:nvSpPr>
                  <p:spPr bwMode="auto">
                    <a:xfrm>
                      <a:off x="9135932" y="4969979"/>
                      <a:ext cx="14919" cy="41026"/>
                    </a:xfrm>
                    <a:prstGeom prst="rect">
                      <a:avLst/>
                    </a:prstGeom>
                    <a:solidFill>
                      <a:srgbClr val="E3E4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07" name="Freeform 443"/>
                    <p:cNvSpPr>
                      <a:spLocks/>
                    </p:cNvSpPr>
                    <p:nvPr/>
                  </p:nvSpPr>
                  <p:spPr bwMode="auto">
                    <a:xfrm>
                      <a:off x="9427776" y="5734551"/>
                      <a:ext cx="189279" cy="107227"/>
                    </a:xfrm>
                    <a:custGeom>
                      <a:avLst/>
                      <a:gdLst>
                        <a:gd name="T0" fmla="*/ 73 w 73"/>
                        <a:gd name="T1" fmla="*/ 4 h 42"/>
                        <a:gd name="T2" fmla="*/ 53 w 73"/>
                        <a:gd name="T3" fmla="*/ 18 h 42"/>
                        <a:gd name="T4" fmla="*/ 26 w 73"/>
                        <a:gd name="T5" fmla="*/ 37 h 42"/>
                        <a:gd name="T6" fmla="*/ 11 w 73"/>
                        <a:gd name="T7" fmla="*/ 26 h 42"/>
                        <a:gd name="T8" fmla="*/ 37 w 73"/>
                        <a:gd name="T9" fmla="*/ 9 h 42"/>
                        <a:gd name="T10" fmla="*/ 55 w 73"/>
                        <a:gd name="T11" fmla="*/ 0 h 42"/>
                        <a:gd name="T12" fmla="*/ 73 w 73"/>
                        <a:gd name="T13" fmla="*/ 4 h 42"/>
                      </a:gdLst>
                      <a:ahLst/>
                      <a:cxnLst>
                        <a:cxn ang="0">
                          <a:pos x="T0" y="T1"/>
                        </a:cxn>
                        <a:cxn ang="0">
                          <a:pos x="T2" y="T3"/>
                        </a:cxn>
                        <a:cxn ang="0">
                          <a:pos x="T4" y="T5"/>
                        </a:cxn>
                        <a:cxn ang="0">
                          <a:pos x="T6" y="T7"/>
                        </a:cxn>
                        <a:cxn ang="0">
                          <a:pos x="T8" y="T9"/>
                        </a:cxn>
                        <a:cxn ang="0">
                          <a:pos x="T10" y="T11"/>
                        </a:cxn>
                        <a:cxn ang="0">
                          <a:pos x="T12" y="T13"/>
                        </a:cxn>
                      </a:cxnLst>
                      <a:rect l="0" t="0" r="r" b="b"/>
                      <a:pathLst>
                        <a:path w="73" h="42">
                          <a:moveTo>
                            <a:pt x="73" y="4"/>
                          </a:moveTo>
                          <a:cubicBezTo>
                            <a:pt x="53" y="18"/>
                            <a:pt x="53" y="18"/>
                            <a:pt x="53" y="18"/>
                          </a:cubicBezTo>
                          <a:cubicBezTo>
                            <a:pt x="53" y="18"/>
                            <a:pt x="31" y="33"/>
                            <a:pt x="26" y="37"/>
                          </a:cubicBezTo>
                          <a:cubicBezTo>
                            <a:pt x="18" y="42"/>
                            <a:pt x="0" y="32"/>
                            <a:pt x="11" y="26"/>
                          </a:cubicBezTo>
                          <a:cubicBezTo>
                            <a:pt x="18" y="22"/>
                            <a:pt x="37" y="9"/>
                            <a:pt x="37" y="9"/>
                          </a:cubicBezTo>
                          <a:cubicBezTo>
                            <a:pt x="55" y="0"/>
                            <a:pt x="55" y="0"/>
                            <a:pt x="55" y="0"/>
                          </a:cubicBezTo>
                          <a:lnTo>
                            <a:pt x="73" y="4"/>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08" name="Freeform 444"/>
                    <p:cNvSpPr>
                      <a:spLocks/>
                    </p:cNvSpPr>
                    <p:nvPr/>
                  </p:nvSpPr>
                  <p:spPr bwMode="auto">
                    <a:xfrm>
                      <a:off x="9311225" y="5675810"/>
                      <a:ext cx="189279" cy="107227"/>
                    </a:xfrm>
                    <a:custGeom>
                      <a:avLst/>
                      <a:gdLst>
                        <a:gd name="T0" fmla="*/ 73 w 73"/>
                        <a:gd name="T1" fmla="*/ 4 h 42"/>
                        <a:gd name="T2" fmla="*/ 53 w 73"/>
                        <a:gd name="T3" fmla="*/ 18 h 42"/>
                        <a:gd name="T4" fmla="*/ 26 w 73"/>
                        <a:gd name="T5" fmla="*/ 37 h 42"/>
                        <a:gd name="T6" fmla="*/ 11 w 73"/>
                        <a:gd name="T7" fmla="*/ 26 h 42"/>
                        <a:gd name="T8" fmla="*/ 37 w 73"/>
                        <a:gd name="T9" fmla="*/ 9 h 42"/>
                        <a:gd name="T10" fmla="*/ 55 w 73"/>
                        <a:gd name="T11" fmla="*/ 0 h 42"/>
                        <a:gd name="T12" fmla="*/ 73 w 73"/>
                        <a:gd name="T13" fmla="*/ 4 h 42"/>
                      </a:gdLst>
                      <a:ahLst/>
                      <a:cxnLst>
                        <a:cxn ang="0">
                          <a:pos x="T0" y="T1"/>
                        </a:cxn>
                        <a:cxn ang="0">
                          <a:pos x="T2" y="T3"/>
                        </a:cxn>
                        <a:cxn ang="0">
                          <a:pos x="T4" y="T5"/>
                        </a:cxn>
                        <a:cxn ang="0">
                          <a:pos x="T6" y="T7"/>
                        </a:cxn>
                        <a:cxn ang="0">
                          <a:pos x="T8" y="T9"/>
                        </a:cxn>
                        <a:cxn ang="0">
                          <a:pos x="T10" y="T11"/>
                        </a:cxn>
                        <a:cxn ang="0">
                          <a:pos x="T12" y="T13"/>
                        </a:cxn>
                      </a:cxnLst>
                      <a:rect l="0" t="0" r="r" b="b"/>
                      <a:pathLst>
                        <a:path w="73" h="42">
                          <a:moveTo>
                            <a:pt x="73" y="4"/>
                          </a:moveTo>
                          <a:cubicBezTo>
                            <a:pt x="53" y="18"/>
                            <a:pt x="53" y="18"/>
                            <a:pt x="53" y="18"/>
                          </a:cubicBezTo>
                          <a:cubicBezTo>
                            <a:pt x="53" y="18"/>
                            <a:pt x="31" y="33"/>
                            <a:pt x="26" y="37"/>
                          </a:cubicBezTo>
                          <a:cubicBezTo>
                            <a:pt x="18" y="42"/>
                            <a:pt x="0" y="32"/>
                            <a:pt x="11" y="26"/>
                          </a:cubicBezTo>
                          <a:cubicBezTo>
                            <a:pt x="18" y="22"/>
                            <a:pt x="37" y="9"/>
                            <a:pt x="37" y="9"/>
                          </a:cubicBezTo>
                          <a:cubicBezTo>
                            <a:pt x="55" y="0"/>
                            <a:pt x="55" y="0"/>
                            <a:pt x="55" y="0"/>
                          </a:cubicBezTo>
                          <a:lnTo>
                            <a:pt x="73" y="4"/>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09" name="Freeform 445"/>
                    <p:cNvSpPr>
                      <a:spLocks/>
                    </p:cNvSpPr>
                    <p:nvPr/>
                  </p:nvSpPr>
                  <p:spPr bwMode="auto">
                    <a:xfrm>
                      <a:off x="9449221" y="5056691"/>
                      <a:ext cx="51283" cy="662009"/>
                    </a:xfrm>
                    <a:custGeom>
                      <a:avLst/>
                      <a:gdLst>
                        <a:gd name="T0" fmla="*/ 0 w 55"/>
                        <a:gd name="T1" fmla="*/ 710 h 710"/>
                        <a:gd name="T2" fmla="*/ 55 w 55"/>
                        <a:gd name="T3" fmla="*/ 672 h 710"/>
                        <a:gd name="T4" fmla="*/ 55 w 55"/>
                        <a:gd name="T5" fmla="*/ 14 h 710"/>
                        <a:gd name="T6" fmla="*/ 0 w 55"/>
                        <a:gd name="T7" fmla="*/ 0 h 710"/>
                        <a:gd name="T8" fmla="*/ 0 w 55"/>
                        <a:gd name="T9" fmla="*/ 710 h 710"/>
                      </a:gdLst>
                      <a:ahLst/>
                      <a:cxnLst>
                        <a:cxn ang="0">
                          <a:pos x="T0" y="T1"/>
                        </a:cxn>
                        <a:cxn ang="0">
                          <a:pos x="T2" y="T3"/>
                        </a:cxn>
                        <a:cxn ang="0">
                          <a:pos x="T4" y="T5"/>
                        </a:cxn>
                        <a:cxn ang="0">
                          <a:pos x="T6" y="T7"/>
                        </a:cxn>
                        <a:cxn ang="0">
                          <a:pos x="T8" y="T9"/>
                        </a:cxn>
                      </a:cxnLst>
                      <a:rect l="0" t="0" r="r" b="b"/>
                      <a:pathLst>
                        <a:path w="55" h="710">
                          <a:moveTo>
                            <a:pt x="0" y="710"/>
                          </a:moveTo>
                          <a:lnTo>
                            <a:pt x="55" y="672"/>
                          </a:lnTo>
                          <a:lnTo>
                            <a:pt x="55" y="14"/>
                          </a:lnTo>
                          <a:lnTo>
                            <a:pt x="0" y="0"/>
                          </a:lnTo>
                          <a:lnTo>
                            <a:pt x="0" y="710"/>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10" name="Freeform 446"/>
                    <p:cNvSpPr>
                      <a:spLocks/>
                    </p:cNvSpPr>
                    <p:nvPr/>
                  </p:nvSpPr>
                  <p:spPr bwMode="auto">
                    <a:xfrm>
                      <a:off x="9407263" y="5046435"/>
                      <a:ext cx="41959" cy="672265"/>
                    </a:xfrm>
                    <a:custGeom>
                      <a:avLst/>
                      <a:gdLst>
                        <a:gd name="T0" fmla="*/ 0 w 45"/>
                        <a:gd name="T1" fmla="*/ 0 h 721"/>
                        <a:gd name="T2" fmla="*/ 45 w 45"/>
                        <a:gd name="T3" fmla="*/ 11 h 721"/>
                        <a:gd name="T4" fmla="*/ 45 w 45"/>
                        <a:gd name="T5" fmla="*/ 721 h 721"/>
                        <a:gd name="T6" fmla="*/ 0 w 45"/>
                        <a:gd name="T7" fmla="*/ 700 h 721"/>
                        <a:gd name="T8" fmla="*/ 0 w 45"/>
                        <a:gd name="T9" fmla="*/ 0 h 721"/>
                      </a:gdLst>
                      <a:ahLst/>
                      <a:cxnLst>
                        <a:cxn ang="0">
                          <a:pos x="T0" y="T1"/>
                        </a:cxn>
                        <a:cxn ang="0">
                          <a:pos x="T2" y="T3"/>
                        </a:cxn>
                        <a:cxn ang="0">
                          <a:pos x="T4" y="T5"/>
                        </a:cxn>
                        <a:cxn ang="0">
                          <a:pos x="T6" y="T7"/>
                        </a:cxn>
                        <a:cxn ang="0">
                          <a:pos x="T8" y="T9"/>
                        </a:cxn>
                      </a:cxnLst>
                      <a:rect l="0" t="0" r="r" b="b"/>
                      <a:pathLst>
                        <a:path w="45" h="721">
                          <a:moveTo>
                            <a:pt x="0" y="0"/>
                          </a:moveTo>
                          <a:lnTo>
                            <a:pt x="45" y="11"/>
                          </a:lnTo>
                          <a:lnTo>
                            <a:pt x="45" y="721"/>
                          </a:lnTo>
                          <a:lnTo>
                            <a:pt x="0" y="700"/>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11" name="Freeform 447"/>
                    <p:cNvSpPr>
                      <a:spLocks/>
                    </p:cNvSpPr>
                    <p:nvPr/>
                  </p:nvSpPr>
                  <p:spPr bwMode="auto">
                    <a:xfrm>
                      <a:off x="9564840" y="5161121"/>
                      <a:ext cx="52215" cy="619118"/>
                    </a:xfrm>
                    <a:custGeom>
                      <a:avLst/>
                      <a:gdLst>
                        <a:gd name="T0" fmla="*/ 0 w 56"/>
                        <a:gd name="T1" fmla="*/ 664 h 664"/>
                        <a:gd name="T2" fmla="*/ 56 w 56"/>
                        <a:gd name="T3" fmla="*/ 626 h 664"/>
                        <a:gd name="T4" fmla="*/ 56 w 56"/>
                        <a:gd name="T5" fmla="*/ 22 h 664"/>
                        <a:gd name="T6" fmla="*/ 0 w 56"/>
                        <a:gd name="T7" fmla="*/ 0 h 664"/>
                        <a:gd name="T8" fmla="*/ 0 w 56"/>
                        <a:gd name="T9" fmla="*/ 664 h 664"/>
                      </a:gdLst>
                      <a:ahLst/>
                      <a:cxnLst>
                        <a:cxn ang="0">
                          <a:pos x="T0" y="T1"/>
                        </a:cxn>
                        <a:cxn ang="0">
                          <a:pos x="T2" y="T3"/>
                        </a:cxn>
                        <a:cxn ang="0">
                          <a:pos x="T4" y="T5"/>
                        </a:cxn>
                        <a:cxn ang="0">
                          <a:pos x="T6" y="T7"/>
                        </a:cxn>
                        <a:cxn ang="0">
                          <a:pos x="T8" y="T9"/>
                        </a:cxn>
                      </a:cxnLst>
                      <a:rect l="0" t="0" r="r" b="b"/>
                      <a:pathLst>
                        <a:path w="56" h="664">
                          <a:moveTo>
                            <a:pt x="0" y="664"/>
                          </a:moveTo>
                          <a:lnTo>
                            <a:pt x="56" y="626"/>
                          </a:lnTo>
                          <a:lnTo>
                            <a:pt x="56" y="22"/>
                          </a:lnTo>
                          <a:lnTo>
                            <a:pt x="0" y="0"/>
                          </a:lnTo>
                          <a:lnTo>
                            <a:pt x="0" y="664"/>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12" name="Freeform 448"/>
                    <p:cNvSpPr>
                      <a:spLocks/>
                    </p:cNvSpPr>
                    <p:nvPr/>
                  </p:nvSpPr>
                  <p:spPr bwMode="auto">
                    <a:xfrm>
                      <a:off x="9523814" y="5107975"/>
                      <a:ext cx="41026" cy="672265"/>
                    </a:xfrm>
                    <a:custGeom>
                      <a:avLst/>
                      <a:gdLst>
                        <a:gd name="T0" fmla="*/ 0 w 44"/>
                        <a:gd name="T1" fmla="*/ 0 h 721"/>
                        <a:gd name="T2" fmla="*/ 44 w 44"/>
                        <a:gd name="T3" fmla="*/ 11 h 721"/>
                        <a:gd name="T4" fmla="*/ 44 w 44"/>
                        <a:gd name="T5" fmla="*/ 721 h 721"/>
                        <a:gd name="T6" fmla="*/ 0 w 44"/>
                        <a:gd name="T7" fmla="*/ 697 h 721"/>
                        <a:gd name="T8" fmla="*/ 0 w 44"/>
                        <a:gd name="T9" fmla="*/ 0 h 721"/>
                      </a:gdLst>
                      <a:ahLst/>
                      <a:cxnLst>
                        <a:cxn ang="0">
                          <a:pos x="T0" y="T1"/>
                        </a:cxn>
                        <a:cxn ang="0">
                          <a:pos x="T2" y="T3"/>
                        </a:cxn>
                        <a:cxn ang="0">
                          <a:pos x="T4" y="T5"/>
                        </a:cxn>
                        <a:cxn ang="0">
                          <a:pos x="T6" y="T7"/>
                        </a:cxn>
                        <a:cxn ang="0">
                          <a:pos x="T8" y="T9"/>
                        </a:cxn>
                      </a:cxnLst>
                      <a:rect l="0" t="0" r="r" b="b"/>
                      <a:pathLst>
                        <a:path w="44" h="721">
                          <a:moveTo>
                            <a:pt x="0" y="0"/>
                          </a:moveTo>
                          <a:lnTo>
                            <a:pt x="44" y="11"/>
                          </a:lnTo>
                          <a:lnTo>
                            <a:pt x="44" y="721"/>
                          </a:lnTo>
                          <a:lnTo>
                            <a:pt x="0" y="697"/>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13" name="Freeform 449"/>
                    <p:cNvSpPr>
                      <a:spLocks/>
                    </p:cNvSpPr>
                    <p:nvPr/>
                  </p:nvSpPr>
                  <p:spPr bwMode="auto">
                    <a:xfrm>
                      <a:off x="9643162" y="5228252"/>
                      <a:ext cx="41026" cy="104430"/>
                    </a:xfrm>
                    <a:custGeom>
                      <a:avLst/>
                      <a:gdLst>
                        <a:gd name="T0" fmla="*/ 5 w 44"/>
                        <a:gd name="T1" fmla="*/ 0 h 112"/>
                        <a:gd name="T2" fmla="*/ 0 w 44"/>
                        <a:gd name="T3" fmla="*/ 30 h 112"/>
                        <a:gd name="T4" fmla="*/ 5 w 44"/>
                        <a:gd name="T5" fmla="*/ 60 h 112"/>
                        <a:gd name="T6" fmla="*/ 16 w 44"/>
                        <a:gd name="T7" fmla="*/ 60 h 112"/>
                        <a:gd name="T8" fmla="*/ 16 w 44"/>
                        <a:gd name="T9" fmla="*/ 35 h 112"/>
                        <a:gd name="T10" fmla="*/ 27 w 44"/>
                        <a:gd name="T11" fmla="*/ 66 h 112"/>
                        <a:gd name="T12" fmla="*/ 16 w 44"/>
                        <a:gd name="T13" fmla="*/ 109 h 112"/>
                        <a:gd name="T14" fmla="*/ 22 w 44"/>
                        <a:gd name="T15" fmla="*/ 112 h 112"/>
                        <a:gd name="T16" fmla="*/ 44 w 44"/>
                        <a:gd name="T17" fmla="*/ 57 h 112"/>
                        <a:gd name="T18" fmla="*/ 36 w 44"/>
                        <a:gd name="T19" fmla="*/ 2 h 112"/>
                        <a:gd name="T20" fmla="*/ 5 w 44"/>
                        <a:gd name="T21"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112">
                          <a:moveTo>
                            <a:pt x="5" y="0"/>
                          </a:moveTo>
                          <a:lnTo>
                            <a:pt x="0" y="30"/>
                          </a:lnTo>
                          <a:lnTo>
                            <a:pt x="5" y="60"/>
                          </a:lnTo>
                          <a:lnTo>
                            <a:pt x="16" y="60"/>
                          </a:lnTo>
                          <a:lnTo>
                            <a:pt x="16" y="35"/>
                          </a:lnTo>
                          <a:lnTo>
                            <a:pt x="27" y="66"/>
                          </a:lnTo>
                          <a:lnTo>
                            <a:pt x="16" y="109"/>
                          </a:lnTo>
                          <a:lnTo>
                            <a:pt x="22" y="112"/>
                          </a:lnTo>
                          <a:lnTo>
                            <a:pt x="44" y="57"/>
                          </a:lnTo>
                          <a:lnTo>
                            <a:pt x="36" y="2"/>
                          </a:lnTo>
                          <a:lnTo>
                            <a:pt x="5" y="0"/>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14" name="Freeform 450"/>
                    <p:cNvSpPr>
                      <a:spLocks/>
                    </p:cNvSpPr>
                    <p:nvPr/>
                  </p:nvSpPr>
                  <p:spPr bwMode="auto">
                    <a:xfrm>
                      <a:off x="9645027" y="5204944"/>
                      <a:ext cx="36364" cy="35431"/>
                    </a:xfrm>
                    <a:custGeom>
                      <a:avLst/>
                      <a:gdLst>
                        <a:gd name="T0" fmla="*/ 0 w 39"/>
                        <a:gd name="T1" fmla="*/ 0 h 38"/>
                        <a:gd name="T2" fmla="*/ 0 w 39"/>
                        <a:gd name="T3" fmla="*/ 27 h 38"/>
                        <a:gd name="T4" fmla="*/ 37 w 39"/>
                        <a:gd name="T5" fmla="*/ 38 h 38"/>
                        <a:gd name="T6" fmla="*/ 39 w 39"/>
                        <a:gd name="T7" fmla="*/ 11 h 38"/>
                        <a:gd name="T8" fmla="*/ 0 w 39"/>
                        <a:gd name="T9" fmla="*/ 0 h 38"/>
                      </a:gdLst>
                      <a:ahLst/>
                      <a:cxnLst>
                        <a:cxn ang="0">
                          <a:pos x="T0" y="T1"/>
                        </a:cxn>
                        <a:cxn ang="0">
                          <a:pos x="T2" y="T3"/>
                        </a:cxn>
                        <a:cxn ang="0">
                          <a:pos x="T4" y="T5"/>
                        </a:cxn>
                        <a:cxn ang="0">
                          <a:pos x="T6" y="T7"/>
                        </a:cxn>
                        <a:cxn ang="0">
                          <a:pos x="T8" y="T9"/>
                        </a:cxn>
                      </a:cxnLst>
                      <a:rect l="0" t="0" r="r" b="b"/>
                      <a:pathLst>
                        <a:path w="39" h="38">
                          <a:moveTo>
                            <a:pt x="0" y="0"/>
                          </a:moveTo>
                          <a:lnTo>
                            <a:pt x="0" y="27"/>
                          </a:lnTo>
                          <a:lnTo>
                            <a:pt x="37" y="38"/>
                          </a:lnTo>
                          <a:lnTo>
                            <a:pt x="39" y="11"/>
                          </a:lnTo>
                          <a:lnTo>
                            <a:pt x="0" y="0"/>
                          </a:lnTo>
                          <a:close/>
                        </a:path>
                      </a:pathLst>
                    </a:custGeom>
                    <a:solidFill>
                      <a:srgbClr val="E8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15" name="Freeform 451"/>
                    <p:cNvSpPr>
                      <a:spLocks/>
                    </p:cNvSpPr>
                    <p:nvPr/>
                  </p:nvSpPr>
                  <p:spPr bwMode="auto">
                    <a:xfrm>
                      <a:off x="9229173" y="4961586"/>
                      <a:ext cx="27972" cy="39161"/>
                    </a:xfrm>
                    <a:custGeom>
                      <a:avLst/>
                      <a:gdLst>
                        <a:gd name="T0" fmla="*/ 14 w 30"/>
                        <a:gd name="T1" fmla="*/ 0 h 42"/>
                        <a:gd name="T2" fmla="*/ 0 w 30"/>
                        <a:gd name="T3" fmla="*/ 6 h 42"/>
                        <a:gd name="T4" fmla="*/ 22 w 30"/>
                        <a:gd name="T5" fmla="*/ 42 h 42"/>
                        <a:gd name="T6" fmla="*/ 30 w 30"/>
                        <a:gd name="T7" fmla="*/ 33 h 42"/>
                        <a:gd name="T8" fmla="*/ 14 w 30"/>
                        <a:gd name="T9" fmla="*/ 0 h 42"/>
                      </a:gdLst>
                      <a:ahLst/>
                      <a:cxnLst>
                        <a:cxn ang="0">
                          <a:pos x="T0" y="T1"/>
                        </a:cxn>
                        <a:cxn ang="0">
                          <a:pos x="T2" y="T3"/>
                        </a:cxn>
                        <a:cxn ang="0">
                          <a:pos x="T4" y="T5"/>
                        </a:cxn>
                        <a:cxn ang="0">
                          <a:pos x="T6" y="T7"/>
                        </a:cxn>
                        <a:cxn ang="0">
                          <a:pos x="T8" y="T9"/>
                        </a:cxn>
                      </a:cxnLst>
                      <a:rect l="0" t="0" r="r" b="b"/>
                      <a:pathLst>
                        <a:path w="30" h="42">
                          <a:moveTo>
                            <a:pt x="14" y="0"/>
                          </a:moveTo>
                          <a:lnTo>
                            <a:pt x="0" y="6"/>
                          </a:lnTo>
                          <a:lnTo>
                            <a:pt x="22" y="42"/>
                          </a:lnTo>
                          <a:lnTo>
                            <a:pt x="30" y="33"/>
                          </a:lnTo>
                          <a:lnTo>
                            <a:pt x="14" y="0"/>
                          </a:lnTo>
                          <a:close/>
                        </a:path>
                      </a:pathLst>
                    </a:custGeom>
                    <a:solidFill>
                      <a:srgbClr val="E8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16" name="Freeform 452"/>
                    <p:cNvSpPr>
                      <a:spLocks/>
                    </p:cNvSpPr>
                    <p:nvPr/>
                  </p:nvSpPr>
                  <p:spPr bwMode="auto">
                    <a:xfrm>
                      <a:off x="9236634" y="4629649"/>
                      <a:ext cx="276925" cy="524013"/>
                    </a:xfrm>
                    <a:custGeom>
                      <a:avLst/>
                      <a:gdLst>
                        <a:gd name="T0" fmla="*/ 107 w 107"/>
                        <a:gd name="T1" fmla="*/ 205 h 205"/>
                        <a:gd name="T2" fmla="*/ 107 w 107"/>
                        <a:gd name="T3" fmla="*/ 2 h 205"/>
                        <a:gd name="T4" fmla="*/ 87 w 107"/>
                        <a:gd name="T5" fmla="*/ 2 h 205"/>
                        <a:gd name="T6" fmla="*/ 47 w 107"/>
                        <a:gd name="T7" fmla="*/ 76 h 205"/>
                        <a:gd name="T8" fmla="*/ 0 w 107"/>
                        <a:gd name="T9" fmla="*/ 130 h 205"/>
                        <a:gd name="T10" fmla="*/ 7 w 107"/>
                        <a:gd name="T11" fmla="*/ 144 h 205"/>
                        <a:gd name="T12" fmla="*/ 50 w 107"/>
                        <a:gd name="T13" fmla="*/ 118 h 205"/>
                        <a:gd name="T14" fmla="*/ 67 w 107"/>
                        <a:gd name="T15" fmla="*/ 93 h 205"/>
                        <a:gd name="T16" fmla="*/ 63 w 107"/>
                        <a:gd name="T17" fmla="*/ 182 h 205"/>
                        <a:gd name="T18" fmla="*/ 107 w 107"/>
                        <a:gd name="T19" fmla="*/ 20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205">
                          <a:moveTo>
                            <a:pt x="107" y="205"/>
                          </a:moveTo>
                          <a:cubicBezTo>
                            <a:pt x="107" y="2"/>
                            <a:pt x="107" y="2"/>
                            <a:pt x="107" y="2"/>
                          </a:cubicBezTo>
                          <a:cubicBezTo>
                            <a:pt x="100" y="0"/>
                            <a:pt x="95" y="0"/>
                            <a:pt x="87" y="2"/>
                          </a:cubicBezTo>
                          <a:cubicBezTo>
                            <a:pt x="74" y="5"/>
                            <a:pt x="57" y="5"/>
                            <a:pt x="47" y="76"/>
                          </a:cubicBezTo>
                          <a:cubicBezTo>
                            <a:pt x="44" y="94"/>
                            <a:pt x="11" y="125"/>
                            <a:pt x="0" y="130"/>
                          </a:cubicBezTo>
                          <a:cubicBezTo>
                            <a:pt x="7" y="144"/>
                            <a:pt x="7" y="144"/>
                            <a:pt x="7" y="144"/>
                          </a:cubicBezTo>
                          <a:cubicBezTo>
                            <a:pt x="7" y="144"/>
                            <a:pt x="44" y="122"/>
                            <a:pt x="50" y="118"/>
                          </a:cubicBezTo>
                          <a:cubicBezTo>
                            <a:pt x="55" y="113"/>
                            <a:pt x="66" y="97"/>
                            <a:pt x="67" y="93"/>
                          </a:cubicBezTo>
                          <a:cubicBezTo>
                            <a:pt x="69" y="86"/>
                            <a:pt x="67" y="145"/>
                            <a:pt x="63" y="182"/>
                          </a:cubicBezTo>
                          <a:lnTo>
                            <a:pt x="107" y="205"/>
                          </a:lnTo>
                          <a:close/>
                        </a:path>
                      </a:pathLst>
                    </a:custGeom>
                    <a:solidFill>
                      <a:srgbClr val="9687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17" name="Freeform 453"/>
                    <p:cNvSpPr>
                      <a:spLocks/>
                    </p:cNvSpPr>
                    <p:nvPr/>
                  </p:nvSpPr>
                  <p:spPr bwMode="auto">
                    <a:xfrm>
                      <a:off x="9513559" y="4634310"/>
                      <a:ext cx="186481" cy="598605"/>
                    </a:xfrm>
                    <a:custGeom>
                      <a:avLst/>
                      <a:gdLst>
                        <a:gd name="T0" fmla="*/ 0 w 72"/>
                        <a:gd name="T1" fmla="*/ 203 h 234"/>
                        <a:gd name="T2" fmla="*/ 46 w 72"/>
                        <a:gd name="T3" fmla="*/ 226 h 234"/>
                        <a:gd name="T4" fmla="*/ 40 w 72"/>
                        <a:gd name="T5" fmla="*/ 98 h 234"/>
                        <a:gd name="T6" fmla="*/ 50 w 72"/>
                        <a:gd name="T7" fmla="*/ 227 h 234"/>
                        <a:gd name="T8" fmla="*/ 65 w 72"/>
                        <a:gd name="T9" fmla="*/ 234 h 234"/>
                        <a:gd name="T10" fmla="*/ 0 w 72"/>
                        <a:gd name="T11" fmla="*/ 0 h 234"/>
                        <a:gd name="T12" fmla="*/ 0 w 72"/>
                        <a:gd name="T13" fmla="*/ 203 h 234"/>
                      </a:gdLst>
                      <a:ahLst/>
                      <a:cxnLst>
                        <a:cxn ang="0">
                          <a:pos x="T0" y="T1"/>
                        </a:cxn>
                        <a:cxn ang="0">
                          <a:pos x="T2" y="T3"/>
                        </a:cxn>
                        <a:cxn ang="0">
                          <a:pos x="T4" y="T5"/>
                        </a:cxn>
                        <a:cxn ang="0">
                          <a:pos x="T6" y="T7"/>
                        </a:cxn>
                        <a:cxn ang="0">
                          <a:pos x="T8" y="T9"/>
                        </a:cxn>
                        <a:cxn ang="0">
                          <a:pos x="T10" y="T11"/>
                        </a:cxn>
                        <a:cxn ang="0">
                          <a:pos x="T12" y="T13"/>
                        </a:cxn>
                      </a:cxnLst>
                      <a:rect l="0" t="0" r="r" b="b"/>
                      <a:pathLst>
                        <a:path w="72" h="234">
                          <a:moveTo>
                            <a:pt x="0" y="203"/>
                          </a:moveTo>
                          <a:cubicBezTo>
                            <a:pt x="46" y="226"/>
                            <a:pt x="46" y="226"/>
                            <a:pt x="46" y="226"/>
                          </a:cubicBezTo>
                          <a:cubicBezTo>
                            <a:pt x="32" y="101"/>
                            <a:pt x="40" y="98"/>
                            <a:pt x="40" y="98"/>
                          </a:cubicBezTo>
                          <a:cubicBezTo>
                            <a:pt x="51" y="110"/>
                            <a:pt x="50" y="227"/>
                            <a:pt x="50" y="227"/>
                          </a:cubicBezTo>
                          <a:cubicBezTo>
                            <a:pt x="65" y="234"/>
                            <a:pt x="65" y="234"/>
                            <a:pt x="65" y="234"/>
                          </a:cubicBezTo>
                          <a:cubicBezTo>
                            <a:pt x="72" y="91"/>
                            <a:pt x="69" y="18"/>
                            <a:pt x="0" y="0"/>
                          </a:cubicBezTo>
                          <a:lnTo>
                            <a:pt x="0" y="203"/>
                          </a:lnTo>
                          <a:close/>
                        </a:path>
                      </a:pathLst>
                    </a:custGeom>
                    <a:solidFill>
                      <a:srgbClr val="7A6C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18" name="Freeform 454"/>
                    <p:cNvSpPr>
                      <a:spLocks/>
                    </p:cNvSpPr>
                    <p:nvPr/>
                  </p:nvSpPr>
                  <p:spPr bwMode="auto">
                    <a:xfrm>
                      <a:off x="9461344" y="4550394"/>
                      <a:ext cx="119348" cy="161306"/>
                    </a:xfrm>
                    <a:custGeom>
                      <a:avLst/>
                      <a:gdLst>
                        <a:gd name="T0" fmla="*/ 5 w 46"/>
                        <a:gd name="T1" fmla="*/ 0 h 63"/>
                        <a:gd name="T2" fmla="*/ 4 w 46"/>
                        <a:gd name="T3" fmla="*/ 32 h 63"/>
                        <a:gd name="T4" fmla="*/ 13 w 46"/>
                        <a:gd name="T5" fmla="*/ 57 h 63"/>
                        <a:gd name="T6" fmla="*/ 40 w 46"/>
                        <a:gd name="T7" fmla="*/ 40 h 63"/>
                        <a:gd name="T8" fmla="*/ 38 w 46"/>
                        <a:gd name="T9" fmla="*/ 5 h 63"/>
                        <a:gd name="T10" fmla="*/ 5 w 46"/>
                        <a:gd name="T11" fmla="*/ 0 h 63"/>
                      </a:gdLst>
                      <a:ahLst/>
                      <a:cxnLst>
                        <a:cxn ang="0">
                          <a:pos x="T0" y="T1"/>
                        </a:cxn>
                        <a:cxn ang="0">
                          <a:pos x="T2" y="T3"/>
                        </a:cxn>
                        <a:cxn ang="0">
                          <a:pos x="T4" y="T5"/>
                        </a:cxn>
                        <a:cxn ang="0">
                          <a:pos x="T6" y="T7"/>
                        </a:cxn>
                        <a:cxn ang="0">
                          <a:pos x="T8" y="T9"/>
                        </a:cxn>
                        <a:cxn ang="0">
                          <a:pos x="T10" y="T11"/>
                        </a:cxn>
                      </a:cxnLst>
                      <a:rect l="0" t="0" r="r" b="b"/>
                      <a:pathLst>
                        <a:path w="46" h="63">
                          <a:moveTo>
                            <a:pt x="5" y="0"/>
                          </a:moveTo>
                          <a:cubicBezTo>
                            <a:pt x="5" y="0"/>
                            <a:pt x="10" y="24"/>
                            <a:pt x="4" y="32"/>
                          </a:cubicBezTo>
                          <a:cubicBezTo>
                            <a:pt x="0" y="37"/>
                            <a:pt x="10" y="56"/>
                            <a:pt x="13" y="57"/>
                          </a:cubicBezTo>
                          <a:cubicBezTo>
                            <a:pt x="31" y="63"/>
                            <a:pt x="46" y="49"/>
                            <a:pt x="40" y="40"/>
                          </a:cubicBezTo>
                          <a:cubicBezTo>
                            <a:pt x="33" y="29"/>
                            <a:pt x="38" y="5"/>
                            <a:pt x="38" y="5"/>
                          </a:cubicBezTo>
                          <a:lnTo>
                            <a:pt x="5" y="0"/>
                          </a:lnTo>
                          <a:close/>
                        </a:path>
                      </a:pathLst>
                    </a:custGeom>
                    <a:solidFill>
                      <a:srgbClr val="E5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19" name="Freeform 455"/>
                    <p:cNvSpPr>
                      <a:spLocks/>
                    </p:cNvSpPr>
                    <p:nvPr/>
                  </p:nvSpPr>
                  <p:spPr bwMode="auto">
                    <a:xfrm>
                      <a:off x="9427778" y="4409600"/>
                      <a:ext cx="230305" cy="224710"/>
                    </a:xfrm>
                    <a:custGeom>
                      <a:avLst/>
                      <a:gdLst>
                        <a:gd name="T0" fmla="*/ 10 w 89"/>
                        <a:gd name="T1" fmla="*/ 12 h 88"/>
                        <a:gd name="T2" fmla="*/ 10 w 89"/>
                        <a:gd name="T3" fmla="*/ 26 h 88"/>
                        <a:gd name="T4" fmla="*/ 0 w 89"/>
                        <a:gd name="T5" fmla="*/ 50 h 88"/>
                        <a:gd name="T6" fmla="*/ 10 w 89"/>
                        <a:gd name="T7" fmla="*/ 52 h 88"/>
                        <a:gd name="T8" fmla="*/ 10 w 89"/>
                        <a:gd name="T9" fmla="*/ 75 h 88"/>
                        <a:gd name="T10" fmla="*/ 68 w 89"/>
                        <a:gd name="T11" fmla="*/ 49 h 88"/>
                        <a:gd name="T12" fmla="*/ 10 w 89"/>
                        <a:gd name="T13" fmla="*/ 12 h 88"/>
                      </a:gdLst>
                      <a:ahLst/>
                      <a:cxnLst>
                        <a:cxn ang="0">
                          <a:pos x="T0" y="T1"/>
                        </a:cxn>
                        <a:cxn ang="0">
                          <a:pos x="T2" y="T3"/>
                        </a:cxn>
                        <a:cxn ang="0">
                          <a:pos x="T4" y="T5"/>
                        </a:cxn>
                        <a:cxn ang="0">
                          <a:pos x="T6" y="T7"/>
                        </a:cxn>
                        <a:cxn ang="0">
                          <a:pos x="T8" y="T9"/>
                        </a:cxn>
                        <a:cxn ang="0">
                          <a:pos x="T10" y="T11"/>
                        </a:cxn>
                        <a:cxn ang="0">
                          <a:pos x="T12" y="T13"/>
                        </a:cxn>
                      </a:cxnLst>
                      <a:rect l="0" t="0" r="r" b="b"/>
                      <a:pathLst>
                        <a:path w="89" h="88">
                          <a:moveTo>
                            <a:pt x="10" y="12"/>
                          </a:moveTo>
                          <a:cubicBezTo>
                            <a:pt x="10" y="12"/>
                            <a:pt x="10" y="10"/>
                            <a:pt x="10" y="26"/>
                          </a:cubicBezTo>
                          <a:cubicBezTo>
                            <a:pt x="10" y="41"/>
                            <a:pt x="0" y="45"/>
                            <a:pt x="0" y="50"/>
                          </a:cubicBezTo>
                          <a:cubicBezTo>
                            <a:pt x="0" y="56"/>
                            <a:pt x="10" y="47"/>
                            <a:pt x="10" y="52"/>
                          </a:cubicBezTo>
                          <a:cubicBezTo>
                            <a:pt x="10" y="57"/>
                            <a:pt x="10" y="68"/>
                            <a:pt x="10" y="75"/>
                          </a:cubicBezTo>
                          <a:cubicBezTo>
                            <a:pt x="10" y="82"/>
                            <a:pt x="47" y="88"/>
                            <a:pt x="68" y="49"/>
                          </a:cubicBezTo>
                          <a:cubicBezTo>
                            <a:pt x="89" y="11"/>
                            <a:pt x="9" y="0"/>
                            <a:pt x="10" y="12"/>
                          </a:cubicBezTo>
                          <a:close/>
                        </a:path>
                      </a:pathLst>
                    </a:custGeom>
                    <a:solidFill>
                      <a:srgbClr val="F4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20" name="Freeform 456"/>
                    <p:cNvSpPr>
                      <a:spLocks/>
                    </p:cNvSpPr>
                    <p:nvPr/>
                  </p:nvSpPr>
                  <p:spPr bwMode="auto">
                    <a:xfrm>
                      <a:off x="9430583" y="4383495"/>
                      <a:ext cx="272263" cy="189278"/>
                    </a:xfrm>
                    <a:custGeom>
                      <a:avLst/>
                      <a:gdLst>
                        <a:gd name="T0" fmla="*/ 57 w 105"/>
                        <a:gd name="T1" fmla="*/ 74 h 74"/>
                        <a:gd name="T2" fmla="*/ 61 w 105"/>
                        <a:gd name="T3" fmla="*/ 55 h 74"/>
                        <a:gd name="T4" fmla="*/ 48 w 105"/>
                        <a:gd name="T5" fmla="*/ 64 h 74"/>
                        <a:gd name="T6" fmla="*/ 9 w 105"/>
                        <a:gd name="T7" fmla="*/ 32 h 74"/>
                        <a:gd name="T8" fmla="*/ 7 w 105"/>
                        <a:gd name="T9" fmla="*/ 21 h 74"/>
                        <a:gd name="T10" fmla="*/ 57 w 105"/>
                        <a:gd name="T11" fmla="*/ 74 h 74"/>
                      </a:gdLst>
                      <a:ahLst/>
                      <a:cxnLst>
                        <a:cxn ang="0">
                          <a:pos x="T0" y="T1"/>
                        </a:cxn>
                        <a:cxn ang="0">
                          <a:pos x="T2" y="T3"/>
                        </a:cxn>
                        <a:cxn ang="0">
                          <a:pos x="T4" y="T5"/>
                        </a:cxn>
                        <a:cxn ang="0">
                          <a:pos x="T6" y="T7"/>
                        </a:cxn>
                        <a:cxn ang="0">
                          <a:pos x="T8" y="T9"/>
                        </a:cxn>
                        <a:cxn ang="0">
                          <a:pos x="T10" y="T11"/>
                        </a:cxn>
                      </a:cxnLst>
                      <a:rect l="0" t="0" r="r" b="b"/>
                      <a:pathLst>
                        <a:path w="105" h="74">
                          <a:moveTo>
                            <a:pt x="57" y="74"/>
                          </a:moveTo>
                          <a:cubicBezTo>
                            <a:pt x="57" y="74"/>
                            <a:pt x="65" y="56"/>
                            <a:pt x="61" y="55"/>
                          </a:cubicBezTo>
                          <a:cubicBezTo>
                            <a:pt x="57" y="54"/>
                            <a:pt x="48" y="64"/>
                            <a:pt x="48" y="64"/>
                          </a:cubicBezTo>
                          <a:cubicBezTo>
                            <a:pt x="39" y="34"/>
                            <a:pt x="9" y="32"/>
                            <a:pt x="9" y="32"/>
                          </a:cubicBezTo>
                          <a:cubicBezTo>
                            <a:pt x="0" y="27"/>
                            <a:pt x="7" y="21"/>
                            <a:pt x="7" y="21"/>
                          </a:cubicBezTo>
                          <a:cubicBezTo>
                            <a:pt x="21" y="0"/>
                            <a:pt x="105" y="21"/>
                            <a:pt x="57" y="74"/>
                          </a:cubicBezTo>
                          <a:close/>
                        </a:path>
                      </a:pathLst>
                    </a:custGeom>
                    <a:solidFill>
                      <a:srgbClr val="442E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21" name="Freeform 457"/>
                    <p:cNvSpPr>
                      <a:spLocks/>
                    </p:cNvSpPr>
                    <p:nvPr/>
                  </p:nvSpPr>
                  <p:spPr bwMode="auto">
                    <a:xfrm>
                      <a:off x="9464150" y="4708905"/>
                      <a:ext cx="111889" cy="107227"/>
                    </a:xfrm>
                    <a:custGeom>
                      <a:avLst/>
                      <a:gdLst>
                        <a:gd name="T0" fmla="*/ 0 w 120"/>
                        <a:gd name="T1" fmla="*/ 46 h 115"/>
                        <a:gd name="T2" fmla="*/ 36 w 120"/>
                        <a:gd name="T3" fmla="*/ 0 h 115"/>
                        <a:gd name="T4" fmla="*/ 120 w 120"/>
                        <a:gd name="T5" fmla="*/ 0 h 115"/>
                        <a:gd name="T6" fmla="*/ 92 w 120"/>
                        <a:gd name="T7" fmla="*/ 115 h 115"/>
                        <a:gd name="T8" fmla="*/ 28 w 120"/>
                        <a:gd name="T9" fmla="*/ 115 h 115"/>
                        <a:gd name="T10" fmla="*/ 0 w 120"/>
                        <a:gd name="T11" fmla="*/ 46 h 115"/>
                      </a:gdLst>
                      <a:ahLst/>
                      <a:cxnLst>
                        <a:cxn ang="0">
                          <a:pos x="T0" y="T1"/>
                        </a:cxn>
                        <a:cxn ang="0">
                          <a:pos x="T2" y="T3"/>
                        </a:cxn>
                        <a:cxn ang="0">
                          <a:pos x="T4" y="T5"/>
                        </a:cxn>
                        <a:cxn ang="0">
                          <a:pos x="T6" y="T7"/>
                        </a:cxn>
                        <a:cxn ang="0">
                          <a:pos x="T8" y="T9"/>
                        </a:cxn>
                        <a:cxn ang="0">
                          <a:pos x="T10" y="T11"/>
                        </a:cxn>
                      </a:cxnLst>
                      <a:rect l="0" t="0" r="r" b="b"/>
                      <a:pathLst>
                        <a:path w="120" h="115">
                          <a:moveTo>
                            <a:pt x="0" y="46"/>
                          </a:moveTo>
                          <a:lnTo>
                            <a:pt x="36" y="0"/>
                          </a:lnTo>
                          <a:lnTo>
                            <a:pt x="120" y="0"/>
                          </a:lnTo>
                          <a:lnTo>
                            <a:pt x="92" y="115"/>
                          </a:lnTo>
                          <a:lnTo>
                            <a:pt x="28" y="115"/>
                          </a:lnTo>
                          <a:lnTo>
                            <a:pt x="0" y="46"/>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22" name="Freeform 458"/>
                    <p:cNvSpPr>
                      <a:spLocks/>
                    </p:cNvSpPr>
                    <p:nvPr/>
                  </p:nvSpPr>
                  <p:spPr bwMode="auto">
                    <a:xfrm>
                      <a:off x="9456690" y="4624050"/>
                      <a:ext cx="56877" cy="123078"/>
                    </a:xfrm>
                    <a:custGeom>
                      <a:avLst/>
                      <a:gdLst>
                        <a:gd name="T0" fmla="*/ 17 w 61"/>
                        <a:gd name="T1" fmla="*/ 0 h 132"/>
                        <a:gd name="T2" fmla="*/ 61 w 61"/>
                        <a:gd name="T3" fmla="*/ 80 h 132"/>
                        <a:gd name="T4" fmla="*/ 28 w 61"/>
                        <a:gd name="T5" fmla="*/ 132 h 132"/>
                        <a:gd name="T6" fmla="*/ 0 w 61"/>
                        <a:gd name="T7" fmla="*/ 14 h 132"/>
                        <a:gd name="T8" fmla="*/ 17 w 61"/>
                        <a:gd name="T9" fmla="*/ 0 h 132"/>
                      </a:gdLst>
                      <a:ahLst/>
                      <a:cxnLst>
                        <a:cxn ang="0">
                          <a:pos x="T0" y="T1"/>
                        </a:cxn>
                        <a:cxn ang="0">
                          <a:pos x="T2" y="T3"/>
                        </a:cxn>
                        <a:cxn ang="0">
                          <a:pos x="T4" y="T5"/>
                        </a:cxn>
                        <a:cxn ang="0">
                          <a:pos x="T6" y="T7"/>
                        </a:cxn>
                        <a:cxn ang="0">
                          <a:pos x="T8" y="T9"/>
                        </a:cxn>
                      </a:cxnLst>
                      <a:rect l="0" t="0" r="r" b="b"/>
                      <a:pathLst>
                        <a:path w="61" h="132">
                          <a:moveTo>
                            <a:pt x="17" y="0"/>
                          </a:moveTo>
                          <a:lnTo>
                            <a:pt x="61" y="80"/>
                          </a:lnTo>
                          <a:lnTo>
                            <a:pt x="28" y="132"/>
                          </a:lnTo>
                          <a:lnTo>
                            <a:pt x="0" y="14"/>
                          </a:lnTo>
                          <a:lnTo>
                            <a:pt x="17" y="0"/>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23" name="Freeform 459"/>
                    <p:cNvSpPr>
                      <a:spLocks/>
                    </p:cNvSpPr>
                    <p:nvPr/>
                  </p:nvSpPr>
                  <p:spPr bwMode="auto">
                    <a:xfrm>
                      <a:off x="9513567" y="4650158"/>
                      <a:ext cx="67133" cy="101632"/>
                    </a:xfrm>
                    <a:custGeom>
                      <a:avLst/>
                      <a:gdLst>
                        <a:gd name="T0" fmla="*/ 0 w 72"/>
                        <a:gd name="T1" fmla="*/ 52 h 109"/>
                        <a:gd name="T2" fmla="*/ 58 w 72"/>
                        <a:gd name="T3" fmla="*/ 0 h 109"/>
                        <a:gd name="T4" fmla="*/ 72 w 72"/>
                        <a:gd name="T5" fmla="*/ 13 h 109"/>
                        <a:gd name="T6" fmla="*/ 47 w 72"/>
                        <a:gd name="T7" fmla="*/ 109 h 109"/>
                        <a:gd name="T8" fmla="*/ 0 w 72"/>
                        <a:gd name="T9" fmla="*/ 52 h 109"/>
                      </a:gdLst>
                      <a:ahLst/>
                      <a:cxnLst>
                        <a:cxn ang="0">
                          <a:pos x="T0" y="T1"/>
                        </a:cxn>
                        <a:cxn ang="0">
                          <a:pos x="T2" y="T3"/>
                        </a:cxn>
                        <a:cxn ang="0">
                          <a:pos x="T4" y="T5"/>
                        </a:cxn>
                        <a:cxn ang="0">
                          <a:pos x="T6" y="T7"/>
                        </a:cxn>
                        <a:cxn ang="0">
                          <a:pos x="T8" y="T9"/>
                        </a:cxn>
                      </a:cxnLst>
                      <a:rect l="0" t="0" r="r" b="b"/>
                      <a:pathLst>
                        <a:path w="72" h="109">
                          <a:moveTo>
                            <a:pt x="0" y="52"/>
                          </a:moveTo>
                          <a:lnTo>
                            <a:pt x="58" y="0"/>
                          </a:lnTo>
                          <a:lnTo>
                            <a:pt x="72" y="13"/>
                          </a:lnTo>
                          <a:lnTo>
                            <a:pt x="47" y="109"/>
                          </a:lnTo>
                          <a:lnTo>
                            <a:pt x="0" y="52"/>
                          </a:ln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24" name="Freeform 460"/>
                    <p:cNvSpPr>
                      <a:spLocks/>
                    </p:cNvSpPr>
                    <p:nvPr/>
                  </p:nvSpPr>
                  <p:spPr bwMode="auto">
                    <a:xfrm>
                      <a:off x="9490257" y="4698643"/>
                      <a:ext cx="54080" cy="193941"/>
                    </a:xfrm>
                    <a:custGeom>
                      <a:avLst/>
                      <a:gdLst>
                        <a:gd name="T0" fmla="*/ 25 w 58"/>
                        <a:gd name="T1" fmla="*/ 0 h 208"/>
                        <a:gd name="T2" fmla="*/ 0 w 58"/>
                        <a:gd name="T3" fmla="*/ 36 h 208"/>
                        <a:gd name="T4" fmla="*/ 19 w 58"/>
                        <a:gd name="T5" fmla="*/ 52 h 208"/>
                        <a:gd name="T6" fmla="*/ 6 w 58"/>
                        <a:gd name="T7" fmla="*/ 142 h 208"/>
                        <a:gd name="T8" fmla="*/ 25 w 58"/>
                        <a:gd name="T9" fmla="*/ 208 h 208"/>
                        <a:gd name="T10" fmla="*/ 55 w 58"/>
                        <a:gd name="T11" fmla="*/ 140 h 208"/>
                        <a:gd name="T12" fmla="*/ 36 w 58"/>
                        <a:gd name="T13" fmla="*/ 52 h 208"/>
                        <a:gd name="T14" fmla="*/ 58 w 58"/>
                        <a:gd name="T15" fmla="*/ 41 h 208"/>
                        <a:gd name="T16" fmla="*/ 25 w 58"/>
                        <a:gd name="T17"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208">
                          <a:moveTo>
                            <a:pt x="25" y="0"/>
                          </a:moveTo>
                          <a:lnTo>
                            <a:pt x="0" y="36"/>
                          </a:lnTo>
                          <a:lnTo>
                            <a:pt x="19" y="52"/>
                          </a:lnTo>
                          <a:lnTo>
                            <a:pt x="6" y="142"/>
                          </a:lnTo>
                          <a:lnTo>
                            <a:pt x="25" y="208"/>
                          </a:lnTo>
                          <a:lnTo>
                            <a:pt x="55" y="140"/>
                          </a:lnTo>
                          <a:lnTo>
                            <a:pt x="36" y="52"/>
                          </a:lnTo>
                          <a:lnTo>
                            <a:pt x="58" y="41"/>
                          </a:lnTo>
                          <a:lnTo>
                            <a:pt x="25" y="0"/>
                          </a:lnTo>
                          <a:close/>
                        </a:path>
                      </a:pathLst>
                    </a:custGeom>
                    <a:solidFill>
                      <a:srgbClr val="2F68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25" name="Freeform 461"/>
                    <p:cNvSpPr>
                      <a:spLocks/>
                    </p:cNvSpPr>
                    <p:nvPr/>
                  </p:nvSpPr>
                  <p:spPr bwMode="auto">
                    <a:xfrm>
                      <a:off x="9420329" y="4637110"/>
                      <a:ext cx="93241" cy="255480"/>
                    </a:xfrm>
                    <a:custGeom>
                      <a:avLst/>
                      <a:gdLst>
                        <a:gd name="T0" fmla="*/ 14 w 36"/>
                        <a:gd name="T1" fmla="*/ 0 h 100"/>
                        <a:gd name="T2" fmla="*/ 36 w 36"/>
                        <a:gd name="T3" fmla="*/ 100 h 100"/>
                        <a:gd name="T4" fmla="*/ 3 w 36"/>
                        <a:gd name="T5" fmla="*/ 34 h 100"/>
                        <a:gd name="T6" fmla="*/ 17 w 36"/>
                        <a:gd name="T7" fmla="*/ 25 h 100"/>
                        <a:gd name="T8" fmla="*/ 1 w 36"/>
                        <a:gd name="T9" fmla="*/ 15 h 100"/>
                        <a:gd name="T10" fmla="*/ 14 w 36"/>
                        <a:gd name="T11" fmla="*/ 0 h 100"/>
                      </a:gdLst>
                      <a:ahLst/>
                      <a:cxnLst>
                        <a:cxn ang="0">
                          <a:pos x="T0" y="T1"/>
                        </a:cxn>
                        <a:cxn ang="0">
                          <a:pos x="T2" y="T3"/>
                        </a:cxn>
                        <a:cxn ang="0">
                          <a:pos x="T4" y="T5"/>
                        </a:cxn>
                        <a:cxn ang="0">
                          <a:pos x="T6" y="T7"/>
                        </a:cxn>
                        <a:cxn ang="0">
                          <a:pos x="T8" y="T9"/>
                        </a:cxn>
                        <a:cxn ang="0">
                          <a:pos x="T10" y="T11"/>
                        </a:cxn>
                      </a:cxnLst>
                      <a:rect l="0" t="0" r="r" b="b"/>
                      <a:pathLst>
                        <a:path w="36" h="100">
                          <a:moveTo>
                            <a:pt x="14" y="0"/>
                          </a:moveTo>
                          <a:cubicBezTo>
                            <a:pt x="36" y="100"/>
                            <a:pt x="36" y="100"/>
                            <a:pt x="36" y="100"/>
                          </a:cubicBezTo>
                          <a:cubicBezTo>
                            <a:pt x="36" y="100"/>
                            <a:pt x="1" y="39"/>
                            <a:pt x="3" y="34"/>
                          </a:cubicBezTo>
                          <a:cubicBezTo>
                            <a:pt x="6" y="25"/>
                            <a:pt x="17" y="25"/>
                            <a:pt x="17" y="25"/>
                          </a:cubicBezTo>
                          <a:cubicBezTo>
                            <a:pt x="17" y="25"/>
                            <a:pt x="0" y="20"/>
                            <a:pt x="1" y="15"/>
                          </a:cubicBezTo>
                          <a:cubicBezTo>
                            <a:pt x="3" y="8"/>
                            <a:pt x="14" y="0"/>
                            <a:pt x="14" y="0"/>
                          </a:cubicBezTo>
                          <a:close/>
                        </a:path>
                      </a:pathLst>
                    </a:custGeom>
                    <a:solidFill>
                      <a:srgbClr val="4746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26" name="Freeform 462"/>
                    <p:cNvSpPr>
                      <a:spLocks/>
                    </p:cNvSpPr>
                    <p:nvPr/>
                  </p:nvSpPr>
                  <p:spPr bwMode="auto">
                    <a:xfrm>
                      <a:off x="9513549" y="4662276"/>
                      <a:ext cx="96038" cy="230304"/>
                    </a:xfrm>
                    <a:custGeom>
                      <a:avLst/>
                      <a:gdLst>
                        <a:gd name="T0" fmla="*/ 26 w 37"/>
                        <a:gd name="T1" fmla="*/ 0 h 90"/>
                        <a:gd name="T2" fmla="*/ 0 w 37"/>
                        <a:gd name="T3" fmla="*/ 90 h 90"/>
                        <a:gd name="T4" fmla="*/ 33 w 37"/>
                        <a:gd name="T5" fmla="*/ 43 h 90"/>
                        <a:gd name="T6" fmla="*/ 23 w 37"/>
                        <a:gd name="T7" fmla="*/ 29 h 90"/>
                        <a:gd name="T8" fmla="*/ 34 w 37"/>
                        <a:gd name="T9" fmla="*/ 25 h 90"/>
                        <a:gd name="T10" fmla="*/ 26 w 37"/>
                        <a:gd name="T11" fmla="*/ 0 h 90"/>
                      </a:gdLst>
                      <a:ahLst/>
                      <a:cxnLst>
                        <a:cxn ang="0">
                          <a:pos x="T0" y="T1"/>
                        </a:cxn>
                        <a:cxn ang="0">
                          <a:pos x="T2" y="T3"/>
                        </a:cxn>
                        <a:cxn ang="0">
                          <a:pos x="T4" y="T5"/>
                        </a:cxn>
                        <a:cxn ang="0">
                          <a:pos x="T6" y="T7"/>
                        </a:cxn>
                        <a:cxn ang="0">
                          <a:pos x="T8" y="T9"/>
                        </a:cxn>
                        <a:cxn ang="0">
                          <a:pos x="T10" y="T11"/>
                        </a:cxn>
                      </a:cxnLst>
                      <a:rect l="0" t="0" r="r" b="b"/>
                      <a:pathLst>
                        <a:path w="37" h="90">
                          <a:moveTo>
                            <a:pt x="26" y="0"/>
                          </a:moveTo>
                          <a:cubicBezTo>
                            <a:pt x="0" y="90"/>
                            <a:pt x="0" y="90"/>
                            <a:pt x="0" y="90"/>
                          </a:cubicBezTo>
                          <a:cubicBezTo>
                            <a:pt x="0" y="90"/>
                            <a:pt x="31" y="46"/>
                            <a:pt x="33" y="43"/>
                          </a:cubicBezTo>
                          <a:cubicBezTo>
                            <a:pt x="36" y="38"/>
                            <a:pt x="23" y="29"/>
                            <a:pt x="23" y="29"/>
                          </a:cubicBezTo>
                          <a:cubicBezTo>
                            <a:pt x="23" y="29"/>
                            <a:pt x="32" y="28"/>
                            <a:pt x="34" y="25"/>
                          </a:cubicBezTo>
                          <a:cubicBezTo>
                            <a:pt x="37" y="20"/>
                            <a:pt x="26" y="0"/>
                            <a:pt x="26" y="0"/>
                          </a:cubicBezTo>
                          <a:close/>
                        </a:path>
                      </a:pathLst>
                    </a:custGeom>
                    <a:solidFill>
                      <a:srgbClr val="302F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grpSp>
            </p:grpSp>
            <p:grpSp>
              <p:nvGrpSpPr>
                <p:cNvPr id="761" name="Group 760"/>
                <p:cNvGrpSpPr>
                  <a:grpSpLocks noChangeAspect="1"/>
                </p:cNvGrpSpPr>
                <p:nvPr/>
              </p:nvGrpSpPr>
              <p:grpSpPr>
                <a:xfrm flipH="1">
                  <a:off x="9457220" y="620658"/>
                  <a:ext cx="270977" cy="900000"/>
                  <a:chOff x="4410076" y="8913813"/>
                  <a:chExt cx="557212" cy="2073275"/>
                </a:xfrm>
                <a:effectLst>
                  <a:outerShdw blurRad="76200" dir="13500000" sy="23000" kx="1200000" algn="br" rotWithShape="0">
                    <a:prstClr val="black">
                      <a:alpha val="20000"/>
                    </a:prstClr>
                  </a:outerShdw>
                </a:effectLst>
              </p:grpSpPr>
              <p:sp>
                <p:nvSpPr>
                  <p:cNvPr id="781" name="Freeform 270"/>
                  <p:cNvSpPr>
                    <a:spLocks/>
                  </p:cNvSpPr>
                  <p:nvPr/>
                </p:nvSpPr>
                <p:spPr bwMode="auto">
                  <a:xfrm>
                    <a:off x="4560888" y="10834688"/>
                    <a:ext cx="257175" cy="152400"/>
                  </a:xfrm>
                  <a:custGeom>
                    <a:avLst/>
                    <a:gdLst>
                      <a:gd name="T0" fmla="*/ 12 w 12"/>
                      <a:gd name="T1" fmla="*/ 1 h 7"/>
                      <a:gd name="T2" fmla="*/ 9 w 12"/>
                      <a:gd name="T3" fmla="*/ 3 h 7"/>
                      <a:gd name="T4" fmla="*/ 4 w 12"/>
                      <a:gd name="T5" fmla="*/ 6 h 7"/>
                      <a:gd name="T6" fmla="*/ 2 w 12"/>
                      <a:gd name="T7" fmla="*/ 4 h 7"/>
                      <a:gd name="T8" fmla="*/ 6 w 12"/>
                      <a:gd name="T9" fmla="*/ 1 h 7"/>
                      <a:gd name="T10" fmla="*/ 9 w 12"/>
                      <a:gd name="T11" fmla="*/ 0 h 7"/>
                      <a:gd name="T12" fmla="*/ 12 w 12"/>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12" h="7">
                        <a:moveTo>
                          <a:pt x="12" y="1"/>
                        </a:moveTo>
                        <a:cubicBezTo>
                          <a:pt x="9" y="3"/>
                          <a:pt x="9" y="3"/>
                          <a:pt x="9" y="3"/>
                        </a:cubicBezTo>
                        <a:cubicBezTo>
                          <a:pt x="9" y="3"/>
                          <a:pt x="5" y="5"/>
                          <a:pt x="4" y="6"/>
                        </a:cubicBezTo>
                        <a:cubicBezTo>
                          <a:pt x="3" y="7"/>
                          <a:pt x="0" y="5"/>
                          <a:pt x="2" y="4"/>
                        </a:cubicBezTo>
                        <a:cubicBezTo>
                          <a:pt x="3" y="4"/>
                          <a:pt x="6" y="1"/>
                          <a:pt x="6" y="1"/>
                        </a:cubicBezTo>
                        <a:cubicBezTo>
                          <a:pt x="9" y="0"/>
                          <a:pt x="9" y="0"/>
                          <a:pt x="9" y="0"/>
                        </a:cubicBezTo>
                        <a:lnTo>
                          <a:pt x="12" y="1"/>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82" name="Freeform 271"/>
                  <p:cNvSpPr>
                    <a:spLocks/>
                  </p:cNvSpPr>
                  <p:nvPr/>
                </p:nvSpPr>
                <p:spPr bwMode="auto">
                  <a:xfrm>
                    <a:off x="4410076" y="10747375"/>
                    <a:ext cx="257175" cy="152400"/>
                  </a:xfrm>
                  <a:custGeom>
                    <a:avLst/>
                    <a:gdLst>
                      <a:gd name="T0" fmla="*/ 12 w 12"/>
                      <a:gd name="T1" fmla="*/ 1 h 7"/>
                      <a:gd name="T2" fmla="*/ 8 w 12"/>
                      <a:gd name="T3" fmla="*/ 3 h 7"/>
                      <a:gd name="T4" fmla="*/ 4 w 12"/>
                      <a:gd name="T5" fmla="*/ 6 h 7"/>
                      <a:gd name="T6" fmla="*/ 1 w 12"/>
                      <a:gd name="T7" fmla="*/ 4 h 7"/>
                      <a:gd name="T8" fmla="*/ 6 w 12"/>
                      <a:gd name="T9" fmla="*/ 2 h 7"/>
                      <a:gd name="T10" fmla="*/ 9 w 12"/>
                      <a:gd name="T11" fmla="*/ 0 h 7"/>
                      <a:gd name="T12" fmla="*/ 12 w 12"/>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12" h="7">
                        <a:moveTo>
                          <a:pt x="12" y="1"/>
                        </a:moveTo>
                        <a:cubicBezTo>
                          <a:pt x="8" y="3"/>
                          <a:pt x="8" y="3"/>
                          <a:pt x="8" y="3"/>
                        </a:cubicBezTo>
                        <a:cubicBezTo>
                          <a:pt x="8" y="3"/>
                          <a:pt x="5" y="6"/>
                          <a:pt x="4" y="6"/>
                        </a:cubicBezTo>
                        <a:cubicBezTo>
                          <a:pt x="3" y="7"/>
                          <a:pt x="0" y="5"/>
                          <a:pt x="1" y="4"/>
                        </a:cubicBezTo>
                        <a:cubicBezTo>
                          <a:pt x="2" y="4"/>
                          <a:pt x="6" y="2"/>
                          <a:pt x="6" y="2"/>
                        </a:cubicBezTo>
                        <a:cubicBezTo>
                          <a:pt x="9" y="0"/>
                          <a:pt x="9" y="0"/>
                          <a:pt x="9" y="0"/>
                        </a:cubicBezTo>
                        <a:lnTo>
                          <a:pt x="12" y="1"/>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83" name="Freeform 272"/>
                  <p:cNvSpPr>
                    <a:spLocks/>
                  </p:cNvSpPr>
                  <p:nvPr/>
                </p:nvSpPr>
                <p:spPr bwMode="auto">
                  <a:xfrm>
                    <a:off x="4581526" y="9874250"/>
                    <a:ext cx="85725" cy="938213"/>
                  </a:xfrm>
                  <a:custGeom>
                    <a:avLst/>
                    <a:gdLst>
                      <a:gd name="T0" fmla="*/ 0 w 54"/>
                      <a:gd name="T1" fmla="*/ 591 h 591"/>
                      <a:gd name="T2" fmla="*/ 54 w 54"/>
                      <a:gd name="T3" fmla="*/ 564 h 591"/>
                      <a:gd name="T4" fmla="*/ 54 w 54"/>
                      <a:gd name="T5" fmla="*/ 13 h 591"/>
                      <a:gd name="T6" fmla="*/ 0 w 54"/>
                      <a:gd name="T7" fmla="*/ 0 h 591"/>
                      <a:gd name="T8" fmla="*/ 0 w 54"/>
                      <a:gd name="T9" fmla="*/ 591 h 591"/>
                    </a:gdLst>
                    <a:ahLst/>
                    <a:cxnLst>
                      <a:cxn ang="0">
                        <a:pos x="T0" y="T1"/>
                      </a:cxn>
                      <a:cxn ang="0">
                        <a:pos x="T2" y="T3"/>
                      </a:cxn>
                      <a:cxn ang="0">
                        <a:pos x="T4" y="T5"/>
                      </a:cxn>
                      <a:cxn ang="0">
                        <a:pos x="T6" y="T7"/>
                      </a:cxn>
                      <a:cxn ang="0">
                        <a:pos x="T8" y="T9"/>
                      </a:cxn>
                    </a:cxnLst>
                    <a:rect l="0" t="0" r="r" b="b"/>
                    <a:pathLst>
                      <a:path w="54" h="591">
                        <a:moveTo>
                          <a:pt x="0" y="591"/>
                        </a:moveTo>
                        <a:lnTo>
                          <a:pt x="54" y="564"/>
                        </a:lnTo>
                        <a:lnTo>
                          <a:pt x="54" y="13"/>
                        </a:lnTo>
                        <a:lnTo>
                          <a:pt x="0" y="0"/>
                        </a:lnTo>
                        <a:lnTo>
                          <a:pt x="0" y="591"/>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84" name="Freeform 273"/>
                  <p:cNvSpPr>
                    <a:spLocks/>
                  </p:cNvSpPr>
                  <p:nvPr/>
                </p:nvSpPr>
                <p:spPr bwMode="auto">
                  <a:xfrm>
                    <a:off x="4538663" y="9852025"/>
                    <a:ext cx="42862" cy="960438"/>
                  </a:xfrm>
                  <a:custGeom>
                    <a:avLst/>
                    <a:gdLst>
                      <a:gd name="T0" fmla="*/ 0 w 27"/>
                      <a:gd name="T1" fmla="*/ 0 h 605"/>
                      <a:gd name="T2" fmla="*/ 27 w 27"/>
                      <a:gd name="T3" fmla="*/ 14 h 605"/>
                      <a:gd name="T4" fmla="*/ 27 w 27"/>
                      <a:gd name="T5" fmla="*/ 605 h 605"/>
                      <a:gd name="T6" fmla="*/ 0 w 27"/>
                      <a:gd name="T7" fmla="*/ 591 h 605"/>
                      <a:gd name="T8" fmla="*/ 0 w 27"/>
                      <a:gd name="T9" fmla="*/ 0 h 605"/>
                    </a:gdLst>
                    <a:ahLst/>
                    <a:cxnLst>
                      <a:cxn ang="0">
                        <a:pos x="T0" y="T1"/>
                      </a:cxn>
                      <a:cxn ang="0">
                        <a:pos x="T2" y="T3"/>
                      </a:cxn>
                      <a:cxn ang="0">
                        <a:pos x="T4" y="T5"/>
                      </a:cxn>
                      <a:cxn ang="0">
                        <a:pos x="T6" y="T7"/>
                      </a:cxn>
                      <a:cxn ang="0">
                        <a:pos x="T8" y="T9"/>
                      </a:cxn>
                    </a:cxnLst>
                    <a:rect l="0" t="0" r="r" b="b"/>
                    <a:pathLst>
                      <a:path w="27" h="605">
                        <a:moveTo>
                          <a:pt x="0" y="0"/>
                        </a:moveTo>
                        <a:lnTo>
                          <a:pt x="27" y="14"/>
                        </a:lnTo>
                        <a:lnTo>
                          <a:pt x="27" y="605"/>
                        </a:lnTo>
                        <a:lnTo>
                          <a:pt x="0" y="591"/>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85" name="Freeform 274"/>
                  <p:cNvSpPr>
                    <a:spLocks/>
                  </p:cNvSpPr>
                  <p:nvPr/>
                </p:nvSpPr>
                <p:spPr bwMode="auto">
                  <a:xfrm>
                    <a:off x="4752976" y="10026650"/>
                    <a:ext cx="65087" cy="873125"/>
                  </a:xfrm>
                  <a:custGeom>
                    <a:avLst/>
                    <a:gdLst>
                      <a:gd name="T0" fmla="*/ 0 w 41"/>
                      <a:gd name="T1" fmla="*/ 550 h 550"/>
                      <a:gd name="T2" fmla="*/ 41 w 41"/>
                      <a:gd name="T3" fmla="*/ 523 h 550"/>
                      <a:gd name="T4" fmla="*/ 41 w 41"/>
                      <a:gd name="T5" fmla="*/ 14 h 550"/>
                      <a:gd name="T6" fmla="*/ 0 w 41"/>
                      <a:gd name="T7" fmla="*/ 0 h 550"/>
                      <a:gd name="T8" fmla="*/ 0 w 41"/>
                      <a:gd name="T9" fmla="*/ 550 h 550"/>
                    </a:gdLst>
                    <a:ahLst/>
                    <a:cxnLst>
                      <a:cxn ang="0">
                        <a:pos x="T0" y="T1"/>
                      </a:cxn>
                      <a:cxn ang="0">
                        <a:pos x="T2" y="T3"/>
                      </a:cxn>
                      <a:cxn ang="0">
                        <a:pos x="T4" y="T5"/>
                      </a:cxn>
                      <a:cxn ang="0">
                        <a:pos x="T6" y="T7"/>
                      </a:cxn>
                      <a:cxn ang="0">
                        <a:pos x="T8" y="T9"/>
                      </a:cxn>
                    </a:cxnLst>
                    <a:rect l="0" t="0" r="r" b="b"/>
                    <a:pathLst>
                      <a:path w="41" h="550">
                        <a:moveTo>
                          <a:pt x="0" y="550"/>
                        </a:moveTo>
                        <a:lnTo>
                          <a:pt x="41" y="523"/>
                        </a:lnTo>
                        <a:lnTo>
                          <a:pt x="41" y="14"/>
                        </a:lnTo>
                        <a:lnTo>
                          <a:pt x="0" y="0"/>
                        </a:lnTo>
                        <a:lnTo>
                          <a:pt x="0" y="550"/>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86" name="Freeform 275"/>
                  <p:cNvSpPr>
                    <a:spLocks/>
                  </p:cNvSpPr>
                  <p:nvPr/>
                </p:nvSpPr>
                <p:spPr bwMode="auto">
                  <a:xfrm>
                    <a:off x="4689476" y="9939338"/>
                    <a:ext cx="63500" cy="960438"/>
                  </a:xfrm>
                  <a:custGeom>
                    <a:avLst/>
                    <a:gdLst>
                      <a:gd name="T0" fmla="*/ 0 w 40"/>
                      <a:gd name="T1" fmla="*/ 0 h 605"/>
                      <a:gd name="T2" fmla="*/ 40 w 40"/>
                      <a:gd name="T3" fmla="*/ 14 h 605"/>
                      <a:gd name="T4" fmla="*/ 40 w 40"/>
                      <a:gd name="T5" fmla="*/ 605 h 605"/>
                      <a:gd name="T6" fmla="*/ 0 w 40"/>
                      <a:gd name="T7" fmla="*/ 578 h 605"/>
                      <a:gd name="T8" fmla="*/ 0 w 40"/>
                      <a:gd name="T9" fmla="*/ 0 h 605"/>
                    </a:gdLst>
                    <a:ahLst/>
                    <a:cxnLst>
                      <a:cxn ang="0">
                        <a:pos x="T0" y="T1"/>
                      </a:cxn>
                      <a:cxn ang="0">
                        <a:pos x="T2" y="T3"/>
                      </a:cxn>
                      <a:cxn ang="0">
                        <a:pos x="T4" y="T5"/>
                      </a:cxn>
                      <a:cxn ang="0">
                        <a:pos x="T6" y="T7"/>
                      </a:cxn>
                      <a:cxn ang="0">
                        <a:pos x="T8" y="T9"/>
                      </a:cxn>
                    </a:cxnLst>
                    <a:rect l="0" t="0" r="r" b="b"/>
                    <a:pathLst>
                      <a:path w="40" h="605">
                        <a:moveTo>
                          <a:pt x="0" y="0"/>
                        </a:moveTo>
                        <a:lnTo>
                          <a:pt x="40" y="14"/>
                        </a:lnTo>
                        <a:lnTo>
                          <a:pt x="40" y="605"/>
                        </a:lnTo>
                        <a:lnTo>
                          <a:pt x="0" y="578"/>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87" name="Freeform 276"/>
                  <p:cNvSpPr>
                    <a:spLocks/>
                  </p:cNvSpPr>
                  <p:nvPr/>
                </p:nvSpPr>
                <p:spPr bwMode="auto">
                  <a:xfrm>
                    <a:off x="4860926" y="10113963"/>
                    <a:ext cx="42862" cy="152400"/>
                  </a:xfrm>
                  <a:custGeom>
                    <a:avLst/>
                    <a:gdLst>
                      <a:gd name="T0" fmla="*/ 0 w 27"/>
                      <a:gd name="T1" fmla="*/ 0 h 96"/>
                      <a:gd name="T2" fmla="*/ 0 w 27"/>
                      <a:gd name="T3" fmla="*/ 27 h 96"/>
                      <a:gd name="T4" fmla="*/ 0 w 27"/>
                      <a:gd name="T5" fmla="*/ 55 h 96"/>
                      <a:gd name="T6" fmla="*/ 13 w 27"/>
                      <a:gd name="T7" fmla="*/ 55 h 96"/>
                      <a:gd name="T8" fmla="*/ 13 w 27"/>
                      <a:gd name="T9" fmla="*/ 27 h 96"/>
                      <a:gd name="T10" fmla="*/ 13 w 27"/>
                      <a:gd name="T11" fmla="*/ 55 h 96"/>
                      <a:gd name="T12" fmla="*/ 13 w 27"/>
                      <a:gd name="T13" fmla="*/ 96 h 96"/>
                      <a:gd name="T14" fmla="*/ 13 w 27"/>
                      <a:gd name="T15" fmla="*/ 96 h 96"/>
                      <a:gd name="T16" fmla="*/ 27 w 27"/>
                      <a:gd name="T17" fmla="*/ 55 h 96"/>
                      <a:gd name="T18" fmla="*/ 27 w 27"/>
                      <a:gd name="T19" fmla="*/ 0 h 96"/>
                      <a:gd name="T20" fmla="*/ 0 w 27"/>
                      <a:gd name="T21"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96">
                        <a:moveTo>
                          <a:pt x="0" y="0"/>
                        </a:moveTo>
                        <a:lnTo>
                          <a:pt x="0" y="27"/>
                        </a:lnTo>
                        <a:lnTo>
                          <a:pt x="0" y="55"/>
                        </a:lnTo>
                        <a:lnTo>
                          <a:pt x="13" y="55"/>
                        </a:lnTo>
                        <a:lnTo>
                          <a:pt x="13" y="27"/>
                        </a:lnTo>
                        <a:lnTo>
                          <a:pt x="13" y="55"/>
                        </a:lnTo>
                        <a:lnTo>
                          <a:pt x="13" y="96"/>
                        </a:lnTo>
                        <a:lnTo>
                          <a:pt x="13" y="96"/>
                        </a:lnTo>
                        <a:lnTo>
                          <a:pt x="27" y="55"/>
                        </a:lnTo>
                        <a:lnTo>
                          <a:pt x="27" y="0"/>
                        </a:lnTo>
                        <a:lnTo>
                          <a:pt x="0" y="0"/>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88" name="Freeform 277"/>
                  <p:cNvSpPr>
                    <a:spLocks/>
                  </p:cNvSpPr>
                  <p:nvPr/>
                </p:nvSpPr>
                <p:spPr bwMode="auto">
                  <a:xfrm>
                    <a:off x="4860926" y="10091738"/>
                    <a:ext cx="42862" cy="44450"/>
                  </a:xfrm>
                  <a:custGeom>
                    <a:avLst/>
                    <a:gdLst>
                      <a:gd name="T0" fmla="*/ 0 w 27"/>
                      <a:gd name="T1" fmla="*/ 0 h 28"/>
                      <a:gd name="T2" fmla="*/ 0 w 27"/>
                      <a:gd name="T3" fmla="*/ 14 h 28"/>
                      <a:gd name="T4" fmla="*/ 27 w 27"/>
                      <a:gd name="T5" fmla="*/ 28 h 28"/>
                      <a:gd name="T6" fmla="*/ 27 w 27"/>
                      <a:gd name="T7" fmla="*/ 0 h 28"/>
                      <a:gd name="T8" fmla="*/ 0 w 27"/>
                      <a:gd name="T9" fmla="*/ 0 h 28"/>
                    </a:gdLst>
                    <a:ahLst/>
                    <a:cxnLst>
                      <a:cxn ang="0">
                        <a:pos x="T0" y="T1"/>
                      </a:cxn>
                      <a:cxn ang="0">
                        <a:pos x="T2" y="T3"/>
                      </a:cxn>
                      <a:cxn ang="0">
                        <a:pos x="T4" y="T5"/>
                      </a:cxn>
                      <a:cxn ang="0">
                        <a:pos x="T6" y="T7"/>
                      </a:cxn>
                      <a:cxn ang="0">
                        <a:pos x="T8" y="T9"/>
                      </a:cxn>
                    </a:cxnLst>
                    <a:rect l="0" t="0" r="r" b="b"/>
                    <a:pathLst>
                      <a:path w="27" h="28">
                        <a:moveTo>
                          <a:pt x="0" y="0"/>
                        </a:moveTo>
                        <a:lnTo>
                          <a:pt x="0" y="14"/>
                        </a:lnTo>
                        <a:lnTo>
                          <a:pt x="27" y="28"/>
                        </a:lnTo>
                        <a:lnTo>
                          <a:pt x="27" y="0"/>
                        </a:lnTo>
                        <a:lnTo>
                          <a:pt x="0" y="0"/>
                        </a:lnTo>
                        <a:close/>
                      </a:path>
                    </a:pathLst>
                  </a:custGeom>
                  <a:solidFill>
                    <a:srgbClr val="E8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89" name="Freeform 278"/>
                  <p:cNvSpPr>
                    <a:spLocks/>
                  </p:cNvSpPr>
                  <p:nvPr/>
                </p:nvSpPr>
                <p:spPr bwMode="auto">
                  <a:xfrm>
                    <a:off x="4452938" y="9894888"/>
                    <a:ext cx="42862" cy="153988"/>
                  </a:xfrm>
                  <a:custGeom>
                    <a:avLst/>
                    <a:gdLst>
                      <a:gd name="T0" fmla="*/ 0 w 27"/>
                      <a:gd name="T1" fmla="*/ 14 h 97"/>
                      <a:gd name="T2" fmla="*/ 0 w 27"/>
                      <a:gd name="T3" fmla="*/ 69 h 97"/>
                      <a:gd name="T4" fmla="*/ 14 w 27"/>
                      <a:gd name="T5" fmla="*/ 97 h 97"/>
                      <a:gd name="T6" fmla="*/ 14 w 27"/>
                      <a:gd name="T7" fmla="*/ 97 h 97"/>
                      <a:gd name="T8" fmla="*/ 14 w 27"/>
                      <a:gd name="T9" fmla="*/ 69 h 97"/>
                      <a:gd name="T10" fmla="*/ 14 w 27"/>
                      <a:gd name="T11" fmla="*/ 42 h 97"/>
                      <a:gd name="T12" fmla="*/ 14 w 27"/>
                      <a:gd name="T13" fmla="*/ 69 h 97"/>
                      <a:gd name="T14" fmla="*/ 27 w 27"/>
                      <a:gd name="T15" fmla="*/ 69 h 97"/>
                      <a:gd name="T16" fmla="*/ 27 w 27"/>
                      <a:gd name="T17" fmla="*/ 42 h 97"/>
                      <a:gd name="T18" fmla="*/ 27 w 27"/>
                      <a:gd name="T19" fmla="*/ 0 h 97"/>
                      <a:gd name="T20" fmla="*/ 0 w 27"/>
                      <a:gd name="T21" fmla="*/ 1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97">
                        <a:moveTo>
                          <a:pt x="0" y="14"/>
                        </a:moveTo>
                        <a:lnTo>
                          <a:pt x="0" y="69"/>
                        </a:lnTo>
                        <a:lnTo>
                          <a:pt x="14" y="97"/>
                        </a:lnTo>
                        <a:lnTo>
                          <a:pt x="14" y="97"/>
                        </a:lnTo>
                        <a:lnTo>
                          <a:pt x="14" y="69"/>
                        </a:lnTo>
                        <a:lnTo>
                          <a:pt x="14" y="42"/>
                        </a:lnTo>
                        <a:lnTo>
                          <a:pt x="14" y="69"/>
                        </a:lnTo>
                        <a:lnTo>
                          <a:pt x="27" y="69"/>
                        </a:lnTo>
                        <a:lnTo>
                          <a:pt x="27" y="42"/>
                        </a:lnTo>
                        <a:lnTo>
                          <a:pt x="27" y="0"/>
                        </a:lnTo>
                        <a:lnTo>
                          <a:pt x="0" y="14"/>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90" name="Freeform 279"/>
                  <p:cNvSpPr>
                    <a:spLocks/>
                  </p:cNvSpPr>
                  <p:nvPr/>
                </p:nvSpPr>
                <p:spPr bwMode="auto">
                  <a:xfrm>
                    <a:off x="4452938" y="9894888"/>
                    <a:ext cx="42862" cy="153988"/>
                  </a:xfrm>
                  <a:custGeom>
                    <a:avLst/>
                    <a:gdLst>
                      <a:gd name="T0" fmla="*/ 0 w 27"/>
                      <a:gd name="T1" fmla="*/ 14 h 97"/>
                      <a:gd name="T2" fmla="*/ 0 w 27"/>
                      <a:gd name="T3" fmla="*/ 69 h 97"/>
                      <a:gd name="T4" fmla="*/ 14 w 27"/>
                      <a:gd name="T5" fmla="*/ 97 h 97"/>
                      <a:gd name="T6" fmla="*/ 14 w 27"/>
                      <a:gd name="T7" fmla="*/ 97 h 97"/>
                      <a:gd name="T8" fmla="*/ 14 w 27"/>
                      <a:gd name="T9" fmla="*/ 69 h 97"/>
                      <a:gd name="T10" fmla="*/ 14 w 27"/>
                      <a:gd name="T11" fmla="*/ 42 h 97"/>
                      <a:gd name="T12" fmla="*/ 14 w 27"/>
                      <a:gd name="T13" fmla="*/ 69 h 97"/>
                      <a:gd name="T14" fmla="*/ 27 w 27"/>
                      <a:gd name="T15" fmla="*/ 69 h 97"/>
                      <a:gd name="T16" fmla="*/ 27 w 27"/>
                      <a:gd name="T17" fmla="*/ 42 h 97"/>
                      <a:gd name="T18" fmla="*/ 27 w 27"/>
                      <a:gd name="T19" fmla="*/ 0 h 97"/>
                      <a:gd name="T20" fmla="*/ 0 w 27"/>
                      <a:gd name="T21" fmla="*/ 1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97">
                        <a:moveTo>
                          <a:pt x="0" y="14"/>
                        </a:moveTo>
                        <a:lnTo>
                          <a:pt x="0" y="69"/>
                        </a:lnTo>
                        <a:lnTo>
                          <a:pt x="14" y="97"/>
                        </a:lnTo>
                        <a:lnTo>
                          <a:pt x="14" y="97"/>
                        </a:lnTo>
                        <a:lnTo>
                          <a:pt x="14" y="69"/>
                        </a:lnTo>
                        <a:lnTo>
                          <a:pt x="14" y="42"/>
                        </a:lnTo>
                        <a:lnTo>
                          <a:pt x="14" y="69"/>
                        </a:lnTo>
                        <a:lnTo>
                          <a:pt x="27" y="69"/>
                        </a:lnTo>
                        <a:lnTo>
                          <a:pt x="27" y="42"/>
                        </a:lnTo>
                        <a:lnTo>
                          <a:pt x="27" y="0"/>
                        </a:lnTo>
                        <a:lnTo>
                          <a:pt x="0" y="1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91" name="Freeform 280"/>
                  <p:cNvSpPr>
                    <a:spLocks/>
                  </p:cNvSpPr>
                  <p:nvPr/>
                </p:nvSpPr>
                <p:spPr bwMode="auto">
                  <a:xfrm>
                    <a:off x="4452938" y="9894888"/>
                    <a:ext cx="42862" cy="44450"/>
                  </a:xfrm>
                  <a:custGeom>
                    <a:avLst/>
                    <a:gdLst>
                      <a:gd name="T0" fmla="*/ 0 w 27"/>
                      <a:gd name="T1" fmla="*/ 0 h 28"/>
                      <a:gd name="T2" fmla="*/ 0 w 27"/>
                      <a:gd name="T3" fmla="*/ 14 h 28"/>
                      <a:gd name="T4" fmla="*/ 27 w 27"/>
                      <a:gd name="T5" fmla="*/ 28 h 28"/>
                      <a:gd name="T6" fmla="*/ 27 w 27"/>
                      <a:gd name="T7" fmla="*/ 0 h 28"/>
                      <a:gd name="T8" fmla="*/ 0 w 27"/>
                      <a:gd name="T9" fmla="*/ 0 h 28"/>
                    </a:gdLst>
                    <a:ahLst/>
                    <a:cxnLst>
                      <a:cxn ang="0">
                        <a:pos x="T0" y="T1"/>
                      </a:cxn>
                      <a:cxn ang="0">
                        <a:pos x="T2" y="T3"/>
                      </a:cxn>
                      <a:cxn ang="0">
                        <a:pos x="T4" y="T5"/>
                      </a:cxn>
                      <a:cxn ang="0">
                        <a:pos x="T6" y="T7"/>
                      </a:cxn>
                      <a:cxn ang="0">
                        <a:pos x="T8" y="T9"/>
                      </a:cxn>
                    </a:cxnLst>
                    <a:rect l="0" t="0" r="r" b="b"/>
                    <a:pathLst>
                      <a:path w="27" h="28">
                        <a:moveTo>
                          <a:pt x="0" y="0"/>
                        </a:moveTo>
                        <a:lnTo>
                          <a:pt x="0" y="14"/>
                        </a:lnTo>
                        <a:lnTo>
                          <a:pt x="27" y="28"/>
                        </a:lnTo>
                        <a:lnTo>
                          <a:pt x="27" y="0"/>
                        </a:lnTo>
                        <a:lnTo>
                          <a:pt x="0" y="0"/>
                        </a:lnTo>
                        <a:close/>
                      </a:path>
                    </a:pathLst>
                  </a:custGeom>
                  <a:solidFill>
                    <a:srgbClr val="E8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92" name="Freeform 281"/>
                  <p:cNvSpPr>
                    <a:spLocks/>
                  </p:cNvSpPr>
                  <p:nvPr/>
                </p:nvSpPr>
                <p:spPr bwMode="auto">
                  <a:xfrm>
                    <a:off x="4452938" y="9263063"/>
                    <a:ext cx="214312" cy="741363"/>
                  </a:xfrm>
                  <a:custGeom>
                    <a:avLst/>
                    <a:gdLst>
                      <a:gd name="T0" fmla="*/ 10 w 10"/>
                      <a:gd name="T1" fmla="*/ 34 h 34"/>
                      <a:gd name="T2" fmla="*/ 10 w 10"/>
                      <a:gd name="T3" fmla="*/ 1 h 34"/>
                      <a:gd name="T4" fmla="*/ 7 w 10"/>
                      <a:gd name="T5" fmla="*/ 1 h 34"/>
                      <a:gd name="T6" fmla="*/ 0 w 10"/>
                      <a:gd name="T7" fmla="*/ 29 h 34"/>
                      <a:gd name="T8" fmla="*/ 2 w 10"/>
                      <a:gd name="T9" fmla="*/ 30 h 34"/>
                      <a:gd name="T10" fmla="*/ 3 w 10"/>
                      <a:gd name="T11" fmla="*/ 13 h 34"/>
                      <a:gd name="T12" fmla="*/ 3 w 10"/>
                      <a:gd name="T13" fmla="*/ 30 h 34"/>
                      <a:gd name="T14" fmla="*/ 10 w 10"/>
                      <a:gd name="T15" fmla="*/ 34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34">
                        <a:moveTo>
                          <a:pt x="10" y="34"/>
                        </a:moveTo>
                        <a:cubicBezTo>
                          <a:pt x="10" y="1"/>
                          <a:pt x="10" y="1"/>
                          <a:pt x="10" y="1"/>
                        </a:cubicBezTo>
                        <a:cubicBezTo>
                          <a:pt x="9" y="1"/>
                          <a:pt x="8" y="0"/>
                          <a:pt x="7" y="1"/>
                        </a:cubicBezTo>
                        <a:cubicBezTo>
                          <a:pt x="4" y="2"/>
                          <a:pt x="0" y="1"/>
                          <a:pt x="0" y="29"/>
                        </a:cubicBezTo>
                        <a:cubicBezTo>
                          <a:pt x="2" y="30"/>
                          <a:pt x="2" y="30"/>
                          <a:pt x="2" y="30"/>
                        </a:cubicBezTo>
                        <a:cubicBezTo>
                          <a:pt x="2" y="30"/>
                          <a:pt x="3" y="13"/>
                          <a:pt x="3" y="13"/>
                        </a:cubicBezTo>
                        <a:cubicBezTo>
                          <a:pt x="3" y="13"/>
                          <a:pt x="4" y="12"/>
                          <a:pt x="3" y="30"/>
                        </a:cubicBezTo>
                        <a:lnTo>
                          <a:pt x="10" y="34"/>
                        </a:lnTo>
                        <a:close/>
                      </a:path>
                    </a:pathLst>
                  </a:custGeom>
                  <a:solidFill>
                    <a:schemeClr val="bg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93" name="Freeform 283"/>
                  <p:cNvSpPr>
                    <a:spLocks/>
                  </p:cNvSpPr>
                  <p:nvPr/>
                </p:nvSpPr>
                <p:spPr bwMode="auto">
                  <a:xfrm>
                    <a:off x="4667250" y="9283700"/>
                    <a:ext cx="257175" cy="852488"/>
                  </a:xfrm>
                  <a:custGeom>
                    <a:avLst/>
                    <a:gdLst>
                      <a:gd name="T0" fmla="*/ 0 w 12"/>
                      <a:gd name="T1" fmla="*/ 33 h 39"/>
                      <a:gd name="T2" fmla="*/ 8 w 12"/>
                      <a:gd name="T3" fmla="*/ 37 h 39"/>
                      <a:gd name="T4" fmla="*/ 7 w 12"/>
                      <a:gd name="T5" fmla="*/ 16 h 39"/>
                      <a:gd name="T6" fmla="*/ 9 w 12"/>
                      <a:gd name="T7" fmla="*/ 37 h 39"/>
                      <a:gd name="T8" fmla="*/ 11 w 12"/>
                      <a:gd name="T9" fmla="*/ 39 h 39"/>
                      <a:gd name="T10" fmla="*/ 0 w 12"/>
                      <a:gd name="T11" fmla="*/ 0 h 39"/>
                      <a:gd name="T12" fmla="*/ 0 w 12"/>
                      <a:gd name="T13" fmla="*/ 33 h 39"/>
                    </a:gdLst>
                    <a:ahLst/>
                    <a:cxnLst>
                      <a:cxn ang="0">
                        <a:pos x="T0" y="T1"/>
                      </a:cxn>
                      <a:cxn ang="0">
                        <a:pos x="T2" y="T3"/>
                      </a:cxn>
                      <a:cxn ang="0">
                        <a:pos x="T4" y="T5"/>
                      </a:cxn>
                      <a:cxn ang="0">
                        <a:pos x="T6" y="T7"/>
                      </a:cxn>
                      <a:cxn ang="0">
                        <a:pos x="T8" y="T9"/>
                      </a:cxn>
                      <a:cxn ang="0">
                        <a:pos x="T10" y="T11"/>
                      </a:cxn>
                      <a:cxn ang="0">
                        <a:pos x="T12" y="T13"/>
                      </a:cxn>
                    </a:cxnLst>
                    <a:rect l="0" t="0" r="r" b="b"/>
                    <a:pathLst>
                      <a:path w="12" h="39">
                        <a:moveTo>
                          <a:pt x="0" y="33"/>
                        </a:moveTo>
                        <a:cubicBezTo>
                          <a:pt x="8" y="37"/>
                          <a:pt x="8" y="37"/>
                          <a:pt x="8" y="37"/>
                        </a:cubicBezTo>
                        <a:cubicBezTo>
                          <a:pt x="6" y="17"/>
                          <a:pt x="7" y="16"/>
                          <a:pt x="7" y="16"/>
                        </a:cubicBezTo>
                        <a:cubicBezTo>
                          <a:pt x="9" y="18"/>
                          <a:pt x="9" y="37"/>
                          <a:pt x="9" y="37"/>
                        </a:cubicBezTo>
                        <a:cubicBezTo>
                          <a:pt x="11" y="39"/>
                          <a:pt x="11" y="39"/>
                          <a:pt x="11" y="39"/>
                        </a:cubicBezTo>
                        <a:cubicBezTo>
                          <a:pt x="12" y="15"/>
                          <a:pt x="12" y="3"/>
                          <a:pt x="0" y="0"/>
                        </a:cubicBezTo>
                        <a:lnTo>
                          <a:pt x="0" y="33"/>
                        </a:lnTo>
                        <a:close/>
                      </a:path>
                    </a:pathLst>
                  </a:custGeom>
                  <a:solidFill>
                    <a:schemeClr val="bg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94" name="Freeform 284"/>
                  <p:cNvSpPr>
                    <a:spLocks/>
                  </p:cNvSpPr>
                  <p:nvPr/>
                </p:nvSpPr>
                <p:spPr bwMode="auto">
                  <a:xfrm>
                    <a:off x="4603750" y="9153525"/>
                    <a:ext cx="171450" cy="239713"/>
                  </a:xfrm>
                  <a:custGeom>
                    <a:avLst/>
                    <a:gdLst>
                      <a:gd name="T0" fmla="*/ 1 w 8"/>
                      <a:gd name="T1" fmla="*/ 0 h 11"/>
                      <a:gd name="T2" fmla="*/ 1 w 8"/>
                      <a:gd name="T3" fmla="*/ 6 h 11"/>
                      <a:gd name="T4" fmla="*/ 2 w 8"/>
                      <a:gd name="T5" fmla="*/ 10 h 11"/>
                      <a:gd name="T6" fmla="*/ 7 w 8"/>
                      <a:gd name="T7" fmla="*/ 7 h 11"/>
                      <a:gd name="T8" fmla="*/ 6 w 8"/>
                      <a:gd name="T9" fmla="*/ 1 h 11"/>
                      <a:gd name="T10" fmla="*/ 1 w 8"/>
                      <a:gd name="T11" fmla="*/ 0 h 11"/>
                    </a:gdLst>
                    <a:ahLst/>
                    <a:cxnLst>
                      <a:cxn ang="0">
                        <a:pos x="T0" y="T1"/>
                      </a:cxn>
                      <a:cxn ang="0">
                        <a:pos x="T2" y="T3"/>
                      </a:cxn>
                      <a:cxn ang="0">
                        <a:pos x="T4" y="T5"/>
                      </a:cxn>
                      <a:cxn ang="0">
                        <a:pos x="T6" y="T7"/>
                      </a:cxn>
                      <a:cxn ang="0">
                        <a:pos x="T8" y="T9"/>
                      </a:cxn>
                      <a:cxn ang="0">
                        <a:pos x="T10" y="T11"/>
                      </a:cxn>
                    </a:cxnLst>
                    <a:rect l="0" t="0" r="r" b="b"/>
                    <a:pathLst>
                      <a:path w="8" h="11">
                        <a:moveTo>
                          <a:pt x="1" y="0"/>
                        </a:moveTo>
                        <a:cubicBezTo>
                          <a:pt x="1" y="0"/>
                          <a:pt x="2" y="4"/>
                          <a:pt x="1" y="6"/>
                        </a:cubicBezTo>
                        <a:cubicBezTo>
                          <a:pt x="0" y="7"/>
                          <a:pt x="2" y="10"/>
                          <a:pt x="2" y="10"/>
                        </a:cubicBezTo>
                        <a:cubicBezTo>
                          <a:pt x="5" y="11"/>
                          <a:pt x="8" y="9"/>
                          <a:pt x="7" y="7"/>
                        </a:cubicBezTo>
                        <a:cubicBezTo>
                          <a:pt x="6" y="5"/>
                          <a:pt x="6" y="1"/>
                          <a:pt x="6" y="1"/>
                        </a:cubicBezTo>
                        <a:lnTo>
                          <a:pt x="1" y="0"/>
                        </a:lnTo>
                        <a:close/>
                      </a:path>
                    </a:pathLst>
                  </a:custGeom>
                  <a:solidFill>
                    <a:srgbClr val="E5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95" name="Freeform 285"/>
                  <p:cNvSpPr>
                    <a:spLocks/>
                  </p:cNvSpPr>
                  <p:nvPr/>
                </p:nvSpPr>
                <p:spPr bwMode="auto">
                  <a:xfrm>
                    <a:off x="4560888" y="8956675"/>
                    <a:ext cx="320675" cy="327025"/>
                  </a:xfrm>
                  <a:custGeom>
                    <a:avLst/>
                    <a:gdLst>
                      <a:gd name="T0" fmla="*/ 2 w 15"/>
                      <a:gd name="T1" fmla="*/ 2 h 15"/>
                      <a:gd name="T2" fmla="*/ 2 w 15"/>
                      <a:gd name="T3" fmla="*/ 5 h 15"/>
                      <a:gd name="T4" fmla="*/ 0 w 15"/>
                      <a:gd name="T5" fmla="*/ 9 h 15"/>
                      <a:gd name="T6" fmla="*/ 2 w 15"/>
                      <a:gd name="T7" fmla="*/ 9 h 15"/>
                      <a:gd name="T8" fmla="*/ 2 w 15"/>
                      <a:gd name="T9" fmla="*/ 13 h 15"/>
                      <a:gd name="T10" fmla="*/ 11 w 15"/>
                      <a:gd name="T11" fmla="*/ 8 h 15"/>
                      <a:gd name="T12" fmla="*/ 2 w 15"/>
                      <a:gd name="T13" fmla="*/ 2 h 15"/>
                    </a:gdLst>
                    <a:ahLst/>
                    <a:cxnLst>
                      <a:cxn ang="0">
                        <a:pos x="T0" y="T1"/>
                      </a:cxn>
                      <a:cxn ang="0">
                        <a:pos x="T2" y="T3"/>
                      </a:cxn>
                      <a:cxn ang="0">
                        <a:pos x="T4" y="T5"/>
                      </a:cxn>
                      <a:cxn ang="0">
                        <a:pos x="T6" y="T7"/>
                      </a:cxn>
                      <a:cxn ang="0">
                        <a:pos x="T8" y="T9"/>
                      </a:cxn>
                      <a:cxn ang="0">
                        <a:pos x="T10" y="T11"/>
                      </a:cxn>
                      <a:cxn ang="0">
                        <a:pos x="T12" y="T13"/>
                      </a:cxn>
                    </a:cxnLst>
                    <a:rect l="0" t="0" r="r" b="b"/>
                    <a:pathLst>
                      <a:path w="15" h="15">
                        <a:moveTo>
                          <a:pt x="2" y="2"/>
                        </a:moveTo>
                        <a:cubicBezTo>
                          <a:pt x="2" y="2"/>
                          <a:pt x="2" y="2"/>
                          <a:pt x="2" y="5"/>
                        </a:cubicBezTo>
                        <a:cubicBezTo>
                          <a:pt x="2" y="7"/>
                          <a:pt x="0" y="8"/>
                          <a:pt x="0" y="9"/>
                        </a:cubicBezTo>
                        <a:cubicBezTo>
                          <a:pt x="0" y="10"/>
                          <a:pt x="2" y="8"/>
                          <a:pt x="2" y="9"/>
                        </a:cubicBezTo>
                        <a:cubicBezTo>
                          <a:pt x="2" y="10"/>
                          <a:pt x="2" y="12"/>
                          <a:pt x="2" y="13"/>
                        </a:cubicBezTo>
                        <a:cubicBezTo>
                          <a:pt x="2" y="14"/>
                          <a:pt x="8" y="15"/>
                          <a:pt x="11" y="8"/>
                        </a:cubicBezTo>
                        <a:cubicBezTo>
                          <a:pt x="15" y="2"/>
                          <a:pt x="1" y="0"/>
                          <a:pt x="2" y="2"/>
                        </a:cubicBezTo>
                        <a:close/>
                      </a:path>
                    </a:pathLst>
                  </a:custGeom>
                  <a:solidFill>
                    <a:srgbClr val="F4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96" name="Freeform 286"/>
                  <p:cNvSpPr>
                    <a:spLocks/>
                  </p:cNvSpPr>
                  <p:nvPr/>
                </p:nvSpPr>
                <p:spPr bwMode="auto">
                  <a:xfrm>
                    <a:off x="4560888" y="8913813"/>
                    <a:ext cx="406400" cy="282575"/>
                  </a:xfrm>
                  <a:custGeom>
                    <a:avLst/>
                    <a:gdLst>
                      <a:gd name="T0" fmla="*/ 9 w 19"/>
                      <a:gd name="T1" fmla="*/ 13 h 13"/>
                      <a:gd name="T2" fmla="*/ 10 w 19"/>
                      <a:gd name="T3" fmla="*/ 10 h 13"/>
                      <a:gd name="T4" fmla="*/ 8 w 19"/>
                      <a:gd name="T5" fmla="*/ 10 h 13"/>
                      <a:gd name="T6" fmla="*/ 2 w 19"/>
                      <a:gd name="T7" fmla="*/ 6 h 13"/>
                      <a:gd name="T8" fmla="*/ 1 w 19"/>
                      <a:gd name="T9" fmla="*/ 4 h 13"/>
                      <a:gd name="T10" fmla="*/ 9 w 19"/>
                      <a:gd name="T11" fmla="*/ 13 h 13"/>
                    </a:gdLst>
                    <a:ahLst/>
                    <a:cxnLst>
                      <a:cxn ang="0">
                        <a:pos x="T0" y="T1"/>
                      </a:cxn>
                      <a:cxn ang="0">
                        <a:pos x="T2" y="T3"/>
                      </a:cxn>
                      <a:cxn ang="0">
                        <a:pos x="T4" y="T5"/>
                      </a:cxn>
                      <a:cxn ang="0">
                        <a:pos x="T6" y="T7"/>
                      </a:cxn>
                      <a:cxn ang="0">
                        <a:pos x="T8" y="T9"/>
                      </a:cxn>
                      <a:cxn ang="0">
                        <a:pos x="T10" y="T11"/>
                      </a:cxn>
                    </a:cxnLst>
                    <a:rect l="0" t="0" r="r" b="b"/>
                    <a:pathLst>
                      <a:path w="19" h="13">
                        <a:moveTo>
                          <a:pt x="9" y="13"/>
                        </a:moveTo>
                        <a:cubicBezTo>
                          <a:pt x="9" y="13"/>
                          <a:pt x="11" y="10"/>
                          <a:pt x="10" y="10"/>
                        </a:cubicBezTo>
                        <a:cubicBezTo>
                          <a:pt x="9" y="10"/>
                          <a:pt x="8" y="10"/>
                          <a:pt x="8" y="10"/>
                        </a:cubicBezTo>
                        <a:cubicBezTo>
                          <a:pt x="7" y="6"/>
                          <a:pt x="2" y="6"/>
                          <a:pt x="2" y="6"/>
                        </a:cubicBezTo>
                        <a:cubicBezTo>
                          <a:pt x="0" y="5"/>
                          <a:pt x="1" y="4"/>
                          <a:pt x="1" y="4"/>
                        </a:cubicBezTo>
                        <a:cubicBezTo>
                          <a:pt x="1" y="0"/>
                          <a:pt x="19" y="3"/>
                          <a:pt x="9" y="13"/>
                        </a:cubicBezTo>
                        <a:close/>
                      </a:path>
                    </a:pathLst>
                  </a:custGeom>
                  <a:solidFill>
                    <a:srgbClr val="442E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97" name="Freeform 287"/>
                  <p:cNvSpPr>
                    <a:spLocks/>
                  </p:cNvSpPr>
                  <p:nvPr/>
                </p:nvSpPr>
                <p:spPr bwMode="auto">
                  <a:xfrm>
                    <a:off x="4603750" y="9393238"/>
                    <a:ext cx="149225" cy="152400"/>
                  </a:xfrm>
                  <a:custGeom>
                    <a:avLst/>
                    <a:gdLst>
                      <a:gd name="T0" fmla="*/ 0 w 94"/>
                      <a:gd name="T1" fmla="*/ 41 h 96"/>
                      <a:gd name="T2" fmla="*/ 27 w 94"/>
                      <a:gd name="T3" fmla="*/ 0 h 96"/>
                      <a:gd name="T4" fmla="*/ 94 w 94"/>
                      <a:gd name="T5" fmla="*/ 0 h 96"/>
                      <a:gd name="T6" fmla="*/ 81 w 94"/>
                      <a:gd name="T7" fmla="*/ 96 h 96"/>
                      <a:gd name="T8" fmla="*/ 27 w 94"/>
                      <a:gd name="T9" fmla="*/ 96 h 96"/>
                      <a:gd name="T10" fmla="*/ 0 w 94"/>
                      <a:gd name="T11" fmla="*/ 41 h 96"/>
                    </a:gdLst>
                    <a:ahLst/>
                    <a:cxnLst>
                      <a:cxn ang="0">
                        <a:pos x="T0" y="T1"/>
                      </a:cxn>
                      <a:cxn ang="0">
                        <a:pos x="T2" y="T3"/>
                      </a:cxn>
                      <a:cxn ang="0">
                        <a:pos x="T4" y="T5"/>
                      </a:cxn>
                      <a:cxn ang="0">
                        <a:pos x="T6" y="T7"/>
                      </a:cxn>
                      <a:cxn ang="0">
                        <a:pos x="T8" y="T9"/>
                      </a:cxn>
                      <a:cxn ang="0">
                        <a:pos x="T10" y="T11"/>
                      </a:cxn>
                    </a:cxnLst>
                    <a:rect l="0" t="0" r="r" b="b"/>
                    <a:pathLst>
                      <a:path w="94" h="96">
                        <a:moveTo>
                          <a:pt x="0" y="41"/>
                        </a:moveTo>
                        <a:lnTo>
                          <a:pt x="27" y="0"/>
                        </a:lnTo>
                        <a:lnTo>
                          <a:pt x="94" y="0"/>
                        </a:lnTo>
                        <a:lnTo>
                          <a:pt x="81" y="96"/>
                        </a:lnTo>
                        <a:lnTo>
                          <a:pt x="27" y="96"/>
                        </a:lnTo>
                        <a:lnTo>
                          <a:pt x="0" y="41"/>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98" name="Freeform 288"/>
                  <p:cNvSpPr>
                    <a:spLocks/>
                  </p:cNvSpPr>
                  <p:nvPr/>
                </p:nvSpPr>
                <p:spPr bwMode="auto">
                  <a:xfrm>
                    <a:off x="4603750" y="9263063"/>
                    <a:ext cx="63500" cy="174625"/>
                  </a:xfrm>
                  <a:custGeom>
                    <a:avLst/>
                    <a:gdLst>
                      <a:gd name="T0" fmla="*/ 13 w 40"/>
                      <a:gd name="T1" fmla="*/ 0 h 110"/>
                      <a:gd name="T2" fmla="*/ 40 w 40"/>
                      <a:gd name="T3" fmla="*/ 68 h 110"/>
                      <a:gd name="T4" fmla="*/ 13 w 40"/>
                      <a:gd name="T5" fmla="*/ 110 h 110"/>
                      <a:gd name="T6" fmla="*/ 0 w 40"/>
                      <a:gd name="T7" fmla="*/ 13 h 110"/>
                      <a:gd name="T8" fmla="*/ 13 w 40"/>
                      <a:gd name="T9" fmla="*/ 0 h 110"/>
                    </a:gdLst>
                    <a:ahLst/>
                    <a:cxnLst>
                      <a:cxn ang="0">
                        <a:pos x="T0" y="T1"/>
                      </a:cxn>
                      <a:cxn ang="0">
                        <a:pos x="T2" y="T3"/>
                      </a:cxn>
                      <a:cxn ang="0">
                        <a:pos x="T4" y="T5"/>
                      </a:cxn>
                      <a:cxn ang="0">
                        <a:pos x="T6" y="T7"/>
                      </a:cxn>
                      <a:cxn ang="0">
                        <a:pos x="T8" y="T9"/>
                      </a:cxn>
                    </a:cxnLst>
                    <a:rect l="0" t="0" r="r" b="b"/>
                    <a:pathLst>
                      <a:path w="40" h="110">
                        <a:moveTo>
                          <a:pt x="13" y="0"/>
                        </a:moveTo>
                        <a:lnTo>
                          <a:pt x="40" y="68"/>
                        </a:lnTo>
                        <a:lnTo>
                          <a:pt x="13" y="110"/>
                        </a:lnTo>
                        <a:lnTo>
                          <a:pt x="0" y="13"/>
                        </a:lnTo>
                        <a:lnTo>
                          <a:pt x="13" y="0"/>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99" name="Freeform 289"/>
                  <p:cNvSpPr>
                    <a:spLocks/>
                  </p:cNvSpPr>
                  <p:nvPr/>
                </p:nvSpPr>
                <p:spPr bwMode="auto">
                  <a:xfrm>
                    <a:off x="4667250" y="9305925"/>
                    <a:ext cx="107950" cy="152400"/>
                  </a:xfrm>
                  <a:custGeom>
                    <a:avLst/>
                    <a:gdLst>
                      <a:gd name="T0" fmla="*/ 0 w 68"/>
                      <a:gd name="T1" fmla="*/ 41 h 96"/>
                      <a:gd name="T2" fmla="*/ 54 w 68"/>
                      <a:gd name="T3" fmla="*/ 0 h 96"/>
                      <a:gd name="T4" fmla="*/ 68 w 68"/>
                      <a:gd name="T5" fmla="*/ 14 h 96"/>
                      <a:gd name="T6" fmla="*/ 41 w 68"/>
                      <a:gd name="T7" fmla="*/ 96 h 96"/>
                      <a:gd name="T8" fmla="*/ 0 w 68"/>
                      <a:gd name="T9" fmla="*/ 41 h 96"/>
                    </a:gdLst>
                    <a:ahLst/>
                    <a:cxnLst>
                      <a:cxn ang="0">
                        <a:pos x="T0" y="T1"/>
                      </a:cxn>
                      <a:cxn ang="0">
                        <a:pos x="T2" y="T3"/>
                      </a:cxn>
                      <a:cxn ang="0">
                        <a:pos x="T4" y="T5"/>
                      </a:cxn>
                      <a:cxn ang="0">
                        <a:pos x="T6" y="T7"/>
                      </a:cxn>
                      <a:cxn ang="0">
                        <a:pos x="T8" y="T9"/>
                      </a:cxn>
                    </a:cxnLst>
                    <a:rect l="0" t="0" r="r" b="b"/>
                    <a:pathLst>
                      <a:path w="68" h="96">
                        <a:moveTo>
                          <a:pt x="0" y="41"/>
                        </a:moveTo>
                        <a:lnTo>
                          <a:pt x="54" y="0"/>
                        </a:lnTo>
                        <a:lnTo>
                          <a:pt x="68" y="14"/>
                        </a:lnTo>
                        <a:lnTo>
                          <a:pt x="41" y="96"/>
                        </a:lnTo>
                        <a:lnTo>
                          <a:pt x="0" y="41"/>
                        </a:ln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00" name="Freeform 290"/>
                  <p:cNvSpPr>
                    <a:spLocks/>
                  </p:cNvSpPr>
                  <p:nvPr/>
                </p:nvSpPr>
                <p:spPr bwMode="auto">
                  <a:xfrm>
                    <a:off x="4646613" y="9371013"/>
                    <a:ext cx="63500" cy="261938"/>
                  </a:xfrm>
                  <a:custGeom>
                    <a:avLst/>
                    <a:gdLst>
                      <a:gd name="T0" fmla="*/ 13 w 40"/>
                      <a:gd name="T1" fmla="*/ 0 h 165"/>
                      <a:gd name="T2" fmla="*/ 0 w 40"/>
                      <a:gd name="T3" fmla="*/ 28 h 165"/>
                      <a:gd name="T4" fmla="*/ 13 w 40"/>
                      <a:gd name="T5" fmla="*/ 42 h 165"/>
                      <a:gd name="T6" fmla="*/ 0 w 40"/>
                      <a:gd name="T7" fmla="*/ 124 h 165"/>
                      <a:gd name="T8" fmla="*/ 13 w 40"/>
                      <a:gd name="T9" fmla="*/ 165 h 165"/>
                      <a:gd name="T10" fmla="*/ 40 w 40"/>
                      <a:gd name="T11" fmla="*/ 110 h 165"/>
                      <a:gd name="T12" fmla="*/ 27 w 40"/>
                      <a:gd name="T13" fmla="*/ 42 h 165"/>
                      <a:gd name="T14" fmla="*/ 40 w 40"/>
                      <a:gd name="T15" fmla="*/ 28 h 165"/>
                      <a:gd name="T16" fmla="*/ 13 w 40"/>
                      <a:gd name="T17"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165">
                        <a:moveTo>
                          <a:pt x="13" y="0"/>
                        </a:moveTo>
                        <a:lnTo>
                          <a:pt x="0" y="28"/>
                        </a:lnTo>
                        <a:lnTo>
                          <a:pt x="13" y="42"/>
                        </a:lnTo>
                        <a:lnTo>
                          <a:pt x="0" y="124"/>
                        </a:lnTo>
                        <a:lnTo>
                          <a:pt x="13" y="165"/>
                        </a:lnTo>
                        <a:lnTo>
                          <a:pt x="40" y="110"/>
                        </a:lnTo>
                        <a:lnTo>
                          <a:pt x="27" y="42"/>
                        </a:lnTo>
                        <a:lnTo>
                          <a:pt x="40" y="28"/>
                        </a:lnTo>
                        <a:lnTo>
                          <a:pt x="13" y="0"/>
                        </a:lnTo>
                        <a:close/>
                      </a:path>
                    </a:pathLst>
                  </a:custGeom>
                  <a:solidFill>
                    <a:srgbClr val="F768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01" name="Freeform 291"/>
                  <p:cNvSpPr>
                    <a:spLocks/>
                  </p:cNvSpPr>
                  <p:nvPr/>
                </p:nvSpPr>
                <p:spPr bwMode="auto">
                  <a:xfrm>
                    <a:off x="4538663" y="9283700"/>
                    <a:ext cx="128587" cy="349250"/>
                  </a:xfrm>
                  <a:custGeom>
                    <a:avLst/>
                    <a:gdLst>
                      <a:gd name="T0" fmla="*/ 3 w 6"/>
                      <a:gd name="T1" fmla="*/ 0 h 16"/>
                      <a:gd name="T2" fmla="*/ 6 w 6"/>
                      <a:gd name="T3" fmla="*/ 16 h 16"/>
                      <a:gd name="T4" fmla="*/ 1 w 6"/>
                      <a:gd name="T5" fmla="*/ 6 h 16"/>
                      <a:gd name="T6" fmla="*/ 3 w 6"/>
                      <a:gd name="T7" fmla="*/ 4 h 16"/>
                      <a:gd name="T8" fmla="*/ 1 w 6"/>
                      <a:gd name="T9" fmla="*/ 3 h 16"/>
                      <a:gd name="T10" fmla="*/ 3 w 6"/>
                      <a:gd name="T11" fmla="*/ 0 h 16"/>
                    </a:gdLst>
                    <a:ahLst/>
                    <a:cxnLst>
                      <a:cxn ang="0">
                        <a:pos x="T0" y="T1"/>
                      </a:cxn>
                      <a:cxn ang="0">
                        <a:pos x="T2" y="T3"/>
                      </a:cxn>
                      <a:cxn ang="0">
                        <a:pos x="T4" y="T5"/>
                      </a:cxn>
                      <a:cxn ang="0">
                        <a:pos x="T6" y="T7"/>
                      </a:cxn>
                      <a:cxn ang="0">
                        <a:pos x="T8" y="T9"/>
                      </a:cxn>
                      <a:cxn ang="0">
                        <a:pos x="T10" y="T11"/>
                      </a:cxn>
                    </a:cxnLst>
                    <a:rect l="0" t="0" r="r" b="b"/>
                    <a:pathLst>
                      <a:path w="6" h="16">
                        <a:moveTo>
                          <a:pt x="3" y="0"/>
                        </a:moveTo>
                        <a:cubicBezTo>
                          <a:pt x="6" y="16"/>
                          <a:pt x="6" y="16"/>
                          <a:pt x="6" y="16"/>
                        </a:cubicBezTo>
                        <a:cubicBezTo>
                          <a:pt x="6" y="16"/>
                          <a:pt x="1" y="6"/>
                          <a:pt x="1" y="6"/>
                        </a:cubicBezTo>
                        <a:cubicBezTo>
                          <a:pt x="1" y="4"/>
                          <a:pt x="3" y="4"/>
                          <a:pt x="3" y="4"/>
                        </a:cubicBezTo>
                        <a:cubicBezTo>
                          <a:pt x="3" y="4"/>
                          <a:pt x="0" y="3"/>
                          <a:pt x="1" y="3"/>
                        </a:cubicBezTo>
                        <a:cubicBezTo>
                          <a:pt x="1" y="1"/>
                          <a:pt x="3" y="0"/>
                          <a:pt x="3" y="0"/>
                        </a:cubicBezTo>
                        <a:close/>
                      </a:path>
                    </a:pathLst>
                  </a:custGeom>
                  <a:solidFill>
                    <a:srgbClr val="827B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02" name="Freeform 292"/>
                  <p:cNvSpPr>
                    <a:spLocks/>
                  </p:cNvSpPr>
                  <p:nvPr/>
                </p:nvSpPr>
                <p:spPr bwMode="auto">
                  <a:xfrm>
                    <a:off x="4667250" y="9328150"/>
                    <a:ext cx="150812" cy="304800"/>
                  </a:xfrm>
                  <a:custGeom>
                    <a:avLst/>
                    <a:gdLst>
                      <a:gd name="T0" fmla="*/ 5 w 7"/>
                      <a:gd name="T1" fmla="*/ 0 h 14"/>
                      <a:gd name="T2" fmla="*/ 0 w 7"/>
                      <a:gd name="T3" fmla="*/ 14 h 14"/>
                      <a:gd name="T4" fmla="*/ 6 w 7"/>
                      <a:gd name="T5" fmla="*/ 7 h 14"/>
                      <a:gd name="T6" fmla="*/ 4 w 7"/>
                      <a:gd name="T7" fmla="*/ 4 h 14"/>
                      <a:gd name="T8" fmla="*/ 6 w 7"/>
                      <a:gd name="T9" fmla="*/ 4 h 14"/>
                      <a:gd name="T10" fmla="*/ 5 w 7"/>
                      <a:gd name="T11" fmla="*/ 0 h 14"/>
                    </a:gdLst>
                    <a:ahLst/>
                    <a:cxnLst>
                      <a:cxn ang="0">
                        <a:pos x="T0" y="T1"/>
                      </a:cxn>
                      <a:cxn ang="0">
                        <a:pos x="T2" y="T3"/>
                      </a:cxn>
                      <a:cxn ang="0">
                        <a:pos x="T4" y="T5"/>
                      </a:cxn>
                      <a:cxn ang="0">
                        <a:pos x="T6" y="T7"/>
                      </a:cxn>
                      <a:cxn ang="0">
                        <a:pos x="T8" y="T9"/>
                      </a:cxn>
                      <a:cxn ang="0">
                        <a:pos x="T10" y="T11"/>
                      </a:cxn>
                    </a:cxnLst>
                    <a:rect l="0" t="0" r="r" b="b"/>
                    <a:pathLst>
                      <a:path w="7" h="14">
                        <a:moveTo>
                          <a:pt x="5" y="0"/>
                        </a:moveTo>
                        <a:cubicBezTo>
                          <a:pt x="0" y="14"/>
                          <a:pt x="0" y="14"/>
                          <a:pt x="0" y="14"/>
                        </a:cubicBezTo>
                        <a:cubicBezTo>
                          <a:pt x="0" y="14"/>
                          <a:pt x="6" y="7"/>
                          <a:pt x="6" y="7"/>
                        </a:cubicBezTo>
                        <a:cubicBezTo>
                          <a:pt x="6" y="6"/>
                          <a:pt x="4" y="4"/>
                          <a:pt x="4" y="4"/>
                        </a:cubicBezTo>
                        <a:cubicBezTo>
                          <a:pt x="4" y="4"/>
                          <a:pt x="6" y="4"/>
                          <a:pt x="6" y="4"/>
                        </a:cubicBezTo>
                        <a:cubicBezTo>
                          <a:pt x="7" y="3"/>
                          <a:pt x="5" y="0"/>
                          <a:pt x="5" y="0"/>
                        </a:cubicBezTo>
                        <a:close/>
                      </a:path>
                    </a:pathLst>
                  </a:custGeom>
                  <a:solidFill>
                    <a:srgbClr val="9387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grpSp>
            <p:grpSp>
              <p:nvGrpSpPr>
                <p:cNvPr id="762" name="Group 761"/>
                <p:cNvGrpSpPr>
                  <a:grpSpLocks noChangeAspect="1"/>
                </p:cNvGrpSpPr>
                <p:nvPr/>
              </p:nvGrpSpPr>
              <p:grpSpPr>
                <a:xfrm>
                  <a:off x="10810443" y="733990"/>
                  <a:ext cx="220582" cy="900000"/>
                  <a:chOff x="19816763" y="8782050"/>
                  <a:chExt cx="534988" cy="2182813"/>
                </a:xfrm>
                <a:effectLst>
                  <a:outerShdw blurRad="76200" dir="18900000" sy="23000" kx="-1200000" algn="bl" rotWithShape="0">
                    <a:prstClr val="black">
                      <a:alpha val="20000"/>
                    </a:prstClr>
                  </a:outerShdw>
                </a:effectLst>
              </p:grpSpPr>
              <p:sp>
                <p:nvSpPr>
                  <p:cNvPr id="763" name="Freeform 82"/>
                  <p:cNvSpPr>
                    <a:spLocks/>
                  </p:cNvSpPr>
                  <p:nvPr/>
                </p:nvSpPr>
                <p:spPr bwMode="auto">
                  <a:xfrm>
                    <a:off x="19988213" y="10812463"/>
                    <a:ext cx="255587" cy="152400"/>
                  </a:xfrm>
                  <a:custGeom>
                    <a:avLst/>
                    <a:gdLst>
                      <a:gd name="T0" fmla="*/ 12 w 12"/>
                      <a:gd name="T1" fmla="*/ 0 h 7"/>
                      <a:gd name="T2" fmla="*/ 9 w 12"/>
                      <a:gd name="T3" fmla="*/ 3 h 7"/>
                      <a:gd name="T4" fmla="*/ 4 w 12"/>
                      <a:gd name="T5" fmla="*/ 6 h 7"/>
                      <a:gd name="T6" fmla="*/ 2 w 12"/>
                      <a:gd name="T7" fmla="*/ 4 h 7"/>
                      <a:gd name="T8" fmla="*/ 6 w 12"/>
                      <a:gd name="T9" fmla="*/ 1 h 7"/>
                      <a:gd name="T10" fmla="*/ 9 w 12"/>
                      <a:gd name="T11" fmla="*/ 0 h 7"/>
                      <a:gd name="T12" fmla="*/ 12 w 12"/>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2" h="7">
                        <a:moveTo>
                          <a:pt x="12" y="0"/>
                        </a:moveTo>
                        <a:cubicBezTo>
                          <a:pt x="9" y="3"/>
                          <a:pt x="9" y="3"/>
                          <a:pt x="9" y="3"/>
                        </a:cubicBezTo>
                        <a:cubicBezTo>
                          <a:pt x="9" y="3"/>
                          <a:pt x="5" y="5"/>
                          <a:pt x="4" y="6"/>
                        </a:cubicBezTo>
                        <a:cubicBezTo>
                          <a:pt x="3" y="7"/>
                          <a:pt x="0" y="5"/>
                          <a:pt x="2" y="4"/>
                        </a:cubicBezTo>
                        <a:cubicBezTo>
                          <a:pt x="3" y="3"/>
                          <a:pt x="6" y="1"/>
                          <a:pt x="6" y="1"/>
                        </a:cubicBezTo>
                        <a:cubicBezTo>
                          <a:pt x="9" y="0"/>
                          <a:pt x="9" y="0"/>
                          <a:pt x="9" y="0"/>
                        </a:cubicBezTo>
                        <a:lnTo>
                          <a:pt x="12" y="0"/>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64" name="Freeform 83"/>
                  <p:cNvSpPr>
                    <a:spLocks/>
                  </p:cNvSpPr>
                  <p:nvPr/>
                </p:nvSpPr>
                <p:spPr bwMode="auto">
                  <a:xfrm>
                    <a:off x="19816763" y="10725150"/>
                    <a:ext cx="277812" cy="152400"/>
                  </a:xfrm>
                  <a:custGeom>
                    <a:avLst/>
                    <a:gdLst>
                      <a:gd name="T0" fmla="*/ 13 w 13"/>
                      <a:gd name="T1" fmla="*/ 1 h 7"/>
                      <a:gd name="T2" fmla="*/ 9 w 13"/>
                      <a:gd name="T3" fmla="*/ 3 h 7"/>
                      <a:gd name="T4" fmla="*/ 5 w 13"/>
                      <a:gd name="T5" fmla="*/ 6 h 7"/>
                      <a:gd name="T6" fmla="*/ 2 w 13"/>
                      <a:gd name="T7" fmla="*/ 4 h 7"/>
                      <a:gd name="T8" fmla="*/ 6 w 13"/>
                      <a:gd name="T9" fmla="*/ 1 h 7"/>
                      <a:gd name="T10" fmla="*/ 9 w 13"/>
                      <a:gd name="T11" fmla="*/ 0 h 7"/>
                      <a:gd name="T12" fmla="*/ 13 w 13"/>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13" y="1"/>
                        </a:moveTo>
                        <a:cubicBezTo>
                          <a:pt x="9" y="3"/>
                          <a:pt x="9" y="3"/>
                          <a:pt x="9" y="3"/>
                        </a:cubicBezTo>
                        <a:cubicBezTo>
                          <a:pt x="9" y="3"/>
                          <a:pt x="6" y="5"/>
                          <a:pt x="5" y="6"/>
                        </a:cubicBezTo>
                        <a:cubicBezTo>
                          <a:pt x="3" y="7"/>
                          <a:pt x="0" y="5"/>
                          <a:pt x="2" y="4"/>
                        </a:cubicBezTo>
                        <a:cubicBezTo>
                          <a:pt x="3" y="4"/>
                          <a:pt x="6" y="1"/>
                          <a:pt x="6" y="1"/>
                        </a:cubicBezTo>
                        <a:cubicBezTo>
                          <a:pt x="9" y="0"/>
                          <a:pt x="9" y="0"/>
                          <a:pt x="9" y="0"/>
                        </a:cubicBezTo>
                        <a:lnTo>
                          <a:pt x="13" y="1"/>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65" name="Freeform 84"/>
                  <p:cNvSpPr>
                    <a:spLocks/>
                  </p:cNvSpPr>
                  <p:nvPr/>
                </p:nvSpPr>
                <p:spPr bwMode="auto">
                  <a:xfrm>
                    <a:off x="20008851" y="9829800"/>
                    <a:ext cx="85725" cy="960438"/>
                  </a:xfrm>
                  <a:custGeom>
                    <a:avLst/>
                    <a:gdLst>
                      <a:gd name="T0" fmla="*/ 0 w 54"/>
                      <a:gd name="T1" fmla="*/ 605 h 605"/>
                      <a:gd name="T2" fmla="*/ 54 w 54"/>
                      <a:gd name="T3" fmla="*/ 564 h 605"/>
                      <a:gd name="T4" fmla="*/ 54 w 54"/>
                      <a:gd name="T5" fmla="*/ 14 h 605"/>
                      <a:gd name="T6" fmla="*/ 0 w 54"/>
                      <a:gd name="T7" fmla="*/ 0 h 605"/>
                      <a:gd name="T8" fmla="*/ 0 w 54"/>
                      <a:gd name="T9" fmla="*/ 605 h 605"/>
                    </a:gdLst>
                    <a:ahLst/>
                    <a:cxnLst>
                      <a:cxn ang="0">
                        <a:pos x="T0" y="T1"/>
                      </a:cxn>
                      <a:cxn ang="0">
                        <a:pos x="T2" y="T3"/>
                      </a:cxn>
                      <a:cxn ang="0">
                        <a:pos x="T4" y="T5"/>
                      </a:cxn>
                      <a:cxn ang="0">
                        <a:pos x="T6" y="T7"/>
                      </a:cxn>
                      <a:cxn ang="0">
                        <a:pos x="T8" y="T9"/>
                      </a:cxn>
                    </a:cxnLst>
                    <a:rect l="0" t="0" r="r" b="b"/>
                    <a:pathLst>
                      <a:path w="54" h="605">
                        <a:moveTo>
                          <a:pt x="0" y="605"/>
                        </a:moveTo>
                        <a:lnTo>
                          <a:pt x="54" y="564"/>
                        </a:lnTo>
                        <a:lnTo>
                          <a:pt x="54" y="14"/>
                        </a:lnTo>
                        <a:lnTo>
                          <a:pt x="0" y="0"/>
                        </a:lnTo>
                        <a:lnTo>
                          <a:pt x="0" y="605"/>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66" name="Freeform 85"/>
                  <p:cNvSpPr>
                    <a:spLocks/>
                  </p:cNvSpPr>
                  <p:nvPr/>
                </p:nvSpPr>
                <p:spPr bwMode="auto">
                  <a:xfrm>
                    <a:off x="19945351" y="9829800"/>
                    <a:ext cx="63500" cy="960438"/>
                  </a:xfrm>
                  <a:custGeom>
                    <a:avLst/>
                    <a:gdLst>
                      <a:gd name="T0" fmla="*/ 0 w 40"/>
                      <a:gd name="T1" fmla="*/ 0 h 605"/>
                      <a:gd name="T2" fmla="*/ 40 w 40"/>
                      <a:gd name="T3" fmla="*/ 0 h 605"/>
                      <a:gd name="T4" fmla="*/ 40 w 40"/>
                      <a:gd name="T5" fmla="*/ 605 h 605"/>
                      <a:gd name="T6" fmla="*/ 0 w 40"/>
                      <a:gd name="T7" fmla="*/ 578 h 605"/>
                      <a:gd name="T8" fmla="*/ 0 w 40"/>
                      <a:gd name="T9" fmla="*/ 0 h 605"/>
                    </a:gdLst>
                    <a:ahLst/>
                    <a:cxnLst>
                      <a:cxn ang="0">
                        <a:pos x="T0" y="T1"/>
                      </a:cxn>
                      <a:cxn ang="0">
                        <a:pos x="T2" y="T3"/>
                      </a:cxn>
                      <a:cxn ang="0">
                        <a:pos x="T4" y="T5"/>
                      </a:cxn>
                      <a:cxn ang="0">
                        <a:pos x="T6" y="T7"/>
                      </a:cxn>
                      <a:cxn ang="0">
                        <a:pos x="T8" y="T9"/>
                      </a:cxn>
                    </a:cxnLst>
                    <a:rect l="0" t="0" r="r" b="b"/>
                    <a:pathLst>
                      <a:path w="40" h="605">
                        <a:moveTo>
                          <a:pt x="0" y="0"/>
                        </a:moveTo>
                        <a:lnTo>
                          <a:pt x="40" y="0"/>
                        </a:lnTo>
                        <a:lnTo>
                          <a:pt x="40" y="605"/>
                        </a:lnTo>
                        <a:lnTo>
                          <a:pt x="0" y="578"/>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67" name="Freeform 86"/>
                  <p:cNvSpPr>
                    <a:spLocks/>
                  </p:cNvSpPr>
                  <p:nvPr/>
                </p:nvSpPr>
                <p:spPr bwMode="auto">
                  <a:xfrm>
                    <a:off x="20180301" y="9982200"/>
                    <a:ext cx="63500" cy="895350"/>
                  </a:xfrm>
                  <a:custGeom>
                    <a:avLst/>
                    <a:gdLst>
                      <a:gd name="T0" fmla="*/ 0 w 40"/>
                      <a:gd name="T1" fmla="*/ 564 h 564"/>
                      <a:gd name="T2" fmla="*/ 40 w 40"/>
                      <a:gd name="T3" fmla="*/ 523 h 564"/>
                      <a:gd name="T4" fmla="*/ 40 w 40"/>
                      <a:gd name="T5" fmla="*/ 14 h 564"/>
                      <a:gd name="T6" fmla="*/ 0 w 40"/>
                      <a:gd name="T7" fmla="*/ 0 h 564"/>
                      <a:gd name="T8" fmla="*/ 0 w 40"/>
                      <a:gd name="T9" fmla="*/ 564 h 564"/>
                    </a:gdLst>
                    <a:ahLst/>
                    <a:cxnLst>
                      <a:cxn ang="0">
                        <a:pos x="T0" y="T1"/>
                      </a:cxn>
                      <a:cxn ang="0">
                        <a:pos x="T2" y="T3"/>
                      </a:cxn>
                      <a:cxn ang="0">
                        <a:pos x="T4" y="T5"/>
                      </a:cxn>
                      <a:cxn ang="0">
                        <a:pos x="T6" y="T7"/>
                      </a:cxn>
                      <a:cxn ang="0">
                        <a:pos x="T8" y="T9"/>
                      </a:cxn>
                    </a:cxnLst>
                    <a:rect l="0" t="0" r="r" b="b"/>
                    <a:pathLst>
                      <a:path w="40" h="564">
                        <a:moveTo>
                          <a:pt x="0" y="564"/>
                        </a:moveTo>
                        <a:lnTo>
                          <a:pt x="40" y="523"/>
                        </a:lnTo>
                        <a:lnTo>
                          <a:pt x="40" y="14"/>
                        </a:lnTo>
                        <a:lnTo>
                          <a:pt x="0" y="0"/>
                        </a:lnTo>
                        <a:lnTo>
                          <a:pt x="0" y="564"/>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68" name="Freeform 87"/>
                  <p:cNvSpPr>
                    <a:spLocks/>
                  </p:cNvSpPr>
                  <p:nvPr/>
                </p:nvSpPr>
                <p:spPr bwMode="auto">
                  <a:xfrm>
                    <a:off x="20116801" y="9917113"/>
                    <a:ext cx="63500" cy="960438"/>
                  </a:xfrm>
                  <a:custGeom>
                    <a:avLst/>
                    <a:gdLst>
                      <a:gd name="T0" fmla="*/ 0 w 40"/>
                      <a:gd name="T1" fmla="*/ 0 h 605"/>
                      <a:gd name="T2" fmla="*/ 40 w 40"/>
                      <a:gd name="T3" fmla="*/ 0 h 605"/>
                      <a:gd name="T4" fmla="*/ 40 w 40"/>
                      <a:gd name="T5" fmla="*/ 605 h 605"/>
                      <a:gd name="T6" fmla="*/ 0 w 40"/>
                      <a:gd name="T7" fmla="*/ 578 h 605"/>
                      <a:gd name="T8" fmla="*/ 0 w 40"/>
                      <a:gd name="T9" fmla="*/ 0 h 605"/>
                    </a:gdLst>
                    <a:ahLst/>
                    <a:cxnLst>
                      <a:cxn ang="0">
                        <a:pos x="T0" y="T1"/>
                      </a:cxn>
                      <a:cxn ang="0">
                        <a:pos x="T2" y="T3"/>
                      </a:cxn>
                      <a:cxn ang="0">
                        <a:pos x="T4" y="T5"/>
                      </a:cxn>
                      <a:cxn ang="0">
                        <a:pos x="T6" y="T7"/>
                      </a:cxn>
                      <a:cxn ang="0">
                        <a:pos x="T8" y="T9"/>
                      </a:cxn>
                    </a:cxnLst>
                    <a:rect l="0" t="0" r="r" b="b"/>
                    <a:pathLst>
                      <a:path w="40" h="605">
                        <a:moveTo>
                          <a:pt x="0" y="0"/>
                        </a:moveTo>
                        <a:lnTo>
                          <a:pt x="40" y="0"/>
                        </a:lnTo>
                        <a:lnTo>
                          <a:pt x="40" y="605"/>
                        </a:lnTo>
                        <a:lnTo>
                          <a:pt x="0" y="578"/>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69" name="Freeform 88"/>
                  <p:cNvSpPr>
                    <a:spLocks/>
                  </p:cNvSpPr>
                  <p:nvPr/>
                </p:nvSpPr>
                <p:spPr bwMode="auto">
                  <a:xfrm>
                    <a:off x="20286663" y="10069513"/>
                    <a:ext cx="42862" cy="153988"/>
                  </a:xfrm>
                  <a:custGeom>
                    <a:avLst/>
                    <a:gdLst>
                      <a:gd name="T0" fmla="*/ 0 w 27"/>
                      <a:gd name="T1" fmla="*/ 0 h 97"/>
                      <a:gd name="T2" fmla="*/ 0 w 27"/>
                      <a:gd name="T3" fmla="*/ 28 h 97"/>
                      <a:gd name="T4" fmla="*/ 0 w 27"/>
                      <a:gd name="T5" fmla="*/ 55 h 97"/>
                      <a:gd name="T6" fmla="*/ 14 w 27"/>
                      <a:gd name="T7" fmla="*/ 55 h 97"/>
                      <a:gd name="T8" fmla="*/ 14 w 27"/>
                      <a:gd name="T9" fmla="*/ 42 h 97"/>
                      <a:gd name="T10" fmla="*/ 14 w 27"/>
                      <a:gd name="T11" fmla="*/ 55 h 97"/>
                      <a:gd name="T12" fmla="*/ 14 w 27"/>
                      <a:gd name="T13" fmla="*/ 97 h 97"/>
                      <a:gd name="T14" fmla="*/ 14 w 27"/>
                      <a:gd name="T15" fmla="*/ 97 h 97"/>
                      <a:gd name="T16" fmla="*/ 27 w 27"/>
                      <a:gd name="T17" fmla="*/ 55 h 97"/>
                      <a:gd name="T18" fmla="*/ 27 w 27"/>
                      <a:gd name="T19" fmla="*/ 14 h 97"/>
                      <a:gd name="T20" fmla="*/ 0 w 27"/>
                      <a:gd name="T21"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97">
                        <a:moveTo>
                          <a:pt x="0" y="0"/>
                        </a:moveTo>
                        <a:lnTo>
                          <a:pt x="0" y="28"/>
                        </a:lnTo>
                        <a:lnTo>
                          <a:pt x="0" y="55"/>
                        </a:lnTo>
                        <a:lnTo>
                          <a:pt x="14" y="55"/>
                        </a:lnTo>
                        <a:lnTo>
                          <a:pt x="14" y="42"/>
                        </a:lnTo>
                        <a:lnTo>
                          <a:pt x="14" y="55"/>
                        </a:lnTo>
                        <a:lnTo>
                          <a:pt x="14" y="97"/>
                        </a:lnTo>
                        <a:lnTo>
                          <a:pt x="14" y="97"/>
                        </a:lnTo>
                        <a:lnTo>
                          <a:pt x="27" y="55"/>
                        </a:lnTo>
                        <a:lnTo>
                          <a:pt x="27" y="14"/>
                        </a:lnTo>
                        <a:lnTo>
                          <a:pt x="0" y="0"/>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70" name="Freeform 89"/>
                  <p:cNvSpPr>
                    <a:spLocks/>
                  </p:cNvSpPr>
                  <p:nvPr/>
                </p:nvSpPr>
                <p:spPr bwMode="auto">
                  <a:xfrm>
                    <a:off x="20286663" y="10048875"/>
                    <a:ext cx="42862" cy="42863"/>
                  </a:xfrm>
                  <a:custGeom>
                    <a:avLst/>
                    <a:gdLst>
                      <a:gd name="T0" fmla="*/ 0 w 27"/>
                      <a:gd name="T1" fmla="*/ 0 h 27"/>
                      <a:gd name="T2" fmla="*/ 0 w 27"/>
                      <a:gd name="T3" fmla="*/ 27 h 27"/>
                      <a:gd name="T4" fmla="*/ 27 w 27"/>
                      <a:gd name="T5" fmla="*/ 27 h 27"/>
                      <a:gd name="T6" fmla="*/ 27 w 27"/>
                      <a:gd name="T7" fmla="*/ 13 h 27"/>
                      <a:gd name="T8" fmla="*/ 0 w 27"/>
                      <a:gd name="T9" fmla="*/ 0 h 27"/>
                    </a:gdLst>
                    <a:ahLst/>
                    <a:cxnLst>
                      <a:cxn ang="0">
                        <a:pos x="T0" y="T1"/>
                      </a:cxn>
                      <a:cxn ang="0">
                        <a:pos x="T2" y="T3"/>
                      </a:cxn>
                      <a:cxn ang="0">
                        <a:pos x="T4" y="T5"/>
                      </a:cxn>
                      <a:cxn ang="0">
                        <a:pos x="T6" y="T7"/>
                      </a:cxn>
                      <a:cxn ang="0">
                        <a:pos x="T8" y="T9"/>
                      </a:cxn>
                    </a:cxnLst>
                    <a:rect l="0" t="0" r="r" b="b"/>
                    <a:pathLst>
                      <a:path w="27" h="27">
                        <a:moveTo>
                          <a:pt x="0" y="0"/>
                        </a:moveTo>
                        <a:lnTo>
                          <a:pt x="0" y="27"/>
                        </a:lnTo>
                        <a:lnTo>
                          <a:pt x="27" y="27"/>
                        </a:lnTo>
                        <a:lnTo>
                          <a:pt x="27" y="13"/>
                        </a:lnTo>
                        <a:lnTo>
                          <a:pt x="0" y="0"/>
                        </a:lnTo>
                        <a:close/>
                      </a:path>
                    </a:pathLst>
                  </a:custGeom>
                  <a:solidFill>
                    <a:srgbClr val="E8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71" name="Freeform 90"/>
                  <p:cNvSpPr>
                    <a:spLocks/>
                  </p:cNvSpPr>
                  <p:nvPr/>
                </p:nvSpPr>
                <p:spPr bwMode="auto">
                  <a:xfrm>
                    <a:off x="19859626" y="9852025"/>
                    <a:ext cx="63500" cy="152400"/>
                  </a:xfrm>
                  <a:custGeom>
                    <a:avLst/>
                    <a:gdLst>
                      <a:gd name="T0" fmla="*/ 13 w 40"/>
                      <a:gd name="T1" fmla="*/ 14 h 96"/>
                      <a:gd name="T2" fmla="*/ 0 w 40"/>
                      <a:gd name="T3" fmla="*/ 69 h 96"/>
                      <a:gd name="T4" fmla="*/ 27 w 40"/>
                      <a:gd name="T5" fmla="*/ 96 h 96"/>
                      <a:gd name="T6" fmla="*/ 27 w 40"/>
                      <a:gd name="T7" fmla="*/ 96 h 96"/>
                      <a:gd name="T8" fmla="*/ 13 w 40"/>
                      <a:gd name="T9" fmla="*/ 69 h 96"/>
                      <a:gd name="T10" fmla="*/ 27 w 40"/>
                      <a:gd name="T11" fmla="*/ 41 h 96"/>
                      <a:gd name="T12" fmla="*/ 27 w 40"/>
                      <a:gd name="T13" fmla="*/ 69 h 96"/>
                      <a:gd name="T14" fmla="*/ 40 w 40"/>
                      <a:gd name="T15" fmla="*/ 69 h 96"/>
                      <a:gd name="T16" fmla="*/ 40 w 40"/>
                      <a:gd name="T17" fmla="*/ 41 h 96"/>
                      <a:gd name="T18" fmla="*/ 27 w 40"/>
                      <a:gd name="T19" fmla="*/ 0 h 96"/>
                      <a:gd name="T20" fmla="*/ 13 w 40"/>
                      <a:gd name="T21" fmla="*/ 1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96">
                        <a:moveTo>
                          <a:pt x="13" y="14"/>
                        </a:moveTo>
                        <a:lnTo>
                          <a:pt x="0" y="69"/>
                        </a:lnTo>
                        <a:lnTo>
                          <a:pt x="27" y="96"/>
                        </a:lnTo>
                        <a:lnTo>
                          <a:pt x="27" y="96"/>
                        </a:lnTo>
                        <a:lnTo>
                          <a:pt x="13" y="69"/>
                        </a:lnTo>
                        <a:lnTo>
                          <a:pt x="27" y="41"/>
                        </a:lnTo>
                        <a:lnTo>
                          <a:pt x="27" y="69"/>
                        </a:lnTo>
                        <a:lnTo>
                          <a:pt x="40" y="69"/>
                        </a:lnTo>
                        <a:lnTo>
                          <a:pt x="40" y="41"/>
                        </a:lnTo>
                        <a:lnTo>
                          <a:pt x="27" y="0"/>
                        </a:lnTo>
                        <a:lnTo>
                          <a:pt x="13" y="14"/>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72" name="Freeform 91"/>
                  <p:cNvSpPr>
                    <a:spLocks/>
                  </p:cNvSpPr>
                  <p:nvPr/>
                </p:nvSpPr>
                <p:spPr bwMode="auto">
                  <a:xfrm>
                    <a:off x="19859626" y="9852025"/>
                    <a:ext cx="63500" cy="152400"/>
                  </a:xfrm>
                  <a:custGeom>
                    <a:avLst/>
                    <a:gdLst>
                      <a:gd name="T0" fmla="*/ 13 w 40"/>
                      <a:gd name="T1" fmla="*/ 14 h 96"/>
                      <a:gd name="T2" fmla="*/ 0 w 40"/>
                      <a:gd name="T3" fmla="*/ 69 h 96"/>
                      <a:gd name="T4" fmla="*/ 27 w 40"/>
                      <a:gd name="T5" fmla="*/ 96 h 96"/>
                      <a:gd name="T6" fmla="*/ 27 w 40"/>
                      <a:gd name="T7" fmla="*/ 96 h 96"/>
                      <a:gd name="T8" fmla="*/ 13 w 40"/>
                      <a:gd name="T9" fmla="*/ 69 h 96"/>
                      <a:gd name="T10" fmla="*/ 27 w 40"/>
                      <a:gd name="T11" fmla="*/ 41 h 96"/>
                      <a:gd name="T12" fmla="*/ 27 w 40"/>
                      <a:gd name="T13" fmla="*/ 69 h 96"/>
                      <a:gd name="T14" fmla="*/ 40 w 40"/>
                      <a:gd name="T15" fmla="*/ 69 h 96"/>
                      <a:gd name="T16" fmla="*/ 40 w 40"/>
                      <a:gd name="T17" fmla="*/ 41 h 96"/>
                      <a:gd name="T18" fmla="*/ 27 w 40"/>
                      <a:gd name="T19" fmla="*/ 0 h 96"/>
                      <a:gd name="T20" fmla="*/ 13 w 40"/>
                      <a:gd name="T21" fmla="*/ 1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96">
                        <a:moveTo>
                          <a:pt x="13" y="14"/>
                        </a:moveTo>
                        <a:lnTo>
                          <a:pt x="0" y="69"/>
                        </a:lnTo>
                        <a:lnTo>
                          <a:pt x="27" y="96"/>
                        </a:lnTo>
                        <a:lnTo>
                          <a:pt x="27" y="96"/>
                        </a:lnTo>
                        <a:lnTo>
                          <a:pt x="13" y="69"/>
                        </a:lnTo>
                        <a:lnTo>
                          <a:pt x="27" y="41"/>
                        </a:lnTo>
                        <a:lnTo>
                          <a:pt x="27" y="69"/>
                        </a:lnTo>
                        <a:lnTo>
                          <a:pt x="40" y="69"/>
                        </a:lnTo>
                        <a:lnTo>
                          <a:pt x="40" y="41"/>
                        </a:lnTo>
                        <a:lnTo>
                          <a:pt x="27" y="0"/>
                        </a:lnTo>
                        <a:lnTo>
                          <a:pt x="13" y="1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73" name="Freeform 92"/>
                  <p:cNvSpPr>
                    <a:spLocks/>
                  </p:cNvSpPr>
                  <p:nvPr/>
                </p:nvSpPr>
                <p:spPr bwMode="auto">
                  <a:xfrm>
                    <a:off x="19880263" y="9852025"/>
                    <a:ext cx="42862" cy="42863"/>
                  </a:xfrm>
                  <a:custGeom>
                    <a:avLst/>
                    <a:gdLst>
                      <a:gd name="T0" fmla="*/ 0 w 27"/>
                      <a:gd name="T1" fmla="*/ 0 h 27"/>
                      <a:gd name="T2" fmla="*/ 0 w 27"/>
                      <a:gd name="T3" fmla="*/ 14 h 27"/>
                      <a:gd name="T4" fmla="*/ 27 w 27"/>
                      <a:gd name="T5" fmla="*/ 27 h 27"/>
                      <a:gd name="T6" fmla="*/ 27 w 27"/>
                      <a:gd name="T7" fmla="*/ 0 h 27"/>
                      <a:gd name="T8" fmla="*/ 0 w 27"/>
                      <a:gd name="T9" fmla="*/ 0 h 27"/>
                    </a:gdLst>
                    <a:ahLst/>
                    <a:cxnLst>
                      <a:cxn ang="0">
                        <a:pos x="T0" y="T1"/>
                      </a:cxn>
                      <a:cxn ang="0">
                        <a:pos x="T2" y="T3"/>
                      </a:cxn>
                      <a:cxn ang="0">
                        <a:pos x="T4" y="T5"/>
                      </a:cxn>
                      <a:cxn ang="0">
                        <a:pos x="T6" y="T7"/>
                      </a:cxn>
                      <a:cxn ang="0">
                        <a:pos x="T8" y="T9"/>
                      </a:cxn>
                    </a:cxnLst>
                    <a:rect l="0" t="0" r="r" b="b"/>
                    <a:pathLst>
                      <a:path w="27" h="27">
                        <a:moveTo>
                          <a:pt x="0" y="0"/>
                        </a:moveTo>
                        <a:lnTo>
                          <a:pt x="0" y="14"/>
                        </a:lnTo>
                        <a:lnTo>
                          <a:pt x="27" y="27"/>
                        </a:lnTo>
                        <a:lnTo>
                          <a:pt x="27" y="0"/>
                        </a:lnTo>
                        <a:lnTo>
                          <a:pt x="0" y="0"/>
                        </a:lnTo>
                        <a:close/>
                      </a:path>
                    </a:pathLst>
                  </a:custGeom>
                  <a:solidFill>
                    <a:srgbClr val="E8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74" name="Freeform 93"/>
                  <p:cNvSpPr>
                    <a:spLocks/>
                  </p:cNvSpPr>
                  <p:nvPr/>
                </p:nvSpPr>
                <p:spPr bwMode="auto">
                  <a:xfrm>
                    <a:off x="19880263" y="9218613"/>
                    <a:ext cx="214312" cy="763588"/>
                  </a:xfrm>
                  <a:custGeom>
                    <a:avLst/>
                    <a:gdLst>
                      <a:gd name="T0" fmla="*/ 10 w 10"/>
                      <a:gd name="T1" fmla="*/ 35 h 35"/>
                      <a:gd name="T2" fmla="*/ 10 w 10"/>
                      <a:gd name="T3" fmla="*/ 1 h 35"/>
                      <a:gd name="T4" fmla="*/ 7 w 10"/>
                      <a:gd name="T5" fmla="*/ 1 h 35"/>
                      <a:gd name="T6" fmla="*/ 0 w 10"/>
                      <a:gd name="T7" fmla="*/ 29 h 35"/>
                      <a:gd name="T8" fmla="*/ 2 w 10"/>
                      <a:gd name="T9" fmla="*/ 30 h 35"/>
                      <a:gd name="T10" fmla="*/ 3 w 10"/>
                      <a:gd name="T11" fmla="*/ 13 h 35"/>
                      <a:gd name="T12" fmla="*/ 3 w 10"/>
                      <a:gd name="T13" fmla="*/ 31 h 35"/>
                      <a:gd name="T14" fmla="*/ 10 w 10"/>
                      <a:gd name="T15" fmla="*/ 35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35">
                        <a:moveTo>
                          <a:pt x="10" y="35"/>
                        </a:moveTo>
                        <a:cubicBezTo>
                          <a:pt x="10" y="1"/>
                          <a:pt x="10" y="1"/>
                          <a:pt x="10" y="1"/>
                        </a:cubicBezTo>
                        <a:cubicBezTo>
                          <a:pt x="9" y="0"/>
                          <a:pt x="8" y="0"/>
                          <a:pt x="7" y="1"/>
                        </a:cubicBezTo>
                        <a:cubicBezTo>
                          <a:pt x="4" y="2"/>
                          <a:pt x="0" y="1"/>
                          <a:pt x="0" y="29"/>
                        </a:cubicBezTo>
                        <a:cubicBezTo>
                          <a:pt x="2" y="30"/>
                          <a:pt x="2" y="30"/>
                          <a:pt x="2" y="30"/>
                        </a:cubicBezTo>
                        <a:cubicBezTo>
                          <a:pt x="2" y="30"/>
                          <a:pt x="2" y="13"/>
                          <a:pt x="3" y="13"/>
                        </a:cubicBezTo>
                        <a:cubicBezTo>
                          <a:pt x="3" y="13"/>
                          <a:pt x="4" y="12"/>
                          <a:pt x="3" y="31"/>
                        </a:cubicBezTo>
                        <a:lnTo>
                          <a:pt x="10" y="35"/>
                        </a:lnTo>
                        <a:close/>
                      </a:path>
                    </a:pathLst>
                  </a:custGeom>
                  <a:solidFill>
                    <a:schemeClr val="accent4">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75" name="Freeform 94"/>
                  <p:cNvSpPr>
                    <a:spLocks/>
                  </p:cNvSpPr>
                  <p:nvPr/>
                </p:nvSpPr>
                <p:spPr bwMode="auto">
                  <a:xfrm>
                    <a:off x="20094576" y="9240838"/>
                    <a:ext cx="257175" cy="850900"/>
                  </a:xfrm>
                  <a:custGeom>
                    <a:avLst/>
                    <a:gdLst>
                      <a:gd name="T0" fmla="*/ 0 w 12"/>
                      <a:gd name="T1" fmla="*/ 34 h 39"/>
                      <a:gd name="T2" fmla="*/ 8 w 12"/>
                      <a:gd name="T3" fmla="*/ 37 h 39"/>
                      <a:gd name="T4" fmla="*/ 7 w 12"/>
                      <a:gd name="T5" fmla="*/ 16 h 39"/>
                      <a:gd name="T6" fmla="*/ 9 w 12"/>
                      <a:gd name="T7" fmla="*/ 38 h 39"/>
                      <a:gd name="T8" fmla="*/ 11 w 12"/>
                      <a:gd name="T9" fmla="*/ 39 h 39"/>
                      <a:gd name="T10" fmla="*/ 0 w 12"/>
                      <a:gd name="T11" fmla="*/ 0 h 39"/>
                      <a:gd name="T12" fmla="*/ 0 w 12"/>
                      <a:gd name="T13" fmla="*/ 34 h 39"/>
                    </a:gdLst>
                    <a:ahLst/>
                    <a:cxnLst>
                      <a:cxn ang="0">
                        <a:pos x="T0" y="T1"/>
                      </a:cxn>
                      <a:cxn ang="0">
                        <a:pos x="T2" y="T3"/>
                      </a:cxn>
                      <a:cxn ang="0">
                        <a:pos x="T4" y="T5"/>
                      </a:cxn>
                      <a:cxn ang="0">
                        <a:pos x="T6" y="T7"/>
                      </a:cxn>
                      <a:cxn ang="0">
                        <a:pos x="T8" y="T9"/>
                      </a:cxn>
                      <a:cxn ang="0">
                        <a:pos x="T10" y="T11"/>
                      </a:cxn>
                      <a:cxn ang="0">
                        <a:pos x="T12" y="T13"/>
                      </a:cxn>
                    </a:cxnLst>
                    <a:rect l="0" t="0" r="r" b="b"/>
                    <a:pathLst>
                      <a:path w="12" h="39">
                        <a:moveTo>
                          <a:pt x="0" y="34"/>
                        </a:moveTo>
                        <a:cubicBezTo>
                          <a:pt x="8" y="37"/>
                          <a:pt x="8" y="37"/>
                          <a:pt x="8" y="37"/>
                        </a:cubicBezTo>
                        <a:cubicBezTo>
                          <a:pt x="6" y="17"/>
                          <a:pt x="7" y="16"/>
                          <a:pt x="7" y="16"/>
                        </a:cubicBezTo>
                        <a:cubicBezTo>
                          <a:pt x="9" y="18"/>
                          <a:pt x="9" y="38"/>
                          <a:pt x="9" y="38"/>
                        </a:cubicBezTo>
                        <a:cubicBezTo>
                          <a:pt x="11" y="39"/>
                          <a:pt x="11" y="39"/>
                          <a:pt x="11" y="39"/>
                        </a:cubicBezTo>
                        <a:cubicBezTo>
                          <a:pt x="12" y="15"/>
                          <a:pt x="12" y="3"/>
                          <a:pt x="0" y="0"/>
                        </a:cubicBezTo>
                        <a:lnTo>
                          <a:pt x="0" y="34"/>
                        </a:lnTo>
                        <a:close/>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76" name="Freeform 95"/>
                  <p:cNvSpPr>
                    <a:spLocks/>
                  </p:cNvSpPr>
                  <p:nvPr/>
                </p:nvSpPr>
                <p:spPr bwMode="auto">
                  <a:xfrm>
                    <a:off x="20031076" y="9109075"/>
                    <a:ext cx="171450" cy="241300"/>
                  </a:xfrm>
                  <a:custGeom>
                    <a:avLst/>
                    <a:gdLst>
                      <a:gd name="T0" fmla="*/ 1 w 8"/>
                      <a:gd name="T1" fmla="*/ 0 h 11"/>
                      <a:gd name="T2" fmla="*/ 1 w 8"/>
                      <a:gd name="T3" fmla="*/ 5 h 11"/>
                      <a:gd name="T4" fmla="*/ 2 w 8"/>
                      <a:gd name="T5" fmla="*/ 10 h 11"/>
                      <a:gd name="T6" fmla="*/ 7 w 8"/>
                      <a:gd name="T7" fmla="*/ 7 h 11"/>
                      <a:gd name="T8" fmla="*/ 6 w 8"/>
                      <a:gd name="T9" fmla="*/ 1 h 11"/>
                      <a:gd name="T10" fmla="*/ 1 w 8"/>
                      <a:gd name="T11" fmla="*/ 0 h 11"/>
                    </a:gdLst>
                    <a:ahLst/>
                    <a:cxnLst>
                      <a:cxn ang="0">
                        <a:pos x="T0" y="T1"/>
                      </a:cxn>
                      <a:cxn ang="0">
                        <a:pos x="T2" y="T3"/>
                      </a:cxn>
                      <a:cxn ang="0">
                        <a:pos x="T4" y="T5"/>
                      </a:cxn>
                      <a:cxn ang="0">
                        <a:pos x="T6" y="T7"/>
                      </a:cxn>
                      <a:cxn ang="0">
                        <a:pos x="T8" y="T9"/>
                      </a:cxn>
                      <a:cxn ang="0">
                        <a:pos x="T10" y="T11"/>
                      </a:cxn>
                    </a:cxnLst>
                    <a:rect l="0" t="0" r="r" b="b"/>
                    <a:pathLst>
                      <a:path w="8" h="11">
                        <a:moveTo>
                          <a:pt x="1" y="0"/>
                        </a:moveTo>
                        <a:cubicBezTo>
                          <a:pt x="1" y="0"/>
                          <a:pt x="2" y="4"/>
                          <a:pt x="1" y="5"/>
                        </a:cubicBezTo>
                        <a:cubicBezTo>
                          <a:pt x="0" y="6"/>
                          <a:pt x="2" y="9"/>
                          <a:pt x="2" y="10"/>
                        </a:cubicBezTo>
                        <a:cubicBezTo>
                          <a:pt x="5" y="11"/>
                          <a:pt x="8" y="8"/>
                          <a:pt x="7" y="7"/>
                        </a:cubicBezTo>
                        <a:cubicBezTo>
                          <a:pt x="6" y="5"/>
                          <a:pt x="6" y="1"/>
                          <a:pt x="6" y="1"/>
                        </a:cubicBezTo>
                        <a:lnTo>
                          <a:pt x="1" y="0"/>
                        </a:lnTo>
                        <a:close/>
                      </a:path>
                    </a:pathLst>
                  </a:custGeom>
                  <a:solidFill>
                    <a:srgbClr val="E5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77" name="Freeform 96"/>
                  <p:cNvSpPr>
                    <a:spLocks/>
                  </p:cNvSpPr>
                  <p:nvPr/>
                </p:nvSpPr>
                <p:spPr bwMode="auto">
                  <a:xfrm>
                    <a:off x="19988213" y="8891588"/>
                    <a:ext cx="320675" cy="349250"/>
                  </a:xfrm>
                  <a:custGeom>
                    <a:avLst/>
                    <a:gdLst>
                      <a:gd name="T0" fmla="*/ 1 w 15"/>
                      <a:gd name="T1" fmla="*/ 2 h 16"/>
                      <a:gd name="T2" fmla="*/ 1 w 15"/>
                      <a:gd name="T3" fmla="*/ 5 h 16"/>
                      <a:gd name="T4" fmla="*/ 0 w 15"/>
                      <a:gd name="T5" fmla="*/ 9 h 16"/>
                      <a:gd name="T6" fmla="*/ 1 w 15"/>
                      <a:gd name="T7" fmla="*/ 10 h 16"/>
                      <a:gd name="T8" fmla="*/ 1 w 15"/>
                      <a:gd name="T9" fmla="*/ 13 h 16"/>
                      <a:gd name="T10" fmla="*/ 11 w 15"/>
                      <a:gd name="T11" fmla="*/ 9 h 16"/>
                      <a:gd name="T12" fmla="*/ 1 w 15"/>
                      <a:gd name="T13" fmla="*/ 2 h 16"/>
                    </a:gdLst>
                    <a:ahLst/>
                    <a:cxnLst>
                      <a:cxn ang="0">
                        <a:pos x="T0" y="T1"/>
                      </a:cxn>
                      <a:cxn ang="0">
                        <a:pos x="T2" y="T3"/>
                      </a:cxn>
                      <a:cxn ang="0">
                        <a:pos x="T4" y="T5"/>
                      </a:cxn>
                      <a:cxn ang="0">
                        <a:pos x="T6" y="T7"/>
                      </a:cxn>
                      <a:cxn ang="0">
                        <a:pos x="T8" y="T9"/>
                      </a:cxn>
                      <a:cxn ang="0">
                        <a:pos x="T10" y="T11"/>
                      </a:cxn>
                      <a:cxn ang="0">
                        <a:pos x="T12" y="T13"/>
                      </a:cxn>
                    </a:cxnLst>
                    <a:rect l="0" t="0" r="r" b="b"/>
                    <a:pathLst>
                      <a:path w="15" h="16">
                        <a:moveTo>
                          <a:pt x="1" y="2"/>
                        </a:moveTo>
                        <a:cubicBezTo>
                          <a:pt x="1" y="2"/>
                          <a:pt x="2" y="3"/>
                          <a:pt x="1" y="5"/>
                        </a:cubicBezTo>
                        <a:cubicBezTo>
                          <a:pt x="1" y="8"/>
                          <a:pt x="0" y="8"/>
                          <a:pt x="0" y="9"/>
                        </a:cubicBezTo>
                        <a:cubicBezTo>
                          <a:pt x="0" y="10"/>
                          <a:pt x="1" y="9"/>
                          <a:pt x="1" y="10"/>
                        </a:cubicBezTo>
                        <a:cubicBezTo>
                          <a:pt x="1" y="10"/>
                          <a:pt x="1" y="12"/>
                          <a:pt x="1" y="13"/>
                        </a:cubicBezTo>
                        <a:cubicBezTo>
                          <a:pt x="1" y="15"/>
                          <a:pt x="8" y="16"/>
                          <a:pt x="11" y="9"/>
                        </a:cubicBezTo>
                        <a:cubicBezTo>
                          <a:pt x="15" y="3"/>
                          <a:pt x="1" y="0"/>
                          <a:pt x="1" y="2"/>
                        </a:cubicBezTo>
                        <a:close/>
                      </a:path>
                    </a:pathLst>
                  </a:custGeom>
                  <a:solidFill>
                    <a:srgbClr val="F4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78" name="Freeform 97"/>
                  <p:cNvSpPr>
                    <a:spLocks/>
                  </p:cNvSpPr>
                  <p:nvPr/>
                </p:nvSpPr>
                <p:spPr bwMode="auto">
                  <a:xfrm>
                    <a:off x="19965988" y="8782050"/>
                    <a:ext cx="342900" cy="349250"/>
                  </a:xfrm>
                  <a:custGeom>
                    <a:avLst/>
                    <a:gdLst>
                      <a:gd name="T0" fmla="*/ 14 w 16"/>
                      <a:gd name="T1" fmla="*/ 7 h 16"/>
                      <a:gd name="T2" fmla="*/ 11 w 16"/>
                      <a:gd name="T3" fmla="*/ 16 h 16"/>
                      <a:gd name="T4" fmla="*/ 11 w 16"/>
                      <a:gd name="T5" fmla="*/ 13 h 16"/>
                      <a:gd name="T6" fmla="*/ 8 w 16"/>
                      <a:gd name="T7" fmla="*/ 14 h 16"/>
                      <a:gd name="T8" fmla="*/ 2 w 16"/>
                      <a:gd name="T9" fmla="*/ 10 h 16"/>
                      <a:gd name="T10" fmla="*/ 2 w 16"/>
                      <a:gd name="T11" fmla="*/ 5 h 16"/>
                      <a:gd name="T12" fmla="*/ 14 w 16"/>
                      <a:gd name="T13" fmla="*/ 7 h 16"/>
                    </a:gdLst>
                    <a:ahLst/>
                    <a:cxnLst>
                      <a:cxn ang="0">
                        <a:pos x="T0" y="T1"/>
                      </a:cxn>
                      <a:cxn ang="0">
                        <a:pos x="T2" y="T3"/>
                      </a:cxn>
                      <a:cxn ang="0">
                        <a:pos x="T4" y="T5"/>
                      </a:cxn>
                      <a:cxn ang="0">
                        <a:pos x="T6" y="T7"/>
                      </a:cxn>
                      <a:cxn ang="0">
                        <a:pos x="T8" y="T9"/>
                      </a:cxn>
                      <a:cxn ang="0">
                        <a:pos x="T10" y="T11"/>
                      </a:cxn>
                      <a:cxn ang="0">
                        <a:pos x="T12" y="T13"/>
                      </a:cxn>
                    </a:cxnLst>
                    <a:rect l="0" t="0" r="r" b="b"/>
                    <a:pathLst>
                      <a:path w="16" h="16">
                        <a:moveTo>
                          <a:pt x="14" y="7"/>
                        </a:moveTo>
                        <a:cubicBezTo>
                          <a:pt x="14" y="7"/>
                          <a:pt x="16" y="15"/>
                          <a:pt x="11" y="16"/>
                        </a:cubicBezTo>
                        <a:cubicBezTo>
                          <a:pt x="11" y="16"/>
                          <a:pt x="11" y="13"/>
                          <a:pt x="11" y="13"/>
                        </a:cubicBezTo>
                        <a:cubicBezTo>
                          <a:pt x="10" y="12"/>
                          <a:pt x="8" y="14"/>
                          <a:pt x="8" y="14"/>
                        </a:cubicBezTo>
                        <a:cubicBezTo>
                          <a:pt x="6" y="9"/>
                          <a:pt x="2" y="10"/>
                          <a:pt x="2" y="10"/>
                        </a:cubicBezTo>
                        <a:cubicBezTo>
                          <a:pt x="0" y="8"/>
                          <a:pt x="2" y="5"/>
                          <a:pt x="2" y="5"/>
                        </a:cubicBezTo>
                        <a:cubicBezTo>
                          <a:pt x="4" y="0"/>
                          <a:pt x="16" y="5"/>
                          <a:pt x="14" y="7"/>
                        </a:cubicBezTo>
                        <a:close/>
                      </a:path>
                    </a:pathLst>
                  </a:custGeom>
                  <a:solidFill>
                    <a:srgbClr val="6B61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79" name="Freeform 98"/>
                  <p:cNvSpPr>
                    <a:spLocks/>
                  </p:cNvSpPr>
                  <p:nvPr/>
                </p:nvSpPr>
                <p:spPr bwMode="auto">
                  <a:xfrm>
                    <a:off x="20031076" y="9218613"/>
                    <a:ext cx="63500" cy="174625"/>
                  </a:xfrm>
                  <a:custGeom>
                    <a:avLst/>
                    <a:gdLst>
                      <a:gd name="T0" fmla="*/ 13 w 40"/>
                      <a:gd name="T1" fmla="*/ 0 h 110"/>
                      <a:gd name="T2" fmla="*/ 40 w 40"/>
                      <a:gd name="T3" fmla="*/ 69 h 110"/>
                      <a:gd name="T4" fmla="*/ 40 w 40"/>
                      <a:gd name="T5" fmla="*/ 110 h 110"/>
                      <a:gd name="T6" fmla="*/ 0 w 40"/>
                      <a:gd name="T7" fmla="*/ 14 h 110"/>
                      <a:gd name="T8" fmla="*/ 13 w 40"/>
                      <a:gd name="T9" fmla="*/ 0 h 110"/>
                    </a:gdLst>
                    <a:ahLst/>
                    <a:cxnLst>
                      <a:cxn ang="0">
                        <a:pos x="T0" y="T1"/>
                      </a:cxn>
                      <a:cxn ang="0">
                        <a:pos x="T2" y="T3"/>
                      </a:cxn>
                      <a:cxn ang="0">
                        <a:pos x="T4" y="T5"/>
                      </a:cxn>
                      <a:cxn ang="0">
                        <a:pos x="T6" y="T7"/>
                      </a:cxn>
                      <a:cxn ang="0">
                        <a:pos x="T8" y="T9"/>
                      </a:cxn>
                    </a:cxnLst>
                    <a:rect l="0" t="0" r="r" b="b"/>
                    <a:pathLst>
                      <a:path w="40" h="110">
                        <a:moveTo>
                          <a:pt x="13" y="0"/>
                        </a:moveTo>
                        <a:lnTo>
                          <a:pt x="40" y="69"/>
                        </a:lnTo>
                        <a:lnTo>
                          <a:pt x="40" y="110"/>
                        </a:lnTo>
                        <a:lnTo>
                          <a:pt x="0" y="14"/>
                        </a:lnTo>
                        <a:lnTo>
                          <a:pt x="13" y="0"/>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80" name="Freeform 99"/>
                  <p:cNvSpPr>
                    <a:spLocks/>
                  </p:cNvSpPr>
                  <p:nvPr/>
                </p:nvSpPr>
                <p:spPr bwMode="auto">
                  <a:xfrm>
                    <a:off x="20094576" y="9263063"/>
                    <a:ext cx="107950" cy="130175"/>
                  </a:xfrm>
                  <a:custGeom>
                    <a:avLst/>
                    <a:gdLst>
                      <a:gd name="T0" fmla="*/ 0 w 68"/>
                      <a:gd name="T1" fmla="*/ 41 h 82"/>
                      <a:gd name="T2" fmla="*/ 54 w 68"/>
                      <a:gd name="T3" fmla="*/ 0 h 82"/>
                      <a:gd name="T4" fmla="*/ 68 w 68"/>
                      <a:gd name="T5" fmla="*/ 0 h 82"/>
                      <a:gd name="T6" fmla="*/ 0 w 68"/>
                      <a:gd name="T7" fmla="*/ 82 h 82"/>
                      <a:gd name="T8" fmla="*/ 0 w 68"/>
                      <a:gd name="T9" fmla="*/ 41 h 82"/>
                    </a:gdLst>
                    <a:ahLst/>
                    <a:cxnLst>
                      <a:cxn ang="0">
                        <a:pos x="T0" y="T1"/>
                      </a:cxn>
                      <a:cxn ang="0">
                        <a:pos x="T2" y="T3"/>
                      </a:cxn>
                      <a:cxn ang="0">
                        <a:pos x="T4" y="T5"/>
                      </a:cxn>
                      <a:cxn ang="0">
                        <a:pos x="T6" y="T7"/>
                      </a:cxn>
                      <a:cxn ang="0">
                        <a:pos x="T8" y="T9"/>
                      </a:cxn>
                    </a:cxnLst>
                    <a:rect l="0" t="0" r="r" b="b"/>
                    <a:pathLst>
                      <a:path w="68" h="82">
                        <a:moveTo>
                          <a:pt x="0" y="41"/>
                        </a:moveTo>
                        <a:lnTo>
                          <a:pt x="54" y="0"/>
                        </a:lnTo>
                        <a:lnTo>
                          <a:pt x="68" y="0"/>
                        </a:lnTo>
                        <a:lnTo>
                          <a:pt x="0" y="82"/>
                        </a:lnTo>
                        <a:lnTo>
                          <a:pt x="0" y="41"/>
                        </a:ln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grpSp>
          </p:grpSp>
          <p:sp>
            <p:nvSpPr>
              <p:cNvPr id="902" name="TextBox 901"/>
              <p:cNvSpPr txBox="1"/>
              <p:nvPr/>
            </p:nvSpPr>
            <p:spPr>
              <a:xfrm>
                <a:off x="4733584" y="1876645"/>
                <a:ext cx="805029" cy="1015663"/>
              </a:xfrm>
              <a:prstGeom prst="rect">
                <a:avLst/>
              </a:prstGeom>
              <a:noFill/>
              <a:effectLst>
                <a:outerShdw blurRad="50800" dist="76200" dir="2700000" algn="tl" rotWithShape="0">
                  <a:prstClr val="black">
                    <a:alpha val="40000"/>
                  </a:prstClr>
                </a:outerShdw>
              </a:effectLst>
              <a:scene3d>
                <a:camera prst="isometricTopUp">
                  <a:rot lat="19476224" lon="2706000" rev="18000000"/>
                </a:camera>
                <a:lightRig rig="threePt" dir="t"/>
              </a:scene3d>
            </p:spPr>
            <p:txBody>
              <a:bodyPr wrap="none" rtlCol="0">
                <a:spAutoFit/>
              </a:bodyPr>
              <a:lstStyle/>
              <a:p>
                <a:r>
                  <a:rPr lang="en-US" sz="6000" dirty="0">
                    <a:solidFill>
                      <a:schemeClr val="bg1"/>
                    </a:solidFill>
                    <a:latin typeface="Adobe Clean SemiCondensed" panose="020B0503020404020204" pitchFamily="34" charset="0"/>
                  </a:rPr>
                  <a:t>01</a:t>
                </a:r>
              </a:p>
            </p:txBody>
          </p:sp>
          <p:sp>
            <p:nvSpPr>
              <p:cNvPr id="904" name="TextBox 903"/>
              <p:cNvSpPr txBox="1"/>
              <p:nvPr/>
            </p:nvSpPr>
            <p:spPr>
              <a:xfrm>
                <a:off x="3671011" y="3788243"/>
                <a:ext cx="3024867" cy="584775"/>
              </a:xfrm>
              <a:prstGeom prst="rect">
                <a:avLst/>
              </a:prstGeom>
              <a:noFill/>
              <a:effectLst>
                <a:outerShdw blurRad="50800" dist="38100" dir="10800000" algn="r" rotWithShape="0">
                  <a:prstClr val="black">
                    <a:alpha val="40000"/>
                  </a:prstClr>
                </a:outerShdw>
              </a:effectLst>
              <a:scene3d>
                <a:camera prst="isometricTopUp"/>
                <a:lightRig rig="threePt" dir="t"/>
              </a:scene3d>
            </p:spPr>
            <p:txBody>
              <a:bodyPr wrap="none" rtlCol="0">
                <a:spAutoFit/>
              </a:bodyPr>
              <a:lstStyle/>
              <a:p>
                <a:r>
                  <a:rPr lang="en-US" sz="3200" dirty="0">
                    <a:solidFill>
                      <a:schemeClr val="bg1"/>
                    </a:solidFill>
                    <a:latin typeface="Adobe Clean SemiCondensed" panose="020B0503020404020204" pitchFamily="34" charset="0"/>
                  </a:rPr>
                  <a:t>THINK IN PHASES</a:t>
                </a:r>
              </a:p>
            </p:txBody>
          </p:sp>
          <p:sp>
            <p:nvSpPr>
              <p:cNvPr id="907" name="TextBox 906"/>
              <p:cNvSpPr txBox="1"/>
              <p:nvPr/>
            </p:nvSpPr>
            <p:spPr>
              <a:xfrm>
                <a:off x="6650566" y="3642136"/>
                <a:ext cx="922047" cy="1015663"/>
              </a:xfrm>
              <a:prstGeom prst="rect">
                <a:avLst/>
              </a:prstGeom>
              <a:noFill/>
              <a:effectLst>
                <a:outerShdw blurRad="50800" dist="76200" dir="2700000" algn="tl" rotWithShape="0">
                  <a:prstClr val="black">
                    <a:alpha val="40000"/>
                  </a:prstClr>
                </a:outerShdw>
              </a:effectLst>
              <a:scene3d>
                <a:camera prst="isometricTopUp">
                  <a:rot lat="19476224" lon="2706000" rev="18000000"/>
                </a:camera>
                <a:lightRig rig="threePt" dir="t"/>
              </a:scene3d>
            </p:spPr>
            <p:txBody>
              <a:bodyPr wrap="none" rtlCol="0">
                <a:spAutoFit/>
              </a:bodyPr>
              <a:lstStyle/>
              <a:p>
                <a:r>
                  <a:rPr lang="en-US" sz="6000" dirty="0">
                    <a:solidFill>
                      <a:schemeClr val="bg1"/>
                    </a:solidFill>
                    <a:latin typeface="Adobe Clean SemiCondensed" panose="020B0503020404020204" pitchFamily="34" charset="0"/>
                  </a:rPr>
                  <a:t>03</a:t>
                </a:r>
              </a:p>
            </p:txBody>
          </p:sp>
          <p:sp>
            <p:nvSpPr>
              <p:cNvPr id="909" name="TextBox 908"/>
              <p:cNvSpPr txBox="1"/>
              <p:nvPr/>
            </p:nvSpPr>
            <p:spPr>
              <a:xfrm>
                <a:off x="4072378" y="3295304"/>
                <a:ext cx="914033" cy="1015663"/>
              </a:xfrm>
              <a:prstGeom prst="rect">
                <a:avLst/>
              </a:prstGeom>
              <a:noFill/>
              <a:effectLst>
                <a:outerShdw blurRad="50800" dist="76200" dir="10800000" algn="r" rotWithShape="0">
                  <a:prstClr val="black">
                    <a:alpha val="40000"/>
                  </a:prstClr>
                </a:outerShdw>
              </a:effectLst>
              <a:scene3d>
                <a:camera prst="isometricTopUp"/>
                <a:lightRig rig="threePt" dir="t"/>
              </a:scene3d>
              <a:sp3d/>
            </p:spPr>
            <p:txBody>
              <a:bodyPr wrap="none" rtlCol="0">
                <a:spAutoFit/>
              </a:bodyPr>
              <a:lstStyle/>
              <a:p>
                <a:r>
                  <a:rPr lang="en-US" sz="6000" dirty="0">
                    <a:solidFill>
                      <a:schemeClr val="bg1"/>
                    </a:solidFill>
                    <a:latin typeface="Adobe Clean SemiCondensed" panose="020B0503020404020204" pitchFamily="34" charset="0"/>
                  </a:rPr>
                  <a:t>02</a:t>
                </a:r>
                <a:endParaRPr lang="en-US" sz="2400" dirty="0">
                  <a:solidFill>
                    <a:schemeClr val="bg1"/>
                  </a:solidFill>
                  <a:latin typeface="Adobe Clean SemiCondensed" panose="020B0503020404020204" pitchFamily="34" charset="0"/>
                </a:endParaRPr>
              </a:p>
            </p:txBody>
          </p:sp>
          <p:sp>
            <p:nvSpPr>
              <p:cNvPr id="911" name="TextBox 910"/>
              <p:cNvSpPr txBox="1"/>
              <p:nvPr/>
            </p:nvSpPr>
            <p:spPr>
              <a:xfrm>
                <a:off x="2876827" y="2298751"/>
                <a:ext cx="3174587" cy="1015663"/>
              </a:xfrm>
              <a:prstGeom prst="rect">
                <a:avLst/>
              </a:prstGeom>
              <a:noFill/>
              <a:effectLst>
                <a:outerShdw blurRad="50800" dist="38100" dir="2700000" algn="tl" rotWithShape="0">
                  <a:prstClr val="black">
                    <a:alpha val="40000"/>
                  </a:prstClr>
                </a:outerShdw>
              </a:effectLst>
              <a:scene3d>
                <a:camera prst="isometricTopUp">
                  <a:rot lat="19476224" lon="2706000" rev="18000000"/>
                </a:camera>
                <a:lightRig rig="threePt" dir="t"/>
              </a:scene3d>
            </p:spPr>
            <p:txBody>
              <a:bodyPr wrap="none" rtlCol="0">
                <a:spAutoFit/>
              </a:bodyPr>
              <a:lstStyle/>
              <a:p>
                <a:pPr algn="ctr">
                  <a:lnSpc>
                    <a:spcPts val="2400"/>
                  </a:lnSpc>
                </a:pPr>
                <a:r>
                  <a:rPr lang="en-US" sz="2400" dirty="0">
                    <a:solidFill>
                      <a:schemeClr val="bg1"/>
                    </a:solidFill>
                    <a:latin typeface="Adobe Clean SemiCondensed" panose="020B0503020404020204" pitchFamily="34" charset="0"/>
                  </a:rPr>
                  <a:t>FOCUS ON THE LOWEST </a:t>
                </a:r>
              </a:p>
              <a:p>
                <a:pPr algn="ctr">
                  <a:lnSpc>
                    <a:spcPts val="2400"/>
                  </a:lnSpc>
                </a:pPr>
                <a:r>
                  <a:rPr lang="en-US" sz="2400" dirty="0">
                    <a:solidFill>
                      <a:schemeClr val="bg1"/>
                    </a:solidFill>
                    <a:latin typeface="Adobe Clean SemiCondensed" panose="020B0503020404020204" pitchFamily="34" charset="0"/>
                  </a:rPr>
                  <a:t>HANGING FRUIT &amp; </a:t>
                </a:r>
              </a:p>
              <a:p>
                <a:pPr algn="ctr">
                  <a:lnSpc>
                    <a:spcPts val="2400"/>
                  </a:lnSpc>
                </a:pPr>
                <a:r>
                  <a:rPr lang="en-US" sz="2400" dirty="0">
                    <a:solidFill>
                      <a:schemeClr val="bg1"/>
                    </a:solidFill>
                    <a:latin typeface="Adobe Clean SemiCondensed" panose="020B0503020404020204" pitchFamily="34" charset="0"/>
                  </a:rPr>
                  <a:t>EASY WINS FIRST</a:t>
                </a:r>
              </a:p>
            </p:txBody>
          </p:sp>
          <p:sp>
            <p:nvSpPr>
              <p:cNvPr id="912" name="TextBox 911"/>
              <p:cNvSpPr txBox="1"/>
              <p:nvPr/>
            </p:nvSpPr>
            <p:spPr>
              <a:xfrm>
                <a:off x="6082207" y="3394673"/>
                <a:ext cx="3449983" cy="830997"/>
              </a:xfrm>
              <a:prstGeom prst="rect">
                <a:avLst/>
              </a:prstGeom>
              <a:noFill/>
              <a:effectLst>
                <a:outerShdw blurRad="50800" dist="38100" dir="2700000" algn="tl" rotWithShape="0">
                  <a:prstClr val="black">
                    <a:alpha val="40000"/>
                  </a:prstClr>
                </a:outerShdw>
              </a:effectLst>
              <a:scene3d>
                <a:camera prst="isometricTopUp">
                  <a:rot lat="19476224" lon="2706000" rev="18000000"/>
                </a:camera>
                <a:lightRig rig="threePt" dir="t"/>
              </a:scene3d>
            </p:spPr>
            <p:txBody>
              <a:bodyPr wrap="none" rtlCol="0">
                <a:spAutoFit/>
              </a:bodyPr>
              <a:lstStyle/>
              <a:p>
                <a:pPr algn="ctr"/>
                <a:r>
                  <a:rPr lang="en-US" sz="2400" dirty="0">
                    <a:solidFill>
                      <a:schemeClr val="bg1"/>
                    </a:solidFill>
                    <a:latin typeface="Adobe Clean SemiCondensed" panose="020B0503020404020204" pitchFamily="34" charset="0"/>
                  </a:rPr>
                  <a:t>ROADMAPS ARE NOT </a:t>
                </a:r>
                <a:br>
                  <a:rPr lang="en-US" sz="2400" dirty="0">
                    <a:solidFill>
                      <a:schemeClr val="bg1"/>
                    </a:solidFill>
                    <a:latin typeface="Adobe Clean SemiCondensed" panose="020B0503020404020204" pitchFamily="34" charset="0"/>
                  </a:rPr>
                </a:br>
                <a:r>
                  <a:rPr lang="en-US" sz="2400" dirty="0">
                    <a:solidFill>
                      <a:schemeClr val="bg1"/>
                    </a:solidFill>
                    <a:latin typeface="Adobe Clean SemiCondensed" panose="020B0503020404020204" pitchFamily="34" charset="0"/>
                  </a:rPr>
                  <a:t>JUST ABOUT TECHNOLOGY</a:t>
                </a:r>
              </a:p>
            </p:txBody>
          </p:sp>
          <p:sp>
            <p:nvSpPr>
              <p:cNvPr id="11" name="Callout: Line with Accent Bar 10"/>
              <p:cNvSpPr/>
              <p:nvPr/>
            </p:nvSpPr>
            <p:spPr>
              <a:xfrm>
                <a:off x="9793567" y="4421764"/>
                <a:ext cx="1722961" cy="859971"/>
              </a:xfrm>
              <a:prstGeom prst="accentCallout1">
                <a:avLst>
                  <a:gd name="adj1" fmla="val 18750"/>
                  <a:gd name="adj2" fmla="val -8333"/>
                  <a:gd name="adj3" fmla="val -7753"/>
                  <a:gd name="adj4" fmla="val -44019"/>
                </a:avLst>
              </a:prstGeom>
              <a:no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bg1"/>
                    </a:solidFill>
                    <a:latin typeface="Adobe Clean Light" panose="020B0303020404020204" pitchFamily="34" charset="0"/>
                  </a:rPr>
                  <a:t>This is sample text. </a:t>
                </a:r>
                <a:r>
                  <a:rPr lang="en-US" sz="1200" dirty="0" err="1">
                    <a:solidFill>
                      <a:schemeClr val="bg1"/>
                    </a:solidFill>
                    <a:latin typeface="Adobe Clean Light" panose="020B0303020404020204" pitchFamily="34" charset="0"/>
                  </a:rPr>
                  <a:t>Sed</a:t>
                </a:r>
                <a:r>
                  <a:rPr lang="en-US" sz="1200" dirty="0">
                    <a:solidFill>
                      <a:schemeClr val="bg1"/>
                    </a:solidFill>
                    <a:latin typeface="Adobe Clean Light" panose="020B0303020404020204" pitchFamily="34" charset="0"/>
                  </a:rPr>
                  <a:t> </a:t>
                </a:r>
                <a:r>
                  <a:rPr lang="en-US" sz="1200" dirty="0" err="1">
                    <a:solidFill>
                      <a:schemeClr val="bg1"/>
                    </a:solidFill>
                    <a:latin typeface="Adobe Clean Light" panose="020B0303020404020204" pitchFamily="34" charset="0"/>
                  </a:rPr>
                  <a:t>ut</a:t>
                </a:r>
                <a:r>
                  <a:rPr lang="en-US" sz="1200" dirty="0">
                    <a:solidFill>
                      <a:schemeClr val="bg1"/>
                    </a:solidFill>
                    <a:latin typeface="Adobe Clean Light" panose="020B0303020404020204" pitchFamily="34" charset="0"/>
                  </a:rPr>
                  <a:t> </a:t>
                </a:r>
                <a:r>
                  <a:rPr lang="en-US" sz="1200" dirty="0" err="1">
                    <a:solidFill>
                      <a:schemeClr val="bg1"/>
                    </a:solidFill>
                    <a:latin typeface="Adobe Clean Light" panose="020B0303020404020204" pitchFamily="34" charset="0"/>
                  </a:rPr>
                  <a:t>perspiciatis</a:t>
                </a:r>
                <a:r>
                  <a:rPr lang="en-US" sz="1200" dirty="0">
                    <a:solidFill>
                      <a:schemeClr val="bg1"/>
                    </a:solidFill>
                    <a:latin typeface="Adobe Clean Light" panose="020B0303020404020204" pitchFamily="34" charset="0"/>
                  </a:rPr>
                  <a:t> </a:t>
                </a:r>
                <a:r>
                  <a:rPr lang="en-US" sz="1200" dirty="0" err="1">
                    <a:solidFill>
                      <a:schemeClr val="bg1"/>
                    </a:solidFill>
                    <a:latin typeface="Adobe Clean Light" panose="020B0303020404020204" pitchFamily="34" charset="0"/>
                  </a:rPr>
                  <a:t>unde</a:t>
                </a:r>
                <a:r>
                  <a:rPr lang="en-US" sz="1200" dirty="0">
                    <a:solidFill>
                      <a:schemeClr val="bg1"/>
                    </a:solidFill>
                    <a:latin typeface="Adobe Clean Light" panose="020B0303020404020204" pitchFamily="34" charset="0"/>
                  </a:rPr>
                  <a:t> </a:t>
                </a:r>
                <a:r>
                  <a:rPr lang="en-US" sz="1200" dirty="0" err="1">
                    <a:solidFill>
                      <a:schemeClr val="bg1"/>
                    </a:solidFill>
                    <a:latin typeface="Adobe Clean Light" panose="020B0303020404020204" pitchFamily="34" charset="0"/>
                  </a:rPr>
                  <a:t>omnis</a:t>
                </a:r>
                <a:r>
                  <a:rPr lang="en-US" sz="1200" dirty="0">
                    <a:solidFill>
                      <a:schemeClr val="bg1"/>
                    </a:solidFill>
                    <a:latin typeface="Adobe Clean Light" panose="020B0303020404020204" pitchFamily="34" charset="0"/>
                  </a:rPr>
                  <a:t> </a:t>
                </a:r>
                <a:r>
                  <a:rPr lang="en-US" sz="1200" dirty="0" err="1">
                    <a:solidFill>
                      <a:schemeClr val="bg1"/>
                    </a:solidFill>
                    <a:latin typeface="Adobe Clean Light" panose="020B0303020404020204" pitchFamily="34" charset="0"/>
                  </a:rPr>
                  <a:t>iste</a:t>
                </a:r>
                <a:r>
                  <a:rPr lang="en-US" sz="1200" dirty="0">
                    <a:solidFill>
                      <a:schemeClr val="bg1"/>
                    </a:solidFill>
                    <a:latin typeface="Adobe Clean Light" panose="020B0303020404020204" pitchFamily="34" charset="0"/>
                  </a:rPr>
                  <a:t> </a:t>
                </a:r>
                <a:r>
                  <a:rPr lang="en-US" sz="1200" dirty="0" err="1">
                    <a:solidFill>
                      <a:schemeClr val="bg1"/>
                    </a:solidFill>
                    <a:latin typeface="Adobe Clean Light" panose="020B0303020404020204" pitchFamily="34" charset="0"/>
                  </a:rPr>
                  <a:t>natus</a:t>
                </a:r>
                <a:r>
                  <a:rPr lang="en-US" sz="1200" dirty="0">
                    <a:solidFill>
                      <a:schemeClr val="bg1"/>
                    </a:solidFill>
                    <a:latin typeface="Adobe Clean Light" panose="020B0303020404020204" pitchFamily="34" charset="0"/>
                  </a:rPr>
                  <a:t> error sit </a:t>
                </a:r>
                <a:r>
                  <a:rPr lang="en-US" sz="1200" dirty="0" err="1">
                    <a:solidFill>
                      <a:schemeClr val="bg1"/>
                    </a:solidFill>
                    <a:latin typeface="Adobe Clean Light" panose="020B0303020404020204" pitchFamily="34" charset="0"/>
                  </a:rPr>
                  <a:t>voluptatem</a:t>
                </a:r>
                <a:r>
                  <a:rPr lang="en-US" sz="1200" dirty="0">
                    <a:solidFill>
                      <a:schemeClr val="bg1"/>
                    </a:solidFill>
                    <a:latin typeface="Adobe Clean Light" panose="020B0303020404020204" pitchFamily="34" charset="0"/>
                  </a:rPr>
                  <a:t> lorem </a:t>
                </a:r>
                <a:r>
                  <a:rPr lang="en-US" sz="1200" dirty="0" err="1">
                    <a:solidFill>
                      <a:schemeClr val="bg1"/>
                    </a:solidFill>
                    <a:latin typeface="Adobe Clean Light" panose="020B0303020404020204" pitchFamily="34" charset="0"/>
                  </a:rPr>
                  <a:t>mistescele</a:t>
                </a:r>
                <a:r>
                  <a:rPr lang="en-US" sz="1200" dirty="0">
                    <a:solidFill>
                      <a:schemeClr val="bg1"/>
                    </a:solidFill>
                    <a:latin typeface="Adobe Clean Light" panose="020B0303020404020204" pitchFamily="34" charset="0"/>
                  </a:rPr>
                  <a:t> </a:t>
                </a:r>
                <a:r>
                  <a:rPr lang="en-US" sz="1200" dirty="0" err="1">
                    <a:solidFill>
                      <a:schemeClr val="bg1"/>
                    </a:solidFill>
                    <a:latin typeface="Adobe Clean Light" panose="020B0303020404020204" pitchFamily="34" charset="0"/>
                  </a:rPr>
                  <a:t>nescit</a:t>
                </a:r>
                <a:r>
                  <a:rPr lang="en-US" sz="1200" dirty="0">
                    <a:solidFill>
                      <a:schemeClr val="bg1"/>
                    </a:solidFill>
                    <a:latin typeface="Adobe Clean Light" panose="020B0303020404020204" pitchFamily="34" charset="0"/>
                  </a:rPr>
                  <a:t>. </a:t>
                </a:r>
                <a:endParaRPr lang="en-US" dirty="0"/>
              </a:p>
            </p:txBody>
          </p:sp>
          <p:sp>
            <p:nvSpPr>
              <p:cNvPr id="914" name="Callout: Line with Accent Bar 913"/>
              <p:cNvSpPr/>
              <p:nvPr/>
            </p:nvSpPr>
            <p:spPr>
              <a:xfrm flipH="1">
                <a:off x="449681" y="1371666"/>
                <a:ext cx="1732023" cy="859971"/>
              </a:xfrm>
              <a:prstGeom prst="accentCallout1">
                <a:avLst>
                  <a:gd name="adj1" fmla="val 18750"/>
                  <a:gd name="adj2" fmla="val -8333"/>
                  <a:gd name="adj3" fmla="val 66930"/>
                  <a:gd name="adj4" fmla="val -77300"/>
                </a:avLst>
              </a:prstGeom>
              <a:no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bg1"/>
                    </a:solidFill>
                    <a:latin typeface="Adobe Clean Light" panose="020B0303020404020204" pitchFamily="34" charset="0"/>
                  </a:rPr>
                  <a:t>This is sample text. </a:t>
                </a:r>
                <a:r>
                  <a:rPr lang="en-US" sz="1200" dirty="0" err="1">
                    <a:solidFill>
                      <a:schemeClr val="bg1"/>
                    </a:solidFill>
                    <a:latin typeface="Adobe Clean Light" panose="020B0303020404020204" pitchFamily="34" charset="0"/>
                  </a:rPr>
                  <a:t>Sed</a:t>
                </a:r>
                <a:r>
                  <a:rPr lang="en-US" sz="1200" dirty="0">
                    <a:solidFill>
                      <a:schemeClr val="bg1"/>
                    </a:solidFill>
                    <a:latin typeface="Adobe Clean Light" panose="020B0303020404020204" pitchFamily="34" charset="0"/>
                  </a:rPr>
                  <a:t> </a:t>
                </a:r>
                <a:r>
                  <a:rPr lang="en-US" sz="1200" dirty="0" err="1">
                    <a:solidFill>
                      <a:schemeClr val="bg1"/>
                    </a:solidFill>
                    <a:latin typeface="Adobe Clean Light" panose="020B0303020404020204" pitchFamily="34" charset="0"/>
                  </a:rPr>
                  <a:t>ut</a:t>
                </a:r>
                <a:r>
                  <a:rPr lang="en-US" sz="1200" dirty="0">
                    <a:solidFill>
                      <a:schemeClr val="bg1"/>
                    </a:solidFill>
                    <a:latin typeface="Adobe Clean Light" panose="020B0303020404020204" pitchFamily="34" charset="0"/>
                  </a:rPr>
                  <a:t> </a:t>
                </a:r>
                <a:r>
                  <a:rPr lang="en-US" sz="1200" dirty="0" err="1">
                    <a:solidFill>
                      <a:schemeClr val="bg1"/>
                    </a:solidFill>
                    <a:latin typeface="Adobe Clean Light" panose="020B0303020404020204" pitchFamily="34" charset="0"/>
                  </a:rPr>
                  <a:t>perspiciatis</a:t>
                </a:r>
                <a:r>
                  <a:rPr lang="en-US" sz="1200" dirty="0">
                    <a:solidFill>
                      <a:schemeClr val="bg1"/>
                    </a:solidFill>
                    <a:latin typeface="Adobe Clean Light" panose="020B0303020404020204" pitchFamily="34" charset="0"/>
                  </a:rPr>
                  <a:t> </a:t>
                </a:r>
                <a:r>
                  <a:rPr lang="en-US" sz="1200" dirty="0" err="1">
                    <a:solidFill>
                      <a:schemeClr val="bg1"/>
                    </a:solidFill>
                    <a:latin typeface="Adobe Clean Light" panose="020B0303020404020204" pitchFamily="34" charset="0"/>
                  </a:rPr>
                  <a:t>unde</a:t>
                </a:r>
                <a:r>
                  <a:rPr lang="en-US" sz="1200" dirty="0">
                    <a:solidFill>
                      <a:schemeClr val="bg1"/>
                    </a:solidFill>
                    <a:latin typeface="Adobe Clean Light" panose="020B0303020404020204" pitchFamily="34" charset="0"/>
                  </a:rPr>
                  <a:t> </a:t>
                </a:r>
                <a:r>
                  <a:rPr lang="en-US" sz="1200" dirty="0" err="1">
                    <a:solidFill>
                      <a:schemeClr val="bg1"/>
                    </a:solidFill>
                    <a:latin typeface="Adobe Clean Light" panose="020B0303020404020204" pitchFamily="34" charset="0"/>
                  </a:rPr>
                  <a:t>omnis</a:t>
                </a:r>
                <a:r>
                  <a:rPr lang="en-US" sz="1200" dirty="0">
                    <a:solidFill>
                      <a:schemeClr val="bg1"/>
                    </a:solidFill>
                    <a:latin typeface="Adobe Clean Light" panose="020B0303020404020204" pitchFamily="34" charset="0"/>
                  </a:rPr>
                  <a:t> </a:t>
                </a:r>
                <a:r>
                  <a:rPr lang="en-US" sz="1200" dirty="0" err="1">
                    <a:solidFill>
                      <a:schemeClr val="bg1"/>
                    </a:solidFill>
                    <a:latin typeface="Adobe Clean Light" panose="020B0303020404020204" pitchFamily="34" charset="0"/>
                  </a:rPr>
                  <a:t>iste</a:t>
                </a:r>
                <a:r>
                  <a:rPr lang="en-US" sz="1200" dirty="0">
                    <a:solidFill>
                      <a:schemeClr val="bg1"/>
                    </a:solidFill>
                    <a:latin typeface="Adobe Clean Light" panose="020B0303020404020204" pitchFamily="34" charset="0"/>
                  </a:rPr>
                  <a:t> </a:t>
                </a:r>
                <a:r>
                  <a:rPr lang="en-US" sz="1200" dirty="0" err="1">
                    <a:solidFill>
                      <a:schemeClr val="bg1"/>
                    </a:solidFill>
                    <a:latin typeface="Adobe Clean Light" panose="020B0303020404020204" pitchFamily="34" charset="0"/>
                  </a:rPr>
                  <a:t>natus</a:t>
                </a:r>
                <a:r>
                  <a:rPr lang="en-US" sz="1200" dirty="0">
                    <a:solidFill>
                      <a:schemeClr val="bg1"/>
                    </a:solidFill>
                    <a:latin typeface="Adobe Clean Light" panose="020B0303020404020204" pitchFamily="34" charset="0"/>
                  </a:rPr>
                  <a:t> error sit </a:t>
                </a:r>
                <a:r>
                  <a:rPr lang="en-US" sz="1200" dirty="0" err="1">
                    <a:solidFill>
                      <a:schemeClr val="bg1"/>
                    </a:solidFill>
                    <a:latin typeface="Adobe Clean Light" panose="020B0303020404020204" pitchFamily="34" charset="0"/>
                  </a:rPr>
                  <a:t>voluptatem</a:t>
                </a:r>
                <a:r>
                  <a:rPr lang="en-US" sz="1200" dirty="0">
                    <a:solidFill>
                      <a:schemeClr val="bg1"/>
                    </a:solidFill>
                    <a:latin typeface="Adobe Clean Light" panose="020B0303020404020204" pitchFamily="34" charset="0"/>
                  </a:rPr>
                  <a:t> lorem </a:t>
                </a:r>
                <a:r>
                  <a:rPr lang="en-US" sz="1200" dirty="0" err="1">
                    <a:solidFill>
                      <a:schemeClr val="bg1"/>
                    </a:solidFill>
                    <a:latin typeface="Adobe Clean Light" panose="020B0303020404020204" pitchFamily="34" charset="0"/>
                  </a:rPr>
                  <a:t>mistescele</a:t>
                </a:r>
                <a:r>
                  <a:rPr lang="en-US" sz="1200" dirty="0">
                    <a:solidFill>
                      <a:schemeClr val="bg1"/>
                    </a:solidFill>
                    <a:latin typeface="Adobe Clean Light" panose="020B0303020404020204" pitchFamily="34" charset="0"/>
                  </a:rPr>
                  <a:t> </a:t>
                </a:r>
                <a:r>
                  <a:rPr lang="en-US" sz="1200" dirty="0" err="1">
                    <a:solidFill>
                      <a:schemeClr val="bg1"/>
                    </a:solidFill>
                    <a:latin typeface="Adobe Clean Light" panose="020B0303020404020204" pitchFamily="34" charset="0"/>
                  </a:rPr>
                  <a:t>nescit</a:t>
                </a:r>
                <a:r>
                  <a:rPr lang="en-US" sz="1200" dirty="0">
                    <a:solidFill>
                      <a:schemeClr val="bg1"/>
                    </a:solidFill>
                    <a:latin typeface="Adobe Clean Light" panose="020B0303020404020204" pitchFamily="34" charset="0"/>
                  </a:rPr>
                  <a:t>. </a:t>
                </a:r>
                <a:endParaRPr lang="en-US" dirty="0"/>
              </a:p>
            </p:txBody>
          </p:sp>
          <p:sp>
            <p:nvSpPr>
              <p:cNvPr id="915" name="Callout: Line with Accent Bar 914"/>
              <p:cNvSpPr/>
              <p:nvPr/>
            </p:nvSpPr>
            <p:spPr>
              <a:xfrm flipH="1">
                <a:off x="643865" y="4943390"/>
                <a:ext cx="1674986" cy="859971"/>
              </a:xfrm>
              <a:prstGeom prst="accentCallout1">
                <a:avLst>
                  <a:gd name="adj1" fmla="val 18750"/>
                  <a:gd name="adj2" fmla="val -8333"/>
                  <a:gd name="adj3" fmla="val -26741"/>
                  <a:gd name="adj4" fmla="val -100073"/>
                </a:avLst>
              </a:prstGeom>
              <a:no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bg1"/>
                    </a:solidFill>
                    <a:latin typeface="Adobe Clean Light" panose="020B0303020404020204" pitchFamily="34" charset="0"/>
                  </a:rPr>
                  <a:t>This is sample text. </a:t>
                </a:r>
                <a:r>
                  <a:rPr lang="en-US" sz="1200" dirty="0" err="1">
                    <a:solidFill>
                      <a:schemeClr val="bg1"/>
                    </a:solidFill>
                    <a:latin typeface="Adobe Clean Light" panose="020B0303020404020204" pitchFamily="34" charset="0"/>
                  </a:rPr>
                  <a:t>Sed</a:t>
                </a:r>
                <a:r>
                  <a:rPr lang="en-US" sz="1200" dirty="0">
                    <a:solidFill>
                      <a:schemeClr val="bg1"/>
                    </a:solidFill>
                    <a:latin typeface="Adobe Clean Light" panose="020B0303020404020204" pitchFamily="34" charset="0"/>
                  </a:rPr>
                  <a:t> </a:t>
                </a:r>
                <a:r>
                  <a:rPr lang="en-US" sz="1200" dirty="0" err="1">
                    <a:solidFill>
                      <a:schemeClr val="bg1"/>
                    </a:solidFill>
                    <a:latin typeface="Adobe Clean Light" panose="020B0303020404020204" pitchFamily="34" charset="0"/>
                  </a:rPr>
                  <a:t>ut</a:t>
                </a:r>
                <a:r>
                  <a:rPr lang="en-US" sz="1200" dirty="0">
                    <a:solidFill>
                      <a:schemeClr val="bg1"/>
                    </a:solidFill>
                    <a:latin typeface="Adobe Clean Light" panose="020B0303020404020204" pitchFamily="34" charset="0"/>
                  </a:rPr>
                  <a:t> </a:t>
                </a:r>
                <a:r>
                  <a:rPr lang="en-US" sz="1200" dirty="0" err="1">
                    <a:solidFill>
                      <a:schemeClr val="bg1"/>
                    </a:solidFill>
                    <a:latin typeface="Adobe Clean Light" panose="020B0303020404020204" pitchFamily="34" charset="0"/>
                  </a:rPr>
                  <a:t>perspiciatis</a:t>
                </a:r>
                <a:r>
                  <a:rPr lang="en-US" sz="1200" dirty="0">
                    <a:solidFill>
                      <a:schemeClr val="bg1"/>
                    </a:solidFill>
                    <a:latin typeface="Adobe Clean Light" panose="020B0303020404020204" pitchFamily="34" charset="0"/>
                  </a:rPr>
                  <a:t> </a:t>
                </a:r>
                <a:r>
                  <a:rPr lang="en-US" sz="1200" dirty="0" err="1">
                    <a:solidFill>
                      <a:schemeClr val="bg1"/>
                    </a:solidFill>
                    <a:latin typeface="Adobe Clean Light" panose="020B0303020404020204" pitchFamily="34" charset="0"/>
                  </a:rPr>
                  <a:t>unde</a:t>
                </a:r>
                <a:r>
                  <a:rPr lang="en-US" sz="1200" dirty="0">
                    <a:solidFill>
                      <a:schemeClr val="bg1"/>
                    </a:solidFill>
                    <a:latin typeface="Adobe Clean Light" panose="020B0303020404020204" pitchFamily="34" charset="0"/>
                  </a:rPr>
                  <a:t> </a:t>
                </a:r>
                <a:r>
                  <a:rPr lang="en-US" sz="1200" dirty="0" err="1">
                    <a:solidFill>
                      <a:schemeClr val="bg1"/>
                    </a:solidFill>
                    <a:latin typeface="Adobe Clean Light" panose="020B0303020404020204" pitchFamily="34" charset="0"/>
                  </a:rPr>
                  <a:t>omnis</a:t>
                </a:r>
                <a:r>
                  <a:rPr lang="en-US" sz="1200" dirty="0">
                    <a:solidFill>
                      <a:schemeClr val="bg1"/>
                    </a:solidFill>
                    <a:latin typeface="Adobe Clean Light" panose="020B0303020404020204" pitchFamily="34" charset="0"/>
                  </a:rPr>
                  <a:t> </a:t>
                </a:r>
                <a:r>
                  <a:rPr lang="en-US" sz="1200" dirty="0" err="1">
                    <a:solidFill>
                      <a:schemeClr val="bg1"/>
                    </a:solidFill>
                    <a:latin typeface="Adobe Clean Light" panose="020B0303020404020204" pitchFamily="34" charset="0"/>
                  </a:rPr>
                  <a:t>iste</a:t>
                </a:r>
                <a:r>
                  <a:rPr lang="en-US" sz="1200" dirty="0">
                    <a:solidFill>
                      <a:schemeClr val="bg1"/>
                    </a:solidFill>
                    <a:latin typeface="Adobe Clean Light" panose="020B0303020404020204" pitchFamily="34" charset="0"/>
                  </a:rPr>
                  <a:t> </a:t>
                </a:r>
                <a:r>
                  <a:rPr lang="en-US" sz="1200" dirty="0" err="1">
                    <a:solidFill>
                      <a:schemeClr val="bg1"/>
                    </a:solidFill>
                    <a:latin typeface="Adobe Clean Light" panose="020B0303020404020204" pitchFamily="34" charset="0"/>
                  </a:rPr>
                  <a:t>natus</a:t>
                </a:r>
                <a:r>
                  <a:rPr lang="en-US" sz="1200" dirty="0">
                    <a:solidFill>
                      <a:schemeClr val="bg1"/>
                    </a:solidFill>
                    <a:latin typeface="Adobe Clean Light" panose="020B0303020404020204" pitchFamily="34" charset="0"/>
                  </a:rPr>
                  <a:t> error sit </a:t>
                </a:r>
                <a:r>
                  <a:rPr lang="en-US" sz="1200" dirty="0" err="1">
                    <a:solidFill>
                      <a:schemeClr val="bg1"/>
                    </a:solidFill>
                    <a:latin typeface="Adobe Clean Light" panose="020B0303020404020204" pitchFamily="34" charset="0"/>
                  </a:rPr>
                  <a:t>voluptatem</a:t>
                </a:r>
                <a:r>
                  <a:rPr lang="en-US" sz="1200" dirty="0">
                    <a:solidFill>
                      <a:schemeClr val="bg1"/>
                    </a:solidFill>
                    <a:latin typeface="Adobe Clean Light" panose="020B0303020404020204" pitchFamily="34" charset="0"/>
                  </a:rPr>
                  <a:t> lorem </a:t>
                </a:r>
                <a:r>
                  <a:rPr lang="en-US" sz="1200" dirty="0" err="1">
                    <a:solidFill>
                      <a:schemeClr val="bg1"/>
                    </a:solidFill>
                    <a:latin typeface="Adobe Clean Light" panose="020B0303020404020204" pitchFamily="34" charset="0"/>
                  </a:rPr>
                  <a:t>mistescele</a:t>
                </a:r>
                <a:r>
                  <a:rPr lang="en-US" sz="1200" dirty="0">
                    <a:solidFill>
                      <a:schemeClr val="bg1"/>
                    </a:solidFill>
                    <a:latin typeface="Adobe Clean Light" panose="020B0303020404020204" pitchFamily="34" charset="0"/>
                  </a:rPr>
                  <a:t> </a:t>
                </a:r>
                <a:r>
                  <a:rPr lang="en-US" sz="1200" dirty="0" err="1">
                    <a:solidFill>
                      <a:schemeClr val="bg1"/>
                    </a:solidFill>
                    <a:latin typeface="Adobe Clean Light" panose="020B0303020404020204" pitchFamily="34" charset="0"/>
                  </a:rPr>
                  <a:t>nescit</a:t>
                </a:r>
                <a:r>
                  <a:rPr lang="en-US" sz="1200" dirty="0">
                    <a:solidFill>
                      <a:schemeClr val="bg1"/>
                    </a:solidFill>
                    <a:latin typeface="Adobe Clean Light" panose="020B0303020404020204" pitchFamily="34" charset="0"/>
                  </a:rPr>
                  <a:t>. </a:t>
                </a:r>
                <a:endParaRPr lang="en-US" dirty="0"/>
              </a:p>
            </p:txBody>
          </p:sp>
        </p:grpSp>
      </p:grpSp>
    </p:spTree>
    <p:custDataLst>
      <p:tags r:id="rId1"/>
    </p:custDataLst>
    <p:extLst>
      <p:ext uri="{BB962C8B-B14F-4D97-AF65-F5344CB8AC3E}">
        <p14:creationId xmlns:p14="http://schemas.microsoft.com/office/powerpoint/2010/main" val="2345214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Purple gradient"/>
          <p:cNvGrpSpPr/>
          <p:nvPr/>
        </p:nvGrpSpPr>
        <p:grpSpPr>
          <a:xfrm>
            <a:off x="-3" y="757497"/>
            <a:ext cx="12188825" cy="6155119"/>
            <a:chOff x="-3" y="757497"/>
            <a:chExt cx="12188825" cy="6155119"/>
          </a:xfrm>
        </p:grpSpPr>
        <p:sp>
          <p:nvSpPr>
            <p:cNvPr id="44" name="bottom rectangle"/>
            <p:cNvSpPr/>
            <p:nvPr/>
          </p:nvSpPr>
          <p:spPr>
            <a:xfrm>
              <a:off x="-1" y="5429770"/>
              <a:ext cx="12188823" cy="1482846"/>
            </a:xfrm>
            <a:prstGeom prst="rect">
              <a:avLst/>
            </a:prstGeom>
            <a:gradFill flip="none" rotWithShape="1">
              <a:gsLst>
                <a:gs pos="49000">
                  <a:srgbClr val="A48EB7">
                    <a:alpha val="25000"/>
                  </a:srgbClr>
                </a:gs>
                <a:gs pos="23000">
                  <a:srgbClr val="A48EB7">
                    <a:alpha val="50000"/>
                  </a:srgbClr>
                </a:gs>
                <a:gs pos="90000">
                  <a:srgbClr val="3E677F">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88" name="side rectangle"/>
            <p:cNvSpPr/>
            <p:nvPr/>
          </p:nvSpPr>
          <p:spPr>
            <a:xfrm rot="16200000">
              <a:off x="-1951902" y="2709396"/>
              <a:ext cx="4672271" cy="768473"/>
            </a:xfrm>
            <a:prstGeom prst="rect">
              <a:avLst/>
            </a:prstGeom>
            <a:gradFill flip="none" rotWithShape="1">
              <a:gsLst>
                <a:gs pos="49000">
                  <a:srgbClr val="A48EB7">
                    <a:alpha val="25000"/>
                  </a:srgbClr>
                </a:gs>
                <a:gs pos="23000">
                  <a:srgbClr val="A48EB7">
                    <a:alpha val="50000"/>
                  </a:srgbClr>
                </a:gs>
                <a:gs pos="90000">
                  <a:srgbClr val="3E677F">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grpSp>
      <p:pic>
        <p:nvPicPr>
          <p:cNvPr id="2070" name="top borde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52" y="757498"/>
            <a:ext cx="12225675" cy="647679"/>
          </a:xfrm>
          <a:prstGeom prst="rect">
            <a:avLst/>
          </a:prstGeom>
        </p:spPr>
      </p:pic>
      <p:sp>
        <p:nvSpPr>
          <p:cNvPr id="2" name="Title 1"/>
          <p:cNvSpPr>
            <a:spLocks noGrp="1"/>
          </p:cNvSpPr>
          <p:nvPr>
            <p:ph type="title"/>
          </p:nvPr>
        </p:nvSpPr>
        <p:spPr/>
        <p:txBody>
          <a:bodyPr/>
          <a:lstStyle/>
          <a:p>
            <a:r>
              <a:rPr lang="en-US" dirty="0"/>
              <a:t>Tip 1: Lowest Hanging Fruit &amp; Easy Wins First</a:t>
            </a:r>
          </a:p>
        </p:txBody>
      </p:sp>
      <p:sp>
        <p:nvSpPr>
          <p:cNvPr id="3" name="Slide Number Placeholder 2"/>
          <p:cNvSpPr>
            <a:spLocks noGrp="1"/>
          </p:cNvSpPr>
          <p:nvPr>
            <p:ph type="sldNum" sz="quarter" idx="12"/>
          </p:nvPr>
        </p:nvSpPr>
        <p:spPr/>
        <p:txBody>
          <a:bodyPr/>
          <a:lstStyle/>
          <a:p>
            <a:pPr algn="ctr"/>
            <a:fld id="{90156F56-D5AE-4C6F-B826-C69D1BC521BB}" type="slidenum">
              <a:rPr lang="en-US" smtClean="0"/>
              <a:pPr algn="ctr"/>
              <a:t>6</a:t>
            </a:fld>
            <a:endParaRPr lang="en-US" dirty="0"/>
          </a:p>
        </p:txBody>
      </p:sp>
      <p:pic>
        <p:nvPicPr>
          <p:cNvPr id="2050" name="Picture 2" descr="Image result for adobe color brandi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55074" y="-639884"/>
            <a:ext cx="3764695" cy="248752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hidden="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1708" y="1256131"/>
            <a:ext cx="1184555" cy="1168103"/>
          </a:xfrm>
          <a:prstGeom prst="rect">
            <a:avLst/>
          </a:prstGeom>
        </p:spPr>
      </p:pic>
      <p:sp>
        <p:nvSpPr>
          <p:cNvPr id="163" name="SPONSORSHIP"/>
          <p:cNvSpPr/>
          <p:nvPr/>
        </p:nvSpPr>
        <p:spPr>
          <a:xfrm>
            <a:off x="12335261" y="4434828"/>
            <a:ext cx="2537656" cy="1272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dirty="0">
                <a:latin typeface="Adobe Clean SemiCondensed" panose="020B0503020404020204" pitchFamily="34" charset="0"/>
              </a:rPr>
              <a:t>SPONSORSHIP</a:t>
            </a:r>
          </a:p>
          <a:p>
            <a:pPr lvl="2"/>
            <a:br>
              <a:rPr lang="en-US" sz="1050" dirty="0">
                <a:latin typeface="Adobe Clean Light" panose="020B0303020404020204" pitchFamily="34" charset="0"/>
              </a:rPr>
            </a:br>
            <a:r>
              <a:rPr lang="en-US" sz="1050" dirty="0">
                <a:latin typeface="Adobe Clean Light" panose="020B0303020404020204" pitchFamily="34" charset="0"/>
              </a:rPr>
              <a:t>Executive Sponsorship, Eric Hall &amp; Regional AGS Leadership … </a:t>
            </a:r>
          </a:p>
        </p:txBody>
      </p:sp>
      <p:grpSp>
        <p:nvGrpSpPr>
          <p:cNvPr id="56" name="Text box: Global Community"/>
          <p:cNvGrpSpPr/>
          <p:nvPr/>
        </p:nvGrpSpPr>
        <p:grpSpPr>
          <a:xfrm>
            <a:off x="-2872860" y="2976680"/>
            <a:ext cx="2537656" cy="3871790"/>
            <a:chOff x="-2873607" y="2976564"/>
            <a:chExt cx="2538317" cy="3872798"/>
          </a:xfrm>
        </p:grpSpPr>
        <p:sp>
          <p:nvSpPr>
            <p:cNvPr id="157" name="ADOBE GLOBAL COMMUNITY"/>
            <p:cNvSpPr/>
            <p:nvPr/>
          </p:nvSpPr>
          <p:spPr>
            <a:xfrm>
              <a:off x="-2873607" y="5576617"/>
              <a:ext cx="2538317" cy="12727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dirty="0">
                  <a:latin typeface="Adobe Clean SemiCondensed" panose="020B0503020404020204" pitchFamily="34" charset="0"/>
                </a:rPr>
                <a:t>ADOBE GLOBAL COMMUNITY</a:t>
              </a:r>
            </a:p>
            <a:p>
              <a:pPr lvl="2"/>
              <a:br>
                <a:rPr lang="en-US" sz="1050" dirty="0">
                  <a:latin typeface="Adobe Clean Light" panose="020B0303020404020204" pitchFamily="34" charset="0"/>
                </a:rPr>
              </a:br>
              <a:r>
                <a:rPr lang="en-US" sz="1050" dirty="0">
                  <a:latin typeface="Adobe Clean Light" panose="020B0303020404020204" pitchFamily="34" charset="0"/>
                </a:rPr>
                <a:t>The Adobe Global Community is comprised of 91 existing participants in their home offices</a:t>
              </a:r>
            </a:p>
          </p:txBody>
        </p:sp>
        <p:pic>
          <p:nvPicPr>
            <p:cNvPr id="45" name="Global Community Imag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74179" y="2976564"/>
              <a:ext cx="902096" cy="902096"/>
            </a:xfrm>
            <a:prstGeom prst="rect">
              <a:avLst/>
            </a:prstGeom>
          </p:spPr>
        </p:pic>
      </p:grpSp>
      <p:grpSp>
        <p:nvGrpSpPr>
          <p:cNvPr id="55" name="Text box: Investing in You"/>
          <p:cNvGrpSpPr/>
          <p:nvPr/>
        </p:nvGrpSpPr>
        <p:grpSpPr>
          <a:xfrm>
            <a:off x="12666109" y="5576058"/>
            <a:ext cx="2684093" cy="1522716"/>
            <a:chOff x="6034957" y="5037318"/>
            <a:chExt cx="2684792" cy="1523113"/>
          </a:xfrm>
        </p:grpSpPr>
        <p:sp>
          <p:nvSpPr>
            <p:cNvPr id="165" name="INVESTING IN YOU"/>
            <p:cNvSpPr/>
            <p:nvPr/>
          </p:nvSpPr>
          <p:spPr>
            <a:xfrm>
              <a:off x="6181432" y="5037318"/>
              <a:ext cx="2538317" cy="12727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dirty="0">
                  <a:latin typeface="Adobe Clean SemiCondensed" panose="020B0503020404020204" pitchFamily="34" charset="0"/>
                </a:rPr>
                <a:t>INVESTING IN YOU</a:t>
              </a:r>
            </a:p>
            <a:p>
              <a:pPr lvl="2"/>
              <a:br>
                <a:rPr lang="en-US" sz="1050" dirty="0">
                  <a:latin typeface="Adobe Clean Light" panose="020B0303020404020204" pitchFamily="34" charset="0"/>
                </a:rPr>
              </a:br>
              <a:r>
                <a:rPr lang="en-US" sz="1050" dirty="0">
                  <a:latin typeface="Adobe Clean Light" panose="020B0303020404020204" pitchFamily="34" charset="0"/>
                </a:rPr>
                <a:t>Your involvement reflects a huge investing in you …</a:t>
              </a:r>
            </a:p>
          </p:txBody>
        </p:sp>
        <p:grpSp>
          <p:nvGrpSpPr>
            <p:cNvPr id="54" name="&quot;You&quot; weeblos"/>
            <p:cNvGrpSpPr/>
            <p:nvPr/>
          </p:nvGrpSpPr>
          <p:grpSpPr>
            <a:xfrm>
              <a:off x="6034957" y="5386431"/>
              <a:ext cx="1180999" cy="1174000"/>
              <a:chOff x="6034957" y="5386431"/>
              <a:chExt cx="1180999" cy="1174000"/>
            </a:xfrm>
          </p:grpSpPr>
          <p:pic>
            <p:nvPicPr>
              <p:cNvPr id="167" name="Picture 166"/>
              <p:cNvPicPr>
                <a:picLocks noChangeAspect="1"/>
              </p:cNvPicPr>
              <p:nvPr/>
            </p:nvPicPr>
            <p:blipFill>
              <a:blip r:embed="rId8">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034957" y="5394951"/>
                <a:ext cx="582630" cy="844813"/>
              </a:xfrm>
              <a:prstGeom prst="rect">
                <a:avLst/>
              </a:prstGeom>
            </p:spPr>
          </p:pic>
          <p:pic>
            <p:nvPicPr>
              <p:cNvPr id="166" name="Picture 165"/>
              <p:cNvPicPr>
                <a:picLocks noChangeAspect="1"/>
              </p:cNvPicPr>
              <p:nvPr/>
            </p:nvPicPr>
            <p:blipFill>
              <a:blip r:embed="rId8">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6656937" y="5386431"/>
                <a:ext cx="559019" cy="810577"/>
              </a:xfrm>
              <a:prstGeom prst="rect">
                <a:avLst/>
              </a:prstGeom>
            </p:spPr>
          </p:pic>
          <p:pic>
            <p:nvPicPr>
              <p:cNvPr id="52" name="Picture 5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60132" y="5407967"/>
                <a:ext cx="794803" cy="1152464"/>
              </a:xfrm>
              <a:prstGeom prst="rect">
                <a:avLst/>
              </a:prstGeom>
            </p:spPr>
          </p:pic>
        </p:grpSp>
      </p:grpSp>
      <p:grpSp>
        <p:nvGrpSpPr>
          <p:cNvPr id="57" name="Text box: Your Participation"/>
          <p:cNvGrpSpPr/>
          <p:nvPr/>
        </p:nvGrpSpPr>
        <p:grpSpPr>
          <a:xfrm>
            <a:off x="-2872860" y="4434828"/>
            <a:ext cx="2445811" cy="1694069"/>
            <a:chOff x="3230153" y="5037318"/>
            <a:chExt cx="2446448" cy="1694510"/>
          </a:xfrm>
        </p:grpSpPr>
        <p:sp>
          <p:nvSpPr>
            <p:cNvPr id="164" name="YOUR PARTICIPATION"/>
            <p:cNvSpPr/>
            <p:nvPr/>
          </p:nvSpPr>
          <p:spPr>
            <a:xfrm>
              <a:off x="3270883" y="5037318"/>
              <a:ext cx="2405718" cy="12727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dirty="0">
                  <a:latin typeface="Adobe Clean SemiCondensed" panose="020B0503020404020204" pitchFamily="34" charset="0"/>
                </a:rPr>
                <a:t>YOUR PARTICIPATION</a:t>
              </a:r>
            </a:p>
            <a:p>
              <a:pPr lvl="3"/>
              <a:br>
                <a:rPr lang="en-US" sz="1050" dirty="0">
                  <a:latin typeface="Adobe Clean Light" panose="020B0303020404020204" pitchFamily="34" charset="0"/>
                </a:rPr>
              </a:br>
              <a:r>
                <a:rPr lang="en-US" sz="1050" dirty="0">
                  <a:latin typeface="Adobe Clean Light" panose="020B0303020404020204" pitchFamily="34" charset="0"/>
                </a:rPr>
                <a:t>You have been nominated to participate in this elite program by your managers …</a:t>
              </a:r>
            </a:p>
          </p:txBody>
        </p:sp>
        <p:pic>
          <p:nvPicPr>
            <p:cNvPr id="53" name="Your Participation Image"/>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30153" y="5166786"/>
              <a:ext cx="1164238" cy="1565042"/>
            </a:xfrm>
            <a:prstGeom prst="rect">
              <a:avLst/>
            </a:prstGeom>
          </p:spPr>
        </p:pic>
      </p:grpSp>
      <p:pic>
        <p:nvPicPr>
          <p:cNvPr id="2052" name="Picture 4" descr="Image result for icon 3d sponso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742814" y="4863777"/>
            <a:ext cx="1307416" cy="1307416"/>
          </a:xfrm>
          <a:prstGeom prst="rect">
            <a:avLst/>
          </a:prstGeom>
          <a:noFill/>
          <a:extLst>
            <a:ext uri="{909E8E84-426E-40DD-AFC4-6F175D3DCCD1}">
              <a14:hiddenFill xmlns:a14="http://schemas.microsoft.com/office/drawing/2010/main">
                <a:solidFill>
                  <a:srgbClr val="FFFFFF"/>
                </a:solidFill>
              </a14:hiddenFill>
            </a:ext>
          </a:extLst>
        </p:spPr>
      </p:pic>
      <p:pic>
        <p:nvPicPr>
          <p:cNvPr id="27" name="Adobe logo" descr="Image resul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302154" y="356612"/>
            <a:ext cx="1960860" cy="1960860"/>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01" name="Picture 4" descr="Image result for adobe logo"/>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648481" y="6512247"/>
            <a:ext cx="284550" cy="2845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hidden="1"/>
          <p:cNvSpPr/>
          <p:nvPr/>
        </p:nvSpPr>
        <p:spPr>
          <a:xfrm>
            <a:off x="-1" y="0"/>
            <a:ext cx="12188824" cy="6877036"/>
          </a:xfrm>
          <a:prstGeom prst="rect">
            <a:avLst/>
          </a:prstGeom>
          <a:blipFill dpi="0" rotWithShape="1">
            <a:blip r:embed="rId13">
              <a:alphaModFix amt="8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8935277" y="964625"/>
            <a:ext cx="2713382" cy="458037"/>
          </a:xfrm>
          <a:prstGeom prst="rect">
            <a:avLst/>
          </a:prstGeom>
          <a:solidFill>
            <a:schemeClr val="accent2">
              <a:lumMod val="75000"/>
              <a:alpha val="50000"/>
            </a:schemeClr>
          </a:solidFill>
          <a:ln>
            <a:noFill/>
          </a:ln>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500"/>
              </a:lnSpc>
            </a:pPr>
            <a:r>
              <a:rPr lang="en-US" dirty="0"/>
              <a:t>   </a:t>
            </a:r>
            <a:r>
              <a:rPr lang="en-US" sz="2400" dirty="0"/>
              <a:t>◀</a:t>
            </a:r>
            <a:r>
              <a:rPr lang="en-US" dirty="0"/>
              <a:t>  </a:t>
            </a:r>
            <a:r>
              <a:rPr lang="en-US" b="1" dirty="0">
                <a:latin typeface="Adobe Clean SemiCondensed" panose="020B0503020404020204" pitchFamily="34" charset="0"/>
              </a:rPr>
              <a:t>KEY TAKEWAY</a:t>
            </a:r>
          </a:p>
        </p:txBody>
      </p:sp>
      <p:sp>
        <p:nvSpPr>
          <p:cNvPr id="6" name="TextBox 5"/>
          <p:cNvSpPr txBox="1"/>
          <p:nvPr/>
        </p:nvSpPr>
        <p:spPr>
          <a:xfrm>
            <a:off x="9092795" y="1665571"/>
            <a:ext cx="2555864" cy="830997"/>
          </a:xfrm>
          <a:prstGeom prst="rect">
            <a:avLst/>
          </a:prstGeom>
          <a:noFill/>
        </p:spPr>
        <p:txBody>
          <a:bodyPr wrap="square" rtlCol="0">
            <a:spAutoFit/>
          </a:bodyPr>
          <a:lstStyle/>
          <a:p>
            <a:r>
              <a:rPr lang="en-US" sz="1200" dirty="0">
                <a:solidFill>
                  <a:schemeClr val="bg1"/>
                </a:solidFill>
              </a:rPr>
              <a:t>This is sample text. </a:t>
            </a:r>
            <a:r>
              <a:rPr lang="en-US" sz="1200" dirty="0" err="1">
                <a:solidFill>
                  <a:schemeClr val="bg1"/>
                </a:solidFill>
              </a:rPr>
              <a:t>Sed</a:t>
            </a:r>
            <a:r>
              <a:rPr lang="en-US" sz="1200" dirty="0">
                <a:solidFill>
                  <a:schemeClr val="bg1"/>
                </a:solidFill>
              </a:rPr>
              <a:t> </a:t>
            </a:r>
            <a:r>
              <a:rPr lang="en-US" sz="1200" dirty="0" err="1">
                <a:solidFill>
                  <a:schemeClr val="bg1"/>
                </a:solidFill>
              </a:rPr>
              <a:t>ut</a:t>
            </a:r>
            <a:r>
              <a:rPr lang="en-US" sz="1200" dirty="0">
                <a:solidFill>
                  <a:schemeClr val="bg1"/>
                </a:solidFill>
              </a:rPr>
              <a:t> </a:t>
            </a:r>
            <a:r>
              <a:rPr lang="en-US" sz="1200" dirty="0" err="1">
                <a:solidFill>
                  <a:schemeClr val="bg1"/>
                </a:solidFill>
              </a:rPr>
              <a:t>perspiciatis</a:t>
            </a:r>
            <a:r>
              <a:rPr lang="en-US" sz="1200" dirty="0">
                <a:solidFill>
                  <a:schemeClr val="bg1"/>
                </a:solidFill>
              </a:rPr>
              <a:t> </a:t>
            </a:r>
            <a:r>
              <a:rPr lang="en-US" sz="1200" dirty="0" err="1">
                <a:solidFill>
                  <a:schemeClr val="bg1"/>
                </a:solidFill>
              </a:rPr>
              <a:t>unde</a:t>
            </a:r>
            <a:r>
              <a:rPr lang="en-US" sz="1200" dirty="0">
                <a:solidFill>
                  <a:schemeClr val="bg1"/>
                </a:solidFill>
              </a:rPr>
              <a:t> </a:t>
            </a:r>
            <a:r>
              <a:rPr lang="en-US" sz="1200" dirty="0" err="1">
                <a:solidFill>
                  <a:schemeClr val="bg1"/>
                </a:solidFill>
              </a:rPr>
              <a:t>omnis</a:t>
            </a:r>
            <a:r>
              <a:rPr lang="en-US" sz="1200" dirty="0">
                <a:solidFill>
                  <a:schemeClr val="bg1"/>
                </a:solidFill>
              </a:rPr>
              <a:t> </a:t>
            </a:r>
            <a:r>
              <a:rPr lang="en-US" sz="1200" dirty="0" err="1">
                <a:solidFill>
                  <a:schemeClr val="bg1"/>
                </a:solidFill>
              </a:rPr>
              <a:t>iste</a:t>
            </a:r>
            <a:r>
              <a:rPr lang="en-US" sz="1200" dirty="0">
                <a:solidFill>
                  <a:schemeClr val="bg1"/>
                </a:solidFill>
              </a:rPr>
              <a:t> </a:t>
            </a:r>
            <a:r>
              <a:rPr lang="en-US" sz="1200" dirty="0" err="1">
                <a:solidFill>
                  <a:schemeClr val="bg1"/>
                </a:solidFill>
              </a:rPr>
              <a:t>natus</a:t>
            </a:r>
            <a:r>
              <a:rPr lang="en-US" sz="1200" dirty="0">
                <a:solidFill>
                  <a:schemeClr val="bg1"/>
                </a:solidFill>
              </a:rPr>
              <a:t> error sit </a:t>
            </a:r>
            <a:r>
              <a:rPr lang="en-US" sz="1200" dirty="0" err="1">
                <a:solidFill>
                  <a:schemeClr val="bg1"/>
                </a:solidFill>
              </a:rPr>
              <a:t>voluptatem</a:t>
            </a:r>
            <a:r>
              <a:rPr lang="en-US" sz="1200" dirty="0">
                <a:solidFill>
                  <a:schemeClr val="bg1"/>
                </a:solidFill>
              </a:rPr>
              <a:t> </a:t>
            </a:r>
            <a:r>
              <a:rPr lang="en-US" sz="1200" dirty="0" err="1">
                <a:solidFill>
                  <a:schemeClr val="bg1"/>
                </a:solidFill>
              </a:rPr>
              <a:t>accusantium</a:t>
            </a:r>
            <a:r>
              <a:rPr lang="en-US" sz="1200" dirty="0">
                <a:solidFill>
                  <a:schemeClr val="bg1"/>
                </a:solidFill>
              </a:rPr>
              <a:t> </a:t>
            </a:r>
            <a:r>
              <a:rPr lang="en-US" sz="1200" dirty="0" err="1">
                <a:solidFill>
                  <a:schemeClr val="bg1"/>
                </a:solidFill>
              </a:rPr>
              <a:t>doloremque</a:t>
            </a:r>
            <a:r>
              <a:rPr lang="en-US" sz="1200" dirty="0">
                <a:solidFill>
                  <a:schemeClr val="bg1"/>
                </a:solidFill>
              </a:rPr>
              <a:t> </a:t>
            </a:r>
            <a:r>
              <a:rPr lang="en-US" sz="1200" dirty="0" err="1">
                <a:solidFill>
                  <a:schemeClr val="bg1"/>
                </a:solidFill>
              </a:rPr>
              <a:t>laudantium</a:t>
            </a:r>
            <a:r>
              <a:rPr lang="en-US" sz="1200" dirty="0">
                <a:solidFill>
                  <a:schemeClr val="bg1"/>
                </a:solidFill>
              </a:rPr>
              <a:t>.</a:t>
            </a:r>
          </a:p>
        </p:txBody>
      </p:sp>
      <p:sp>
        <p:nvSpPr>
          <p:cNvPr id="64" name="TextBox 63"/>
          <p:cNvSpPr txBox="1"/>
          <p:nvPr/>
        </p:nvSpPr>
        <p:spPr>
          <a:xfrm>
            <a:off x="8822218" y="3743398"/>
            <a:ext cx="3035758" cy="830997"/>
          </a:xfrm>
          <a:prstGeom prst="rect">
            <a:avLst/>
          </a:prstGeom>
          <a:noFill/>
        </p:spPr>
        <p:txBody>
          <a:bodyPr wrap="square" rtlCol="0">
            <a:spAutoFit/>
          </a:bodyPr>
          <a:lstStyle/>
          <a:p>
            <a:r>
              <a:rPr lang="en-US" sz="1200" dirty="0">
                <a:solidFill>
                  <a:schemeClr val="bg1"/>
                </a:solidFill>
              </a:rPr>
              <a:t>This is sample text. </a:t>
            </a:r>
            <a:r>
              <a:rPr lang="en-US" sz="1200" dirty="0" err="1">
                <a:solidFill>
                  <a:schemeClr val="bg1"/>
                </a:solidFill>
              </a:rPr>
              <a:t>Sed</a:t>
            </a:r>
            <a:r>
              <a:rPr lang="en-US" sz="1200" dirty="0">
                <a:solidFill>
                  <a:schemeClr val="bg1"/>
                </a:solidFill>
              </a:rPr>
              <a:t> </a:t>
            </a:r>
            <a:r>
              <a:rPr lang="en-US" sz="1200" dirty="0" err="1">
                <a:solidFill>
                  <a:schemeClr val="bg1"/>
                </a:solidFill>
              </a:rPr>
              <a:t>ut</a:t>
            </a:r>
            <a:r>
              <a:rPr lang="en-US" sz="1200" dirty="0">
                <a:solidFill>
                  <a:schemeClr val="bg1"/>
                </a:solidFill>
              </a:rPr>
              <a:t> </a:t>
            </a:r>
            <a:r>
              <a:rPr lang="en-US" sz="1200" dirty="0" err="1">
                <a:solidFill>
                  <a:schemeClr val="bg1"/>
                </a:solidFill>
              </a:rPr>
              <a:t>perspiciatis</a:t>
            </a:r>
            <a:r>
              <a:rPr lang="en-US" sz="1200" dirty="0">
                <a:solidFill>
                  <a:schemeClr val="bg1"/>
                </a:solidFill>
              </a:rPr>
              <a:t> </a:t>
            </a:r>
            <a:r>
              <a:rPr lang="en-US" sz="1200" dirty="0" err="1">
                <a:solidFill>
                  <a:schemeClr val="bg1"/>
                </a:solidFill>
              </a:rPr>
              <a:t>unde</a:t>
            </a:r>
            <a:r>
              <a:rPr lang="en-US" sz="1200" dirty="0">
                <a:solidFill>
                  <a:schemeClr val="bg1"/>
                </a:solidFill>
              </a:rPr>
              <a:t> </a:t>
            </a:r>
            <a:r>
              <a:rPr lang="en-US" sz="1200" dirty="0" err="1">
                <a:solidFill>
                  <a:schemeClr val="bg1"/>
                </a:solidFill>
              </a:rPr>
              <a:t>omnis</a:t>
            </a:r>
            <a:r>
              <a:rPr lang="en-US" sz="1200" dirty="0">
                <a:solidFill>
                  <a:schemeClr val="bg1"/>
                </a:solidFill>
              </a:rPr>
              <a:t> </a:t>
            </a:r>
            <a:r>
              <a:rPr lang="en-US" sz="1200" dirty="0" err="1">
                <a:solidFill>
                  <a:schemeClr val="bg1"/>
                </a:solidFill>
              </a:rPr>
              <a:t>iste</a:t>
            </a:r>
            <a:r>
              <a:rPr lang="en-US" sz="1200" dirty="0">
                <a:solidFill>
                  <a:schemeClr val="bg1"/>
                </a:solidFill>
              </a:rPr>
              <a:t> </a:t>
            </a:r>
            <a:r>
              <a:rPr lang="en-US" sz="1200" dirty="0" err="1">
                <a:solidFill>
                  <a:schemeClr val="bg1"/>
                </a:solidFill>
              </a:rPr>
              <a:t>natus</a:t>
            </a:r>
            <a:r>
              <a:rPr lang="en-US" sz="1200" dirty="0">
                <a:solidFill>
                  <a:schemeClr val="bg1"/>
                </a:solidFill>
              </a:rPr>
              <a:t> error sit </a:t>
            </a:r>
            <a:r>
              <a:rPr lang="en-US" sz="1200" dirty="0" err="1">
                <a:solidFill>
                  <a:schemeClr val="bg1"/>
                </a:solidFill>
              </a:rPr>
              <a:t>voluptatem</a:t>
            </a:r>
            <a:r>
              <a:rPr lang="en-US" sz="1200" dirty="0">
                <a:solidFill>
                  <a:schemeClr val="bg1"/>
                </a:solidFill>
              </a:rPr>
              <a:t> </a:t>
            </a:r>
            <a:r>
              <a:rPr lang="en-US" sz="1200" dirty="0" err="1">
                <a:solidFill>
                  <a:schemeClr val="bg1"/>
                </a:solidFill>
              </a:rPr>
              <a:t>accusantium</a:t>
            </a:r>
            <a:r>
              <a:rPr lang="en-US" sz="1200" dirty="0">
                <a:solidFill>
                  <a:schemeClr val="bg1"/>
                </a:solidFill>
              </a:rPr>
              <a:t> </a:t>
            </a:r>
            <a:r>
              <a:rPr lang="en-US" sz="1200" dirty="0" err="1">
                <a:solidFill>
                  <a:schemeClr val="bg1"/>
                </a:solidFill>
              </a:rPr>
              <a:t>doloremque</a:t>
            </a:r>
            <a:r>
              <a:rPr lang="en-US" sz="1200" dirty="0">
                <a:solidFill>
                  <a:schemeClr val="bg1"/>
                </a:solidFill>
              </a:rPr>
              <a:t> </a:t>
            </a:r>
            <a:r>
              <a:rPr lang="en-US" sz="1200" dirty="0" err="1">
                <a:solidFill>
                  <a:schemeClr val="bg1"/>
                </a:solidFill>
              </a:rPr>
              <a:t>laudantium</a:t>
            </a:r>
            <a:r>
              <a:rPr lang="en-US" sz="1200" dirty="0">
                <a:solidFill>
                  <a:schemeClr val="bg1"/>
                </a:solidFill>
              </a:rPr>
              <a:t>. Insert your cool graphic or data below. </a:t>
            </a:r>
          </a:p>
        </p:txBody>
      </p:sp>
      <p:sp>
        <p:nvSpPr>
          <p:cNvPr id="65" name="TextBox 64"/>
          <p:cNvSpPr txBox="1"/>
          <p:nvPr/>
        </p:nvSpPr>
        <p:spPr>
          <a:xfrm>
            <a:off x="8845654" y="1622757"/>
            <a:ext cx="311110" cy="338554"/>
          </a:xfrm>
          <a:prstGeom prst="rect">
            <a:avLst/>
          </a:prstGeom>
          <a:noFill/>
        </p:spPr>
        <p:txBody>
          <a:bodyPr wrap="square" rtlCol="0">
            <a:spAutoFit/>
          </a:bodyPr>
          <a:lstStyle/>
          <a:p>
            <a:r>
              <a:rPr lang="en-US" sz="1600" dirty="0">
                <a:solidFill>
                  <a:schemeClr val="bg1"/>
                </a:solidFill>
              </a:rPr>
              <a:t>▼</a:t>
            </a:r>
          </a:p>
        </p:txBody>
      </p:sp>
      <p:sp>
        <p:nvSpPr>
          <p:cNvPr id="66" name="TextBox 65"/>
          <p:cNvSpPr txBox="1"/>
          <p:nvPr/>
        </p:nvSpPr>
        <p:spPr>
          <a:xfrm>
            <a:off x="8832146" y="2534047"/>
            <a:ext cx="3035758" cy="1107996"/>
          </a:xfrm>
          <a:prstGeom prst="rect">
            <a:avLst/>
          </a:prstGeom>
          <a:noFill/>
        </p:spPr>
        <p:txBody>
          <a:bodyPr wrap="square" rtlCol="0" anchor="ctr">
            <a:spAutoFit/>
          </a:bodyPr>
          <a:lstStyle/>
          <a:p>
            <a:r>
              <a:rPr lang="en-US" sz="6600" dirty="0">
                <a:solidFill>
                  <a:schemeClr val="bg1"/>
                </a:solidFill>
              </a:rPr>
              <a:t>&lt; XX </a:t>
            </a:r>
            <a:r>
              <a:rPr lang="en-US" sz="3600" dirty="0">
                <a:solidFill>
                  <a:schemeClr val="accent2">
                    <a:lumMod val="40000"/>
                    <a:lumOff val="60000"/>
                  </a:schemeClr>
                </a:solidFill>
                <a:latin typeface="Adobe Clean Light" panose="020B0303020404020204" pitchFamily="34" charset="0"/>
              </a:rPr>
              <a:t>DATA</a:t>
            </a:r>
          </a:p>
        </p:txBody>
      </p:sp>
      <p:sp>
        <p:nvSpPr>
          <p:cNvPr id="19" name="World rectangle"/>
          <p:cNvSpPr/>
          <p:nvPr/>
        </p:nvSpPr>
        <p:spPr>
          <a:xfrm>
            <a:off x="768471" y="1419203"/>
            <a:ext cx="7599898" cy="3803139"/>
          </a:xfrm>
          <a:prstGeom prst="rect">
            <a:avLst/>
          </a:prstGeom>
          <a:blipFill dpi="0" rotWithShape="1">
            <a:blip r:embed="rId14">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chart"/>
          <p:cNvGrpSpPr/>
          <p:nvPr/>
        </p:nvGrpSpPr>
        <p:grpSpPr>
          <a:xfrm>
            <a:off x="767405" y="1419203"/>
            <a:ext cx="7668714" cy="4010568"/>
            <a:chOff x="1320933" y="1972966"/>
            <a:chExt cx="6985390" cy="4010568"/>
          </a:xfrm>
        </p:grpSpPr>
        <p:cxnSp>
          <p:nvCxnSpPr>
            <p:cNvPr id="8" name="Straight Connector 7"/>
            <p:cNvCxnSpPr>
              <a:cxnSpLocks/>
            </p:cNvCxnSpPr>
            <p:nvPr/>
          </p:nvCxnSpPr>
          <p:spPr>
            <a:xfrm>
              <a:off x="1321904" y="1972966"/>
              <a:ext cx="0" cy="4010568"/>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p:cNvCxnSpPr>
              <a:cxnSpLocks/>
            </p:cNvCxnSpPr>
            <p:nvPr/>
          </p:nvCxnSpPr>
          <p:spPr>
            <a:xfrm>
              <a:off x="1320933" y="3476929"/>
              <a:ext cx="69853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a:cxnSpLocks/>
            </p:cNvCxnSpPr>
            <p:nvPr/>
          </p:nvCxnSpPr>
          <p:spPr>
            <a:xfrm>
              <a:off x="1320933" y="2975608"/>
              <a:ext cx="69853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a:cxnSpLocks/>
            </p:cNvCxnSpPr>
            <p:nvPr/>
          </p:nvCxnSpPr>
          <p:spPr>
            <a:xfrm>
              <a:off x="1320933" y="2474287"/>
              <a:ext cx="69853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a:cxnSpLocks/>
            </p:cNvCxnSpPr>
            <p:nvPr/>
          </p:nvCxnSpPr>
          <p:spPr>
            <a:xfrm>
              <a:off x="1320933" y="1972966"/>
              <a:ext cx="69853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p:cNvCxnSpPr>
              <a:cxnSpLocks/>
            </p:cNvCxnSpPr>
            <p:nvPr/>
          </p:nvCxnSpPr>
          <p:spPr>
            <a:xfrm>
              <a:off x="1320933" y="3978250"/>
              <a:ext cx="69853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a:cxnSpLocks/>
            </p:cNvCxnSpPr>
            <p:nvPr/>
          </p:nvCxnSpPr>
          <p:spPr>
            <a:xfrm>
              <a:off x="1320933" y="4479571"/>
              <a:ext cx="69853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Connector 82"/>
            <p:cNvCxnSpPr>
              <a:cxnSpLocks/>
            </p:cNvCxnSpPr>
            <p:nvPr/>
          </p:nvCxnSpPr>
          <p:spPr>
            <a:xfrm>
              <a:off x="1320933" y="4980892"/>
              <a:ext cx="69853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p:cNvCxnSpPr>
              <a:cxnSpLocks/>
            </p:cNvCxnSpPr>
            <p:nvPr/>
          </p:nvCxnSpPr>
          <p:spPr>
            <a:xfrm>
              <a:off x="1320933" y="5482213"/>
              <a:ext cx="69853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p:cNvCxnSpPr>
              <a:cxnSpLocks/>
            </p:cNvCxnSpPr>
            <p:nvPr/>
          </p:nvCxnSpPr>
          <p:spPr>
            <a:xfrm>
              <a:off x="1320933" y="5983534"/>
              <a:ext cx="698539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1" name="Arrow: Pentagon 20" hidden="1"/>
          <p:cNvSpPr/>
          <p:nvPr/>
        </p:nvSpPr>
        <p:spPr>
          <a:xfrm rot="16200000">
            <a:off x="3197976" y="186796"/>
            <a:ext cx="2828139" cy="7661793"/>
          </a:xfrm>
          <a:custGeom>
            <a:avLst/>
            <a:gdLst>
              <a:gd name="connsiteX0" fmla="*/ 0 w 2442410"/>
              <a:gd name="connsiteY0" fmla="*/ 0 h 7653353"/>
              <a:gd name="connsiteX1" fmla="*/ 1221205 w 2442410"/>
              <a:gd name="connsiteY1" fmla="*/ 0 h 7653353"/>
              <a:gd name="connsiteX2" fmla="*/ 2442410 w 2442410"/>
              <a:gd name="connsiteY2" fmla="*/ 3826677 h 7653353"/>
              <a:gd name="connsiteX3" fmla="*/ 1221205 w 2442410"/>
              <a:gd name="connsiteY3" fmla="*/ 7653353 h 7653353"/>
              <a:gd name="connsiteX4" fmla="*/ 0 w 2442410"/>
              <a:gd name="connsiteY4" fmla="*/ 7653353 h 7653353"/>
              <a:gd name="connsiteX5" fmla="*/ 0 w 2442410"/>
              <a:gd name="connsiteY5" fmla="*/ 0 h 7653353"/>
              <a:gd name="connsiteX0" fmla="*/ 0 w 2923674"/>
              <a:gd name="connsiteY0" fmla="*/ 0 h 7653353"/>
              <a:gd name="connsiteX1" fmla="*/ 1221205 w 2923674"/>
              <a:gd name="connsiteY1" fmla="*/ 0 h 7653353"/>
              <a:gd name="connsiteX2" fmla="*/ 2923674 w 2923674"/>
              <a:gd name="connsiteY2" fmla="*/ 1336140 h 7653353"/>
              <a:gd name="connsiteX3" fmla="*/ 1221205 w 2923674"/>
              <a:gd name="connsiteY3" fmla="*/ 7653353 h 7653353"/>
              <a:gd name="connsiteX4" fmla="*/ 0 w 2923674"/>
              <a:gd name="connsiteY4" fmla="*/ 7653353 h 7653353"/>
              <a:gd name="connsiteX5" fmla="*/ 0 w 2923674"/>
              <a:gd name="connsiteY5" fmla="*/ 0 h 7653353"/>
              <a:gd name="connsiteX0" fmla="*/ 0 w 2923674"/>
              <a:gd name="connsiteY0" fmla="*/ 0 h 7653353"/>
              <a:gd name="connsiteX1" fmla="*/ 1100889 w 2923674"/>
              <a:gd name="connsiteY1" fmla="*/ 12032 h 7653353"/>
              <a:gd name="connsiteX2" fmla="*/ 2923674 w 2923674"/>
              <a:gd name="connsiteY2" fmla="*/ 1336140 h 7653353"/>
              <a:gd name="connsiteX3" fmla="*/ 1221205 w 2923674"/>
              <a:gd name="connsiteY3" fmla="*/ 7653353 h 7653353"/>
              <a:gd name="connsiteX4" fmla="*/ 0 w 2923674"/>
              <a:gd name="connsiteY4" fmla="*/ 7653353 h 7653353"/>
              <a:gd name="connsiteX5" fmla="*/ 0 w 2923674"/>
              <a:gd name="connsiteY5" fmla="*/ 0 h 7653353"/>
              <a:gd name="connsiteX0" fmla="*/ 0 w 2923674"/>
              <a:gd name="connsiteY0" fmla="*/ 8440 h 7661793"/>
              <a:gd name="connsiteX1" fmla="*/ 909820 w 2923674"/>
              <a:gd name="connsiteY1" fmla="*/ 0 h 7661793"/>
              <a:gd name="connsiteX2" fmla="*/ 2923674 w 2923674"/>
              <a:gd name="connsiteY2" fmla="*/ 1344580 h 7661793"/>
              <a:gd name="connsiteX3" fmla="*/ 1221205 w 2923674"/>
              <a:gd name="connsiteY3" fmla="*/ 7661793 h 7661793"/>
              <a:gd name="connsiteX4" fmla="*/ 0 w 2923674"/>
              <a:gd name="connsiteY4" fmla="*/ 7661793 h 7661793"/>
              <a:gd name="connsiteX5" fmla="*/ 0 w 2923674"/>
              <a:gd name="connsiteY5" fmla="*/ 8440 h 7661793"/>
              <a:gd name="connsiteX0" fmla="*/ 0 w 2923674"/>
              <a:gd name="connsiteY0" fmla="*/ 8440 h 7661796"/>
              <a:gd name="connsiteX1" fmla="*/ 909820 w 2923674"/>
              <a:gd name="connsiteY1" fmla="*/ 0 h 7661796"/>
              <a:gd name="connsiteX2" fmla="*/ 2923674 w 2923674"/>
              <a:gd name="connsiteY2" fmla="*/ 1344580 h 7661796"/>
              <a:gd name="connsiteX3" fmla="*/ 750354 w 2923674"/>
              <a:gd name="connsiteY3" fmla="*/ 7661796 h 7661796"/>
              <a:gd name="connsiteX4" fmla="*/ 0 w 2923674"/>
              <a:gd name="connsiteY4" fmla="*/ 7661793 h 7661796"/>
              <a:gd name="connsiteX5" fmla="*/ 0 w 2923674"/>
              <a:gd name="connsiteY5" fmla="*/ 8440 h 7661796"/>
              <a:gd name="connsiteX0" fmla="*/ 0 w 2923674"/>
              <a:gd name="connsiteY0" fmla="*/ 8440 h 7661793"/>
              <a:gd name="connsiteX1" fmla="*/ 909820 w 2923674"/>
              <a:gd name="connsiteY1" fmla="*/ 0 h 7661793"/>
              <a:gd name="connsiteX2" fmla="*/ 2923674 w 2923674"/>
              <a:gd name="connsiteY2" fmla="*/ 1344580 h 7661793"/>
              <a:gd name="connsiteX3" fmla="*/ 511518 w 2923674"/>
              <a:gd name="connsiteY3" fmla="*/ 7648148 h 7661793"/>
              <a:gd name="connsiteX4" fmla="*/ 0 w 2923674"/>
              <a:gd name="connsiteY4" fmla="*/ 7661793 h 7661793"/>
              <a:gd name="connsiteX5" fmla="*/ 0 w 2923674"/>
              <a:gd name="connsiteY5" fmla="*/ 8440 h 7661793"/>
              <a:gd name="connsiteX0" fmla="*/ 0 w 2923674"/>
              <a:gd name="connsiteY0" fmla="*/ 8440 h 7661793"/>
              <a:gd name="connsiteX1" fmla="*/ 909820 w 2923674"/>
              <a:gd name="connsiteY1" fmla="*/ 0 h 7661793"/>
              <a:gd name="connsiteX2" fmla="*/ 2923674 w 2923674"/>
              <a:gd name="connsiteY2" fmla="*/ 1344580 h 7661793"/>
              <a:gd name="connsiteX3" fmla="*/ 388685 w 2923674"/>
              <a:gd name="connsiteY3" fmla="*/ 7641328 h 7661793"/>
              <a:gd name="connsiteX4" fmla="*/ 0 w 2923674"/>
              <a:gd name="connsiteY4" fmla="*/ 7661793 h 7661793"/>
              <a:gd name="connsiteX5" fmla="*/ 0 w 2923674"/>
              <a:gd name="connsiteY5" fmla="*/ 8440 h 7661793"/>
              <a:gd name="connsiteX0" fmla="*/ 0 w 2923674"/>
              <a:gd name="connsiteY0" fmla="*/ 8440 h 7661793"/>
              <a:gd name="connsiteX1" fmla="*/ 909820 w 2923674"/>
              <a:gd name="connsiteY1" fmla="*/ 0 h 7661793"/>
              <a:gd name="connsiteX2" fmla="*/ 2923674 w 2923674"/>
              <a:gd name="connsiteY2" fmla="*/ 1344580 h 7661793"/>
              <a:gd name="connsiteX3" fmla="*/ 381858 w 2923674"/>
              <a:gd name="connsiteY3" fmla="*/ 7654978 h 7661793"/>
              <a:gd name="connsiteX4" fmla="*/ 0 w 2923674"/>
              <a:gd name="connsiteY4" fmla="*/ 7661793 h 7661793"/>
              <a:gd name="connsiteX5" fmla="*/ 0 w 2923674"/>
              <a:gd name="connsiteY5" fmla="*/ 8440 h 7661793"/>
              <a:gd name="connsiteX0" fmla="*/ 0 w 2828139"/>
              <a:gd name="connsiteY0" fmla="*/ 8440 h 7661793"/>
              <a:gd name="connsiteX1" fmla="*/ 909820 w 2828139"/>
              <a:gd name="connsiteY1" fmla="*/ 0 h 7661793"/>
              <a:gd name="connsiteX2" fmla="*/ 2828139 w 2828139"/>
              <a:gd name="connsiteY2" fmla="*/ 1330935 h 7661793"/>
              <a:gd name="connsiteX3" fmla="*/ 381858 w 2828139"/>
              <a:gd name="connsiteY3" fmla="*/ 7654978 h 7661793"/>
              <a:gd name="connsiteX4" fmla="*/ 0 w 2828139"/>
              <a:gd name="connsiteY4" fmla="*/ 7661793 h 7661793"/>
              <a:gd name="connsiteX5" fmla="*/ 0 w 2828139"/>
              <a:gd name="connsiteY5" fmla="*/ 8440 h 766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8139" h="7661793">
                <a:moveTo>
                  <a:pt x="0" y="8440"/>
                </a:moveTo>
                <a:lnTo>
                  <a:pt x="909820" y="0"/>
                </a:lnTo>
                <a:lnTo>
                  <a:pt x="2828139" y="1330935"/>
                </a:lnTo>
                <a:lnTo>
                  <a:pt x="381858" y="7654978"/>
                </a:lnTo>
                <a:lnTo>
                  <a:pt x="0" y="7661793"/>
                </a:lnTo>
                <a:lnTo>
                  <a:pt x="0" y="844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1" name="Picture 90"/>
          <p:cNvPicPr>
            <a:picLocks noChangeAspect="1"/>
          </p:cNvPicPr>
          <p:nvPr/>
        </p:nvPicPr>
        <p:blipFill>
          <a:blip r:embed="rId15"/>
          <a:stretch>
            <a:fillRect/>
          </a:stretch>
        </p:blipFill>
        <p:spPr>
          <a:xfrm>
            <a:off x="1027885" y="3505986"/>
            <a:ext cx="811583" cy="811583"/>
          </a:xfrm>
          <a:prstGeom prst="rect">
            <a:avLst/>
          </a:prstGeom>
          <a:effectLst>
            <a:reflection blurRad="6350" stA="52000" endA="300" endPos="35000" dir="5400000" sy="-100000" algn="bl" rotWithShape="0"/>
          </a:effectLst>
        </p:spPr>
      </p:pic>
      <p:pic>
        <p:nvPicPr>
          <p:cNvPr id="92" name="Picture 91"/>
          <p:cNvPicPr>
            <a:picLocks noChangeAspect="1"/>
          </p:cNvPicPr>
          <p:nvPr/>
        </p:nvPicPr>
        <p:blipFill>
          <a:blip r:embed="rId16"/>
          <a:stretch>
            <a:fillRect/>
          </a:stretch>
        </p:blipFill>
        <p:spPr>
          <a:xfrm>
            <a:off x="1717208" y="2097555"/>
            <a:ext cx="811583" cy="811583"/>
          </a:xfrm>
          <a:prstGeom prst="rect">
            <a:avLst/>
          </a:prstGeom>
          <a:effectLst>
            <a:reflection blurRad="6350" stA="52000" endA="300" endPos="35000" dir="5400000" sy="-100000" algn="bl" rotWithShape="0"/>
          </a:effectLst>
        </p:spPr>
      </p:pic>
      <p:pic>
        <p:nvPicPr>
          <p:cNvPr id="93" name="Picture 92"/>
          <p:cNvPicPr>
            <a:picLocks noChangeAspect="1"/>
          </p:cNvPicPr>
          <p:nvPr/>
        </p:nvPicPr>
        <p:blipFill>
          <a:blip r:embed="rId17"/>
          <a:stretch>
            <a:fillRect/>
          </a:stretch>
        </p:blipFill>
        <p:spPr>
          <a:xfrm>
            <a:off x="3204027" y="2975200"/>
            <a:ext cx="811583" cy="811583"/>
          </a:xfrm>
          <a:prstGeom prst="rect">
            <a:avLst/>
          </a:prstGeom>
          <a:effectLst>
            <a:reflection blurRad="6350" stA="52000" endA="300" endPos="35000" dir="5400000" sy="-100000" algn="bl" rotWithShape="0"/>
          </a:effectLst>
        </p:spPr>
      </p:pic>
      <p:pic>
        <p:nvPicPr>
          <p:cNvPr id="94" name="Picture 93"/>
          <p:cNvPicPr>
            <a:picLocks noChangeAspect="1"/>
          </p:cNvPicPr>
          <p:nvPr/>
        </p:nvPicPr>
        <p:blipFill>
          <a:blip r:embed="rId18"/>
          <a:stretch>
            <a:fillRect/>
          </a:stretch>
        </p:blipFill>
        <p:spPr>
          <a:xfrm>
            <a:off x="4774593" y="3445606"/>
            <a:ext cx="811583" cy="811583"/>
          </a:xfrm>
          <a:prstGeom prst="rect">
            <a:avLst/>
          </a:prstGeom>
          <a:effectLst>
            <a:reflection blurRad="6350" stA="52000" endA="300" endPos="35000" dir="5400000" sy="-100000" algn="bl" rotWithShape="0"/>
          </a:effectLst>
        </p:spPr>
      </p:pic>
      <p:pic>
        <p:nvPicPr>
          <p:cNvPr id="95" name="Picture 94"/>
          <p:cNvPicPr>
            <a:picLocks noChangeAspect="1"/>
          </p:cNvPicPr>
          <p:nvPr/>
        </p:nvPicPr>
        <p:blipFill>
          <a:blip r:embed="rId19"/>
          <a:stretch>
            <a:fillRect/>
          </a:stretch>
        </p:blipFill>
        <p:spPr>
          <a:xfrm>
            <a:off x="6101498" y="3961735"/>
            <a:ext cx="811583" cy="811583"/>
          </a:xfrm>
          <a:prstGeom prst="rect">
            <a:avLst/>
          </a:prstGeom>
          <a:effectLst>
            <a:reflection blurRad="6350" stA="52000" endA="300" endPos="35000" dir="5400000" sy="-100000" algn="bl" rotWithShape="0"/>
          </a:effectLst>
        </p:spPr>
      </p:pic>
      <p:pic>
        <p:nvPicPr>
          <p:cNvPr id="96" name="Picture 95"/>
          <p:cNvPicPr>
            <a:picLocks noChangeAspect="1"/>
          </p:cNvPicPr>
          <p:nvPr/>
        </p:nvPicPr>
        <p:blipFill>
          <a:blip r:embed="rId20"/>
          <a:stretch>
            <a:fillRect/>
          </a:stretch>
        </p:blipFill>
        <p:spPr>
          <a:xfrm>
            <a:off x="7132678" y="1928524"/>
            <a:ext cx="819865" cy="811583"/>
          </a:xfrm>
          <a:prstGeom prst="rect">
            <a:avLst/>
          </a:prstGeom>
          <a:effectLst>
            <a:reflection blurRad="6350" stA="52000" endA="300" endPos="35000" dir="5400000" sy="-100000" algn="bl" rotWithShape="0"/>
          </a:effectLst>
        </p:spPr>
      </p:pic>
      <p:cxnSp>
        <p:nvCxnSpPr>
          <p:cNvPr id="23" name="Straight Arrow Connector 22"/>
          <p:cNvCxnSpPr>
            <a:cxnSpLocks/>
          </p:cNvCxnSpPr>
          <p:nvPr/>
        </p:nvCxnSpPr>
        <p:spPr>
          <a:xfrm>
            <a:off x="804564" y="5436036"/>
            <a:ext cx="7859571" cy="0"/>
          </a:xfrm>
          <a:prstGeom prst="straightConnector1">
            <a:avLst/>
          </a:prstGeom>
          <a:ln w="66675" cap="sq">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a:cxnSpLocks/>
          </p:cNvCxnSpPr>
          <p:nvPr/>
        </p:nvCxnSpPr>
        <p:spPr>
          <a:xfrm flipV="1">
            <a:off x="743463" y="1222471"/>
            <a:ext cx="0" cy="4213565"/>
          </a:xfrm>
          <a:prstGeom prst="straightConnector1">
            <a:avLst/>
          </a:prstGeom>
          <a:ln w="66675" cap="sq">
            <a:tailEnd type="triangle"/>
          </a:ln>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5575543" y="1936950"/>
            <a:ext cx="2132960" cy="528350"/>
          </a:xfrm>
          <a:prstGeom prst="rect">
            <a:avLst/>
          </a:prstGeom>
          <a:noFill/>
        </p:spPr>
        <p:txBody>
          <a:bodyPr wrap="square" rtlCol="0" anchor="ctr">
            <a:spAutoFit/>
          </a:bodyPr>
          <a:lstStyle/>
          <a:p>
            <a:pPr algn="ctr">
              <a:lnSpc>
                <a:spcPts val="1700"/>
              </a:lnSpc>
            </a:pPr>
            <a:r>
              <a:rPr lang="en-US" dirty="0">
                <a:solidFill>
                  <a:schemeClr val="bg1">
                    <a:lumMod val="95000"/>
                  </a:schemeClr>
                </a:solidFill>
                <a:latin typeface="Adobe Clean Light" panose="020B0303020404020204" pitchFamily="34" charset="0"/>
              </a:rPr>
              <a:t>Experience </a:t>
            </a:r>
          </a:p>
          <a:p>
            <a:pPr algn="ctr">
              <a:lnSpc>
                <a:spcPts val="1700"/>
              </a:lnSpc>
            </a:pPr>
            <a:r>
              <a:rPr lang="en-US" dirty="0">
                <a:solidFill>
                  <a:schemeClr val="bg1">
                    <a:lumMod val="95000"/>
                  </a:schemeClr>
                </a:solidFill>
                <a:latin typeface="Adobe Clean Light" panose="020B0303020404020204" pitchFamily="34" charset="0"/>
              </a:rPr>
              <a:t>Manager</a:t>
            </a:r>
          </a:p>
        </p:txBody>
      </p:sp>
      <p:sp>
        <p:nvSpPr>
          <p:cNvPr id="108" name="TextBox 107"/>
          <p:cNvSpPr txBox="1"/>
          <p:nvPr/>
        </p:nvSpPr>
        <p:spPr>
          <a:xfrm>
            <a:off x="6324543" y="4049473"/>
            <a:ext cx="2132960" cy="310341"/>
          </a:xfrm>
          <a:prstGeom prst="rect">
            <a:avLst/>
          </a:prstGeom>
          <a:noFill/>
        </p:spPr>
        <p:txBody>
          <a:bodyPr wrap="square" rtlCol="0" anchor="ctr">
            <a:spAutoFit/>
          </a:bodyPr>
          <a:lstStyle/>
          <a:p>
            <a:pPr algn="ctr">
              <a:lnSpc>
                <a:spcPts val="1700"/>
              </a:lnSpc>
            </a:pPr>
            <a:r>
              <a:rPr lang="en-US" dirty="0">
                <a:solidFill>
                  <a:schemeClr val="bg1">
                    <a:lumMod val="95000"/>
                  </a:schemeClr>
                </a:solidFill>
                <a:latin typeface="Adobe Clean Light" panose="020B0303020404020204" pitchFamily="34" charset="0"/>
              </a:rPr>
              <a:t>Campaign</a:t>
            </a:r>
          </a:p>
        </p:txBody>
      </p:sp>
      <p:sp>
        <p:nvSpPr>
          <p:cNvPr id="109" name="TextBox 108"/>
          <p:cNvSpPr txBox="1"/>
          <p:nvPr/>
        </p:nvSpPr>
        <p:spPr>
          <a:xfrm>
            <a:off x="4977606" y="3522130"/>
            <a:ext cx="2132960" cy="310341"/>
          </a:xfrm>
          <a:prstGeom prst="rect">
            <a:avLst/>
          </a:prstGeom>
          <a:noFill/>
        </p:spPr>
        <p:txBody>
          <a:bodyPr wrap="square" rtlCol="0" anchor="ctr">
            <a:spAutoFit/>
          </a:bodyPr>
          <a:lstStyle/>
          <a:p>
            <a:pPr algn="ctr">
              <a:lnSpc>
                <a:spcPts val="1700"/>
              </a:lnSpc>
            </a:pPr>
            <a:r>
              <a:rPr lang="en-US" dirty="0">
                <a:solidFill>
                  <a:schemeClr val="bg1">
                    <a:lumMod val="95000"/>
                  </a:schemeClr>
                </a:solidFill>
                <a:latin typeface="Adobe Clean Light" panose="020B0303020404020204" pitchFamily="34" charset="0"/>
              </a:rPr>
              <a:t>Analytics</a:t>
            </a:r>
          </a:p>
        </p:txBody>
      </p:sp>
      <p:sp>
        <p:nvSpPr>
          <p:cNvPr id="110" name="TextBox 109"/>
          <p:cNvSpPr txBox="1"/>
          <p:nvPr/>
        </p:nvSpPr>
        <p:spPr>
          <a:xfrm>
            <a:off x="3428400" y="2929663"/>
            <a:ext cx="2132960" cy="528350"/>
          </a:xfrm>
          <a:prstGeom prst="rect">
            <a:avLst/>
          </a:prstGeom>
          <a:noFill/>
        </p:spPr>
        <p:txBody>
          <a:bodyPr wrap="square" rtlCol="0" anchor="ctr">
            <a:spAutoFit/>
          </a:bodyPr>
          <a:lstStyle/>
          <a:p>
            <a:pPr algn="ctr">
              <a:lnSpc>
                <a:spcPts val="1700"/>
              </a:lnSpc>
            </a:pPr>
            <a:r>
              <a:rPr lang="en-US" dirty="0">
                <a:solidFill>
                  <a:schemeClr val="bg1">
                    <a:lumMod val="95000"/>
                  </a:schemeClr>
                </a:solidFill>
                <a:latin typeface="Adobe Clean Light" panose="020B0303020404020204" pitchFamily="34" charset="0"/>
              </a:rPr>
              <a:t>Audience </a:t>
            </a:r>
          </a:p>
          <a:p>
            <a:pPr algn="ctr">
              <a:lnSpc>
                <a:spcPts val="1700"/>
              </a:lnSpc>
            </a:pPr>
            <a:r>
              <a:rPr lang="en-US" dirty="0">
                <a:solidFill>
                  <a:schemeClr val="bg1">
                    <a:lumMod val="95000"/>
                  </a:schemeClr>
                </a:solidFill>
                <a:latin typeface="Adobe Clean Light" panose="020B0303020404020204" pitchFamily="34" charset="0"/>
              </a:rPr>
              <a:t>Manager</a:t>
            </a:r>
          </a:p>
        </p:txBody>
      </p:sp>
      <p:sp>
        <p:nvSpPr>
          <p:cNvPr id="111" name="TextBox 110"/>
          <p:cNvSpPr txBox="1"/>
          <p:nvPr/>
        </p:nvSpPr>
        <p:spPr>
          <a:xfrm>
            <a:off x="1181594" y="3434973"/>
            <a:ext cx="2132960" cy="528350"/>
          </a:xfrm>
          <a:prstGeom prst="rect">
            <a:avLst/>
          </a:prstGeom>
          <a:noFill/>
        </p:spPr>
        <p:txBody>
          <a:bodyPr wrap="square" rtlCol="0" anchor="ctr">
            <a:spAutoFit/>
          </a:bodyPr>
          <a:lstStyle/>
          <a:p>
            <a:pPr algn="ctr">
              <a:lnSpc>
                <a:spcPts val="1700"/>
              </a:lnSpc>
            </a:pPr>
            <a:r>
              <a:rPr lang="en-US" dirty="0">
                <a:solidFill>
                  <a:schemeClr val="bg1">
                    <a:lumMod val="95000"/>
                  </a:schemeClr>
                </a:solidFill>
                <a:latin typeface="Adobe Clean Light" panose="020B0303020404020204" pitchFamily="34" charset="0"/>
              </a:rPr>
              <a:t>Core</a:t>
            </a:r>
          </a:p>
          <a:p>
            <a:pPr algn="ctr">
              <a:lnSpc>
                <a:spcPts val="1700"/>
              </a:lnSpc>
            </a:pPr>
            <a:r>
              <a:rPr lang="en-US" dirty="0">
                <a:solidFill>
                  <a:schemeClr val="bg1">
                    <a:lumMod val="95000"/>
                  </a:schemeClr>
                </a:solidFill>
                <a:latin typeface="Adobe Clean Light" panose="020B0303020404020204" pitchFamily="34" charset="0"/>
              </a:rPr>
              <a:t>Services</a:t>
            </a:r>
          </a:p>
        </p:txBody>
      </p:sp>
      <p:sp>
        <p:nvSpPr>
          <p:cNvPr id="112" name="TextBox 111"/>
          <p:cNvSpPr txBox="1"/>
          <p:nvPr/>
        </p:nvSpPr>
        <p:spPr>
          <a:xfrm>
            <a:off x="1731500" y="2047387"/>
            <a:ext cx="2132960" cy="310341"/>
          </a:xfrm>
          <a:prstGeom prst="rect">
            <a:avLst/>
          </a:prstGeom>
          <a:noFill/>
        </p:spPr>
        <p:txBody>
          <a:bodyPr wrap="square" rtlCol="0" anchor="ctr">
            <a:spAutoFit/>
          </a:bodyPr>
          <a:lstStyle/>
          <a:p>
            <a:pPr algn="ctr">
              <a:lnSpc>
                <a:spcPts val="1700"/>
              </a:lnSpc>
            </a:pPr>
            <a:r>
              <a:rPr lang="en-US" dirty="0">
                <a:solidFill>
                  <a:schemeClr val="bg1">
                    <a:lumMod val="95000"/>
                  </a:schemeClr>
                </a:solidFill>
                <a:latin typeface="Adobe Clean Light" panose="020B0303020404020204" pitchFamily="34" charset="0"/>
              </a:rPr>
              <a:t>Target</a:t>
            </a:r>
          </a:p>
        </p:txBody>
      </p:sp>
      <p:sp>
        <p:nvSpPr>
          <p:cNvPr id="113" name="TextBox 112"/>
          <p:cNvSpPr txBox="1"/>
          <p:nvPr/>
        </p:nvSpPr>
        <p:spPr>
          <a:xfrm>
            <a:off x="10050230" y="4907557"/>
            <a:ext cx="1598429" cy="1015663"/>
          </a:xfrm>
          <a:prstGeom prst="rect">
            <a:avLst/>
          </a:prstGeom>
          <a:noFill/>
        </p:spPr>
        <p:txBody>
          <a:bodyPr wrap="square" rtlCol="0">
            <a:spAutoFit/>
          </a:bodyPr>
          <a:lstStyle/>
          <a:p>
            <a:r>
              <a:rPr lang="en-US" sz="1200" dirty="0">
                <a:solidFill>
                  <a:schemeClr val="bg1"/>
                </a:solidFill>
              </a:rPr>
              <a:t>This is sample text. </a:t>
            </a:r>
            <a:r>
              <a:rPr lang="en-US" sz="1200" dirty="0" err="1">
                <a:solidFill>
                  <a:schemeClr val="bg1"/>
                </a:solidFill>
              </a:rPr>
              <a:t>Sed</a:t>
            </a:r>
            <a:r>
              <a:rPr lang="en-US" sz="1200" dirty="0">
                <a:solidFill>
                  <a:schemeClr val="bg1"/>
                </a:solidFill>
              </a:rPr>
              <a:t> </a:t>
            </a:r>
            <a:r>
              <a:rPr lang="en-US" sz="1200" dirty="0" err="1">
                <a:solidFill>
                  <a:schemeClr val="bg1"/>
                </a:solidFill>
              </a:rPr>
              <a:t>ut</a:t>
            </a:r>
            <a:r>
              <a:rPr lang="en-US" sz="1200" dirty="0">
                <a:solidFill>
                  <a:schemeClr val="bg1"/>
                </a:solidFill>
              </a:rPr>
              <a:t> </a:t>
            </a:r>
            <a:r>
              <a:rPr lang="en-US" sz="1200" dirty="0" err="1">
                <a:solidFill>
                  <a:schemeClr val="bg1"/>
                </a:solidFill>
              </a:rPr>
              <a:t>perspiciatis</a:t>
            </a:r>
            <a:r>
              <a:rPr lang="en-US" sz="1200" dirty="0">
                <a:solidFill>
                  <a:schemeClr val="bg1"/>
                </a:solidFill>
              </a:rPr>
              <a:t> </a:t>
            </a:r>
            <a:r>
              <a:rPr lang="en-US" sz="1200" dirty="0" err="1">
                <a:solidFill>
                  <a:schemeClr val="bg1"/>
                </a:solidFill>
              </a:rPr>
              <a:t>unde</a:t>
            </a:r>
            <a:r>
              <a:rPr lang="en-US" sz="1200" dirty="0">
                <a:solidFill>
                  <a:schemeClr val="bg1"/>
                </a:solidFill>
              </a:rPr>
              <a:t> </a:t>
            </a:r>
            <a:r>
              <a:rPr lang="en-US" sz="1200" dirty="0" err="1">
                <a:solidFill>
                  <a:schemeClr val="bg1"/>
                </a:solidFill>
              </a:rPr>
              <a:t>omnis</a:t>
            </a:r>
            <a:r>
              <a:rPr lang="en-US" sz="1200" dirty="0">
                <a:solidFill>
                  <a:schemeClr val="bg1"/>
                </a:solidFill>
              </a:rPr>
              <a:t> </a:t>
            </a:r>
            <a:r>
              <a:rPr lang="en-US" sz="1200" dirty="0" err="1">
                <a:solidFill>
                  <a:schemeClr val="bg1"/>
                </a:solidFill>
              </a:rPr>
              <a:t>iste</a:t>
            </a:r>
            <a:r>
              <a:rPr lang="en-US" sz="1200" dirty="0">
                <a:solidFill>
                  <a:schemeClr val="bg1"/>
                </a:solidFill>
              </a:rPr>
              <a:t> </a:t>
            </a:r>
            <a:r>
              <a:rPr lang="en-US" sz="1200" dirty="0" err="1">
                <a:solidFill>
                  <a:schemeClr val="bg1"/>
                </a:solidFill>
              </a:rPr>
              <a:t>natus</a:t>
            </a:r>
            <a:r>
              <a:rPr lang="en-US" sz="1200" dirty="0">
                <a:solidFill>
                  <a:schemeClr val="bg1"/>
                </a:solidFill>
              </a:rPr>
              <a:t> error sit </a:t>
            </a:r>
            <a:r>
              <a:rPr lang="en-US" sz="1200" dirty="0" err="1">
                <a:solidFill>
                  <a:schemeClr val="bg1"/>
                </a:solidFill>
              </a:rPr>
              <a:t>voluptatem</a:t>
            </a:r>
            <a:r>
              <a:rPr lang="en-US" sz="1200" dirty="0">
                <a:solidFill>
                  <a:schemeClr val="bg1"/>
                </a:solidFill>
              </a:rPr>
              <a:t> </a:t>
            </a:r>
            <a:r>
              <a:rPr lang="en-US" sz="1200" dirty="0" err="1">
                <a:solidFill>
                  <a:schemeClr val="bg1"/>
                </a:solidFill>
              </a:rPr>
              <a:t>accusantium</a:t>
            </a:r>
            <a:r>
              <a:rPr lang="en-US" sz="1200" dirty="0">
                <a:solidFill>
                  <a:schemeClr val="bg1"/>
                </a:solidFill>
              </a:rPr>
              <a:t>.</a:t>
            </a:r>
          </a:p>
        </p:txBody>
      </p:sp>
      <p:sp>
        <p:nvSpPr>
          <p:cNvPr id="114" name="Rectangle 113"/>
          <p:cNvSpPr/>
          <p:nvPr/>
        </p:nvSpPr>
        <p:spPr>
          <a:xfrm>
            <a:off x="781148" y="5470695"/>
            <a:ext cx="7661794" cy="45803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500"/>
              </a:lnSpc>
            </a:pPr>
            <a:r>
              <a:rPr lang="en-US" b="1" dirty="0">
                <a:latin typeface="Adobe Clean SemiCondensed" panose="020B0503020404020204" pitchFamily="34" charset="0"/>
              </a:rPr>
              <a:t>COMPLEXITY AND TIME TO IMPLEMENT</a:t>
            </a:r>
          </a:p>
        </p:txBody>
      </p:sp>
      <p:sp>
        <p:nvSpPr>
          <p:cNvPr id="115" name="Rectangle 114"/>
          <p:cNvSpPr/>
          <p:nvPr/>
        </p:nvSpPr>
        <p:spPr>
          <a:xfrm rot="16200000">
            <a:off x="-1569351" y="3233609"/>
            <a:ext cx="4079932" cy="45803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500"/>
              </a:lnSpc>
            </a:pPr>
            <a:r>
              <a:rPr lang="en-US" b="1" dirty="0">
                <a:latin typeface="Adobe Clean SemiCondensed" panose="020B0503020404020204" pitchFamily="34" charset="0"/>
              </a:rPr>
              <a:t>POTENTIAL IMPACT AND VALUE</a:t>
            </a:r>
          </a:p>
        </p:txBody>
      </p:sp>
    </p:spTree>
    <p:custDataLst>
      <p:tags r:id="rId1"/>
    </p:custDataLst>
    <p:extLst>
      <p:ext uri="{BB962C8B-B14F-4D97-AF65-F5344CB8AC3E}">
        <p14:creationId xmlns:p14="http://schemas.microsoft.com/office/powerpoint/2010/main" val="644943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Title 2048"/>
          <p:cNvSpPr>
            <a:spLocks noGrp="1"/>
          </p:cNvSpPr>
          <p:nvPr>
            <p:ph type="title"/>
          </p:nvPr>
        </p:nvSpPr>
        <p:spPr/>
        <p:txBody>
          <a:bodyPr/>
          <a:lstStyle/>
          <a:p>
            <a:r>
              <a:rPr lang="en-US" dirty="0"/>
              <a:t>Display Advertising Retargeting Use Case Overview</a:t>
            </a:r>
            <a:endParaRPr lang="en-US" dirty="0">
              <a:solidFill>
                <a:schemeClr val="bg1"/>
              </a:solidFill>
              <a:effectLst>
                <a:outerShdw blurRad="50800" dist="38100" dir="2700000" algn="tl" rotWithShape="0">
                  <a:prstClr val="black">
                    <a:alpha val="40000"/>
                  </a:prstClr>
                </a:outerShdw>
              </a:effectLst>
            </a:endParaRPr>
          </a:p>
        </p:txBody>
      </p:sp>
      <p:sp>
        <p:nvSpPr>
          <p:cNvPr id="4" name="Slide Number Placeholder 3"/>
          <p:cNvSpPr>
            <a:spLocks noGrp="1"/>
          </p:cNvSpPr>
          <p:nvPr>
            <p:ph type="sldNum" sz="quarter" idx="12"/>
          </p:nvPr>
        </p:nvSpPr>
        <p:spPr/>
        <p:txBody>
          <a:bodyPr/>
          <a:lstStyle/>
          <a:p>
            <a:pPr algn="ctr"/>
            <a:fld id="{90156F56-D5AE-4C6F-B826-C69D1BC521BB}" type="slidenum">
              <a:rPr lang="en-US" smtClean="0"/>
              <a:pPr algn="ctr"/>
              <a:t>7</a:t>
            </a:fld>
            <a:endParaRPr lang="en-US" dirty="0"/>
          </a:p>
        </p:txBody>
      </p:sp>
      <p:pic>
        <p:nvPicPr>
          <p:cNvPr id="52" name="Picture 51" hidden="1"/>
          <p:cNvPicPr>
            <a:picLocks noChangeAspect="1"/>
          </p:cNvPicPr>
          <p:nvPr/>
        </p:nvPicPr>
        <p:blipFill>
          <a:blip r:embed="rId3">
            <a:extLst>
              <a:ext uri="{BEBA8EAE-BF5A-486C-A8C5-ECC9F3942E4B}">
                <a14:imgProps xmlns:a14="http://schemas.microsoft.com/office/drawing/2010/main">
                  <a14:imgLayer r:embed="rId4">
                    <a14:imgEffect>
                      <a14:artisticPaintStrokes/>
                    </a14:imgEffect>
                  </a14:imgLayer>
                </a14:imgProps>
              </a:ext>
              <a:ext uri="{28A0092B-C50C-407E-A947-70E740481C1C}">
                <a14:useLocalDpi xmlns:a14="http://schemas.microsoft.com/office/drawing/2010/main" val="0"/>
              </a:ext>
            </a:extLst>
          </a:blip>
          <a:stretch>
            <a:fillRect/>
          </a:stretch>
        </p:blipFill>
        <p:spPr>
          <a:xfrm>
            <a:off x="3155902" y="780676"/>
            <a:ext cx="2248650" cy="2377998"/>
          </a:xfrm>
          <a:prstGeom prst="rect">
            <a:avLst/>
          </a:prstGeom>
        </p:spPr>
      </p:pic>
      <p:pic>
        <p:nvPicPr>
          <p:cNvPr id="50" name="Picture 49" hidden="1"/>
          <p:cNvPicPr>
            <a:picLocks noChangeAspect="1"/>
          </p:cNvPicPr>
          <p:nvPr/>
        </p:nvPicPr>
        <p:blipFill>
          <a:blip r:embed="rId5">
            <a:extLst>
              <a:ext uri="{BEBA8EAE-BF5A-486C-A8C5-ECC9F3942E4B}">
                <a14:imgProps xmlns:a14="http://schemas.microsoft.com/office/drawing/2010/main">
                  <a14:imgLayer r:embed="rId6">
                    <a14:imgEffect>
                      <a14:artisticPaintBrush/>
                    </a14:imgEffect>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934248" y="711968"/>
            <a:ext cx="1918129" cy="2307315"/>
          </a:xfrm>
          <a:prstGeom prst="rect">
            <a:avLst/>
          </a:prstGeom>
        </p:spPr>
      </p:pic>
      <p:pic>
        <p:nvPicPr>
          <p:cNvPr id="51" name="Picture 8" descr="Image result for woman executive transparent" hidden="1"/>
          <p:cNvPicPr>
            <a:picLocks noChangeAspect="1" noChangeArrowheads="1"/>
          </p:cNvPicPr>
          <p:nvPr/>
        </p:nvPicPr>
        <p:blipFill>
          <a:blip r:embed="rId7">
            <a:extLst>
              <a:ext uri="{BEBA8EAE-BF5A-486C-A8C5-ECC9F3942E4B}">
                <a14:imgProps xmlns:a14="http://schemas.microsoft.com/office/drawing/2010/main">
                  <a14:imgLayer r:embed="rId8">
                    <a14:imgEffect>
                      <a14:artisticWatercolorSponge/>
                    </a14:imgEffect>
                  </a14:imgLayer>
                </a14:imgProps>
              </a:ext>
              <a:ext uri="{28A0092B-C50C-407E-A947-70E740481C1C}">
                <a14:useLocalDpi xmlns:a14="http://schemas.microsoft.com/office/drawing/2010/main" val="0"/>
              </a:ext>
            </a:extLst>
          </a:blip>
          <a:srcRect/>
          <a:stretch>
            <a:fillRect/>
          </a:stretch>
        </p:blipFill>
        <p:spPr bwMode="auto">
          <a:xfrm>
            <a:off x="4044523" y="382015"/>
            <a:ext cx="1591977" cy="251364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3" name="Picture 52" hidden="1"/>
          <p:cNvPicPr>
            <a:picLocks noChangeAspect="1"/>
          </p:cNvPicPr>
          <p:nvPr/>
        </p:nvPicPr>
        <p:blipFill rotWithShape="1">
          <a:blip r:embed="rId9">
            <a:extLst>
              <a:ext uri="{BEBA8EAE-BF5A-486C-A8C5-ECC9F3942E4B}">
                <a14:imgProps xmlns:a14="http://schemas.microsoft.com/office/drawing/2010/main">
                  <a14:imgLayer r:embed="rId10">
                    <a14:imgEffect>
                      <a14:artisticWatercolorSponge/>
                    </a14:imgEffect>
                  </a14:imgLayer>
                </a14:imgProps>
              </a:ext>
              <a:ext uri="{28A0092B-C50C-407E-A947-70E740481C1C}">
                <a14:useLocalDpi xmlns:a14="http://schemas.microsoft.com/office/drawing/2010/main" val="0"/>
              </a:ext>
            </a:extLst>
          </a:blip>
          <a:srcRect b="35656"/>
          <a:stretch/>
        </p:blipFill>
        <p:spPr>
          <a:xfrm>
            <a:off x="6644875" y="322501"/>
            <a:ext cx="1900648" cy="2978980"/>
          </a:xfrm>
          <a:prstGeom prst="rect">
            <a:avLst/>
          </a:prstGeom>
          <a:effectLst/>
        </p:spPr>
      </p:pic>
      <p:pic>
        <p:nvPicPr>
          <p:cNvPr id="5" name="Picture 4" hidden="1"/>
          <p:cNvPicPr>
            <a:picLocks noChangeAspect="1"/>
          </p:cNvPicPr>
          <p:nvPr/>
        </p:nvPicPr>
        <p:blipFill>
          <a:blip r:embed="rId11"/>
          <a:stretch>
            <a:fillRect/>
          </a:stretch>
        </p:blipFill>
        <p:spPr>
          <a:xfrm>
            <a:off x="284344" y="887466"/>
            <a:ext cx="6414077" cy="5248969"/>
          </a:xfrm>
          <a:prstGeom prst="rect">
            <a:avLst/>
          </a:prstGeom>
          <a:ln>
            <a:noFill/>
          </a:ln>
          <a:effectLst>
            <a:reflection blurRad="6350" stA="50000" endA="300" endPos="5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5" name="Rectangle 24" hidden="1"/>
          <p:cNvSpPr/>
          <p:nvPr/>
        </p:nvSpPr>
        <p:spPr>
          <a:xfrm>
            <a:off x="-2" y="-4186"/>
            <a:ext cx="12188825" cy="528500"/>
          </a:xfrm>
          <a:prstGeom prst="rect">
            <a:avLst/>
          </a:prstGeom>
          <a:solidFill>
            <a:schemeClr val="tx1">
              <a:lumMod val="85000"/>
              <a:lumOff val="1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woman" hidden="1"/>
          <p:cNvGrpSpPr/>
          <p:nvPr/>
        </p:nvGrpSpPr>
        <p:grpSpPr>
          <a:xfrm>
            <a:off x="4452208" y="-30228"/>
            <a:ext cx="3493255" cy="3188820"/>
            <a:chOff x="4190234" y="3089750"/>
            <a:chExt cx="5270475" cy="4811155"/>
          </a:xfrm>
          <a:effectLst>
            <a:outerShdw blurRad="50800" dist="127000" dir="2700000" algn="tl" rotWithShape="0">
              <a:prstClr val="black">
                <a:alpha val="40000"/>
              </a:prstClr>
            </a:outerShdw>
          </a:effectLst>
        </p:grpSpPr>
        <p:pic>
          <p:nvPicPr>
            <p:cNvPr id="2054" name="Picture 6" descr="Image result for executive woman front view png"/>
            <p:cNvPicPr>
              <a:picLocks noChangeAspect="1" noChangeArrowheads="1"/>
            </p:cNvPicPr>
            <p:nvPr/>
          </p:nvPicPr>
          <p:blipFill rotWithShape="1">
            <a:blip r:embed="rId12">
              <a:duotone>
                <a:schemeClr val="accent4">
                  <a:shade val="45000"/>
                  <a:satMod val="135000"/>
                </a:schemeClr>
                <a:prstClr val="white"/>
              </a:duotone>
              <a:extLst>
                <a:ext uri="{BEBA8EAE-BF5A-486C-A8C5-ECC9F3942E4B}">
                  <a14:imgProps xmlns:a14="http://schemas.microsoft.com/office/drawing/2010/main">
                    <a14:imgLayer r:embed="rId13">
                      <a14:imgEffect>
                        <a14:artisticPencilGrayscale/>
                      </a14:imgEffect>
                      <a14:imgEffect>
                        <a14:brightnessContrast contrast="50000"/>
                      </a14:imgEffect>
                    </a14:imgLayer>
                  </a14:imgProps>
                </a:ext>
                <a:ext uri="{28A0092B-C50C-407E-A947-70E740481C1C}">
                  <a14:useLocalDpi xmlns:a14="http://schemas.microsoft.com/office/drawing/2010/main" val="0"/>
                </a:ext>
              </a:extLst>
            </a:blip>
            <a:srcRect l="57228"/>
            <a:stretch/>
          </p:blipFill>
          <p:spPr bwMode="auto">
            <a:xfrm>
              <a:off x="7199638" y="3138404"/>
              <a:ext cx="2261071" cy="476250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executive woman front view png"/>
            <p:cNvPicPr>
              <a:picLocks noChangeAspect="1" noChangeArrowheads="1"/>
            </p:cNvPicPr>
            <p:nvPr/>
          </p:nvPicPr>
          <p:blipFill rotWithShape="1">
            <a:blip r:embed="rId14">
              <a:duotone>
                <a:prstClr val="black"/>
                <a:schemeClr val="accent1">
                  <a:tint val="45000"/>
                  <a:satMod val="400000"/>
                </a:schemeClr>
              </a:duotone>
              <a:extLst>
                <a:ext uri="{28A0092B-C50C-407E-A947-70E740481C1C}">
                  <a14:useLocalDpi xmlns:a14="http://schemas.microsoft.com/office/drawing/2010/main" val="0"/>
                </a:ext>
              </a:extLst>
            </a:blip>
            <a:srcRect l="37504" r="42488"/>
            <a:stretch/>
          </p:blipFill>
          <p:spPr bwMode="auto">
            <a:xfrm>
              <a:off x="6137183" y="3138404"/>
              <a:ext cx="1057702" cy="4762499"/>
            </a:xfrm>
            <a:prstGeom prst="rect">
              <a:avLst/>
            </a:prstGeom>
            <a:effectLst/>
            <a:extLst>
              <a:ext uri="{909E8E84-426E-40DD-AFC4-6F175D3DCCD1}">
                <a14:hiddenFill xmlns:a14="http://schemas.microsoft.com/office/drawing/2010/main">
                  <a:solidFill>
                    <a:srgbClr val="FFFFFF"/>
                  </a:solidFill>
                </a14:hiddenFill>
              </a:ext>
            </a:extLst>
          </p:spPr>
        </p:pic>
        <p:pic>
          <p:nvPicPr>
            <p:cNvPr id="2058" name="Picture 10" descr="Image result for executive woman front view png"/>
            <p:cNvPicPr>
              <a:picLocks noChangeAspect="1" noChangeArrowheads="1"/>
            </p:cNvPicPr>
            <p:nvPr/>
          </p:nvPicPr>
          <p:blipFill rotWithShape="1">
            <a:blip r:embed="rId12">
              <a:duotone>
                <a:schemeClr val="accent2">
                  <a:shade val="45000"/>
                  <a:satMod val="135000"/>
                </a:schemeClr>
                <a:prstClr val="white"/>
              </a:duotone>
              <a:extLst>
                <a:ext uri="{BEBA8EAE-BF5A-486C-A8C5-ECC9F3942E4B}">
                  <a14:imgProps xmlns:a14="http://schemas.microsoft.com/office/drawing/2010/main">
                    <a14:imgLayer r:embed="rId13">
                      <a14:imgEffect>
                        <a14:artisticPencilGrayscale/>
                      </a14:imgEffect>
                      <a14:imgEffect>
                        <a14:brightnessContrast contrast="50000"/>
                      </a14:imgEffect>
                    </a14:imgLayer>
                  </a14:imgProps>
                </a:ext>
                <a:ext uri="{28A0092B-C50C-407E-A947-70E740481C1C}">
                  <a14:useLocalDpi xmlns:a14="http://schemas.microsoft.com/office/drawing/2010/main" val="0"/>
                </a:ext>
              </a:extLst>
            </a:blip>
            <a:srcRect r="63260"/>
            <a:stretch/>
          </p:blipFill>
          <p:spPr bwMode="auto">
            <a:xfrm>
              <a:off x="4190234" y="3089750"/>
              <a:ext cx="1942195" cy="4762501"/>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10" hidden="1"/>
          <p:cNvSpPr/>
          <p:nvPr/>
        </p:nvSpPr>
        <p:spPr>
          <a:xfrm>
            <a:off x="-1252" y="1678827"/>
            <a:ext cx="12188825" cy="815407"/>
          </a:xfrm>
          <a:prstGeom prst="rect">
            <a:avLst/>
          </a:prstGeom>
          <a:solidFill>
            <a:schemeClr val="tx1">
              <a:lumMod val="85000"/>
              <a:lumOff val="1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dobe Clean Light" panose="020B0303020404020204" pitchFamily="34" charset="0"/>
                <a:ea typeface="Adobe Clean" charset="0"/>
                <a:cs typeface="Adobe Clean" charset="0"/>
              </a:rPr>
              <a:t>Use Case Summary:</a:t>
            </a:r>
            <a:r>
              <a:rPr lang="en-US" dirty="0">
                <a:solidFill>
                  <a:schemeClr val="bg1"/>
                </a:solidFill>
                <a:latin typeface="Adobe Clean Light" panose="020B0303020404020204" pitchFamily="34" charset="0"/>
                <a:ea typeface="Adobe Clean Light" charset="0"/>
                <a:cs typeface="Adobe Clean Light" charset="0"/>
              </a:rPr>
              <a:t> Leverage data about visitors to the Wolters Kluwer sites to identify key segments </a:t>
            </a:r>
          </a:p>
          <a:p>
            <a:pPr algn="ctr"/>
            <a:r>
              <a:rPr lang="en-US" dirty="0">
                <a:solidFill>
                  <a:schemeClr val="bg1"/>
                </a:solidFill>
                <a:latin typeface="Adobe Clean Light" panose="020B0303020404020204" pitchFamily="34" charset="0"/>
                <a:ea typeface="Adobe Clean Light" charset="0"/>
                <a:cs typeface="Adobe Clean Light" charset="0"/>
              </a:rPr>
              <a:t>and groups to then target with personalized display advertising content.</a:t>
            </a:r>
          </a:p>
        </p:txBody>
      </p:sp>
      <p:sp>
        <p:nvSpPr>
          <p:cNvPr id="2053" name="Rectangle 2052" hidden="1"/>
          <p:cNvSpPr/>
          <p:nvPr/>
        </p:nvSpPr>
        <p:spPr>
          <a:xfrm>
            <a:off x="476651" y="960199"/>
            <a:ext cx="11207976" cy="1085966"/>
          </a:xfrm>
          <a:prstGeom prst="rect">
            <a:avLst/>
          </a:prstGeom>
        </p:spPr>
        <p:txBody>
          <a:bodyPr wrap="none">
            <a:prstTxWarp prst="textDeflateBottom">
              <a:avLst/>
            </a:prstTxWarp>
            <a:spAutoFit/>
          </a:bodyPr>
          <a:lstStyle/>
          <a:p>
            <a:pPr algn="ctr"/>
            <a:r>
              <a:rPr lang="en-US" b="1" dirty="0">
                <a:ln w="6600">
                  <a:solidFill>
                    <a:schemeClr val="accent2"/>
                  </a:solidFill>
                  <a:prstDash val="solid"/>
                </a:ln>
                <a:solidFill>
                  <a:srgbClr val="FFFFFF"/>
                </a:solidFill>
                <a:effectLst>
                  <a:outerShdw dist="38100" dir="2700000" algn="tl" rotWithShape="0">
                    <a:schemeClr val="accent2"/>
                  </a:outerShdw>
                </a:effectLst>
              </a:rPr>
              <a:t>Share and Discuss Your                                 Findings with Your Team!</a:t>
            </a:r>
          </a:p>
        </p:txBody>
      </p:sp>
      <p:sp>
        <p:nvSpPr>
          <p:cNvPr id="120" name="Arrow: Pentagon 119"/>
          <p:cNvSpPr/>
          <p:nvPr/>
        </p:nvSpPr>
        <p:spPr>
          <a:xfrm>
            <a:off x="2782388" y="4699748"/>
            <a:ext cx="8804022" cy="988773"/>
          </a:xfrm>
          <a:prstGeom prst="homePlate">
            <a:avLst/>
          </a:prstGeom>
          <a:gradFill>
            <a:gsLst>
              <a:gs pos="0">
                <a:schemeClr val="accent6">
                  <a:lumMod val="40000"/>
                  <a:lumOff val="60000"/>
                </a:schemeClr>
              </a:gs>
              <a:gs pos="46000">
                <a:schemeClr val="accent6">
                  <a:lumMod val="95000"/>
                  <a:lumOff val="5000"/>
                </a:schemeClr>
              </a:gs>
              <a:gs pos="100000">
                <a:schemeClr val="accent6">
                  <a:lumMod val="60000"/>
                </a:schemeClr>
              </a:gs>
            </a:gsLst>
            <a:lin ang="2700000" scaled="1"/>
          </a:gradFill>
          <a:ln w="25400" cap="rnd">
            <a:noFill/>
            <a:round/>
          </a:ln>
          <a:effectLst>
            <a:outerShdw blurRad="215900" dist="889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dirty="0"/>
          </a:p>
        </p:txBody>
      </p:sp>
      <p:sp>
        <p:nvSpPr>
          <p:cNvPr id="119" name="Arrow: Pentagon 118"/>
          <p:cNvSpPr/>
          <p:nvPr/>
        </p:nvSpPr>
        <p:spPr>
          <a:xfrm>
            <a:off x="2796004" y="3397898"/>
            <a:ext cx="8032417" cy="960120"/>
          </a:xfrm>
          <a:prstGeom prst="homePlate">
            <a:avLst/>
          </a:prstGeom>
          <a:gradFill>
            <a:gsLst>
              <a:gs pos="0">
                <a:schemeClr val="accent5">
                  <a:lumMod val="60000"/>
                  <a:lumOff val="40000"/>
                </a:schemeClr>
              </a:gs>
              <a:gs pos="46000">
                <a:schemeClr val="accent5"/>
              </a:gs>
              <a:gs pos="100000">
                <a:schemeClr val="accent5">
                  <a:lumMod val="50000"/>
                </a:schemeClr>
              </a:gs>
            </a:gsLst>
            <a:lin ang="2700000" scaled="1"/>
          </a:gradFill>
          <a:ln w="25400" cap="rnd">
            <a:noFill/>
            <a:round/>
          </a:ln>
          <a:effectLst>
            <a:outerShdw blurRad="215900" dist="889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dirty="0"/>
          </a:p>
        </p:txBody>
      </p:sp>
      <p:sp>
        <p:nvSpPr>
          <p:cNvPr id="118" name="Arrow: Pentagon 117"/>
          <p:cNvSpPr/>
          <p:nvPr/>
        </p:nvSpPr>
        <p:spPr>
          <a:xfrm>
            <a:off x="2782387" y="2042961"/>
            <a:ext cx="7312689" cy="978408"/>
          </a:xfrm>
          <a:prstGeom prst="homePlate">
            <a:avLst/>
          </a:prstGeom>
          <a:gradFill>
            <a:gsLst>
              <a:gs pos="0">
                <a:schemeClr val="accent1"/>
              </a:gs>
              <a:gs pos="46000">
                <a:schemeClr val="accent1">
                  <a:lumMod val="75000"/>
                </a:schemeClr>
              </a:gs>
              <a:gs pos="100000">
                <a:schemeClr val="accent1">
                  <a:lumMod val="50000"/>
                </a:schemeClr>
              </a:gs>
            </a:gsLst>
            <a:lin ang="2700000" scaled="1"/>
          </a:gradFill>
          <a:ln w="25400" cap="rnd">
            <a:noFill/>
            <a:round/>
          </a:ln>
          <a:effectLst>
            <a:outerShdw blurRad="215900" dist="889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dirty="0"/>
          </a:p>
        </p:txBody>
      </p:sp>
      <p:grpSp>
        <p:nvGrpSpPr>
          <p:cNvPr id="40" name="Group 39"/>
          <p:cNvGrpSpPr/>
          <p:nvPr/>
        </p:nvGrpSpPr>
        <p:grpSpPr>
          <a:xfrm>
            <a:off x="419671" y="1482175"/>
            <a:ext cx="8832613" cy="4767944"/>
            <a:chOff x="2230664" y="3194957"/>
            <a:chExt cx="7298001" cy="4767944"/>
          </a:xfrm>
        </p:grpSpPr>
        <p:grpSp>
          <p:nvGrpSpPr>
            <p:cNvPr id="41" name="Group 40"/>
            <p:cNvGrpSpPr/>
            <p:nvPr/>
          </p:nvGrpSpPr>
          <p:grpSpPr>
            <a:xfrm>
              <a:off x="2230664" y="3194957"/>
              <a:ext cx="1963461" cy="1546108"/>
              <a:chOff x="5031920" y="1460500"/>
              <a:chExt cx="2184220" cy="1719942"/>
            </a:xfrm>
            <a:effectLst>
              <a:outerShdw blurRad="304800" dist="190500" algn="l" rotWithShape="0">
                <a:prstClr val="black">
                  <a:alpha val="40000"/>
                </a:prstClr>
              </a:outerShdw>
            </a:effectLst>
          </p:grpSpPr>
          <p:sp>
            <p:nvSpPr>
              <p:cNvPr id="79" name="Parallelogram 30"/>
              <p:cNvSpPr/>
              <p:nvPr/>
            </p:nvSpPr>
            <p:spPr>
              <a:xfrm rot="10800000" flipV="1">
                <a:off x="5031920" y="2477292"/>
                <a:ext cx="2184219" cy="703149"/>
              </a:xfrm>
              <a:custGeom>
                <a:avLst/>
                <a:gdLst>
                  <a:gd name="connsiteX0" fmla="*/ 0 w 2184219"/>
                  <a:gd name="connsiteY0" fmla="*/ 386442 h 386442"/>
                  <a:gd name="connsiteX1" fmla="*/ 856974 w 2184219"/>
                  <a:gd name="connsiteY1" fmla="*/ 0 h 386442"/>
                  <a:gd name="connsiteX2" fmla="*/ 2184219 w 2184219"/>
                  <a:gd name="connsiteY2" fmla="*/ 0 h 386442"/>
                  <a:gd name="connsiteX3" fmla="*/ 1327245 w 2184219"/>
                  <a:gd name="connsiteY3" fmla="*/ 386442 h 386442"/>
                  <a:gd name="connsiteX4" fmla="*/ 0 w 2184219"/>
                  <a:gd name="connsiteY4" fmla="*/ 386442 h 386442"/>
                  <a:gd name="connsiteX0" fmla="*/ 0 w 2184219"/>
                  <a:gd name="connsiteY0" fmla="*/ 386442 h 386442"/>
                  <a:gd name="connsiteX1" fmla="*/ 856974 w 2184219"/>
                  <a:gd name="connsiteY1" fmla="*/ 0 h 386442"/>
                  <a:gd name="connsiteX2" fmla="*/ 2184219 w 2184219"/>
                  <a:gd name="connsiteY2" fmla="*/ 0 h 386442"/>
                  <a:gd name="connsiteX3" fmla="*/ 1093883 w 2184219"/>
                  <a:gd name="connsiteY3" fmla="*/ 386442 h 386442"/>
                  <a:gd name="connsiteX4" fmla="*/ 0 w 2184219"/>
                  <a:gd name="connsiteY4" fmla="*/ 386442 h 386442"/>
                  <a:gd name="connsiteX0" fmla="*/ 0 w 2184219"/>
                  <a:gd name="connsiteY0" fmla="*/ 386442 h 386442"/>
                  <a:gd name="connsiteX1" fmla="*/ 849831 w 2184219"/>
                  <a:gd name="connsiteY1" fmla="*/ 0 h 386442"/>
                  <a:gd name="connsiteX2" fmla="*/ 2184219 w 2184219"/>
                  <a:gd name="connsiteY2" fmla="*/ 0 h 386442"/>
                  <a:gd name="connsiteX3" fmla="*/ 1093883 w 2184219"/>
                  <a:gd name="connsiteY3" fmla="*/ 386442 h 386442"/>
                  <a:gd name="connsiteX4" fmla="*/ 0 w 2184219"/>
                  <a:gd name="connsiteY4" fmla="*/ 386442 h 386442"/>
                  <a:gd name="connsiteX0" fmla="*/ 0 w 2184219"/>
                  <a:gd name="connsiteY0" fmla="*/ 703149 h 703149"/>
                  <a:gd name="connsiteX1" fmla="*/ 704575 w 2184219"/>
                  <a:gd name="connsiteY1" fmla="*/ 0 h 703149"/>
                  <a:gd name="connsiteX2" fmla="*/ 2184219 w 2184219"/>
                  <a:gd name="connsiteY2" fmla="*/ 316707 h 703149"/>
                  <a:gd name="connsiteX3" fmla="*/ 1093883 w 2184219"/>
                  <a:gd name="connsiteY3" fmla="*/ 703149 h 703149"/>
                  <a:gd name="connsiteX4" fmla="*/ 0 w 2184219"/>
                  <a:gd name="connsiteY4" fmla="*/ 703149 h 703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4219" h="703149">
                    <a:moveTo>
                      <a:pt x="0" y="703149"/>
                    </a:moveTo>
                    <a:lnTo>
                      <a:pt x="704575" y="0"/>
                    </a:lnTo>
                    <a:lnTo>
                      <a:pt x="2184219" y="316707"/>
                    </a:lnTo>
                    <a:lnTo>
                      <a:pt x="1093883" y="703149"/>
                    </a:lnTo>
                    <a:lnTo>
                      <a:pt x="0" y="703149"/>
                    </a:lnTo>
                    <a:close/>
                  </a:path>
                </a:pathLst>
              </a:custGeom>
              <a:solidFill>
                <a:schemeClr val="accent3">
                  <a:lumMod val="50000"/>
                </a:schemeClr>
              </a:solidFill>
              <a:ln w="25400" cap="rnd">
                <a:no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80" name="Parallelogram 29"/>
              <p:cNvSpPr/>
              <p:nvPr/>
            </p:nvSpPr>
            <p:spPr>
              <a:xfrm rot="5400000" flipH="1" flipV="1">
                <a:off x="5933985" y="1898287"/>
                <a:ext cx="1713592" cy="850718"/>
              </a:xfrm>
              <a:custGeom>
                <a:avLst/>
                <a:gdLst>
                  <a:gd name="connsiteX0" fmla="*/ 0 w 1489754"/>
                  <a:gd name="connsiteY0" fmla="*/ 850718 h 850718"/>
                  <a:gd name="connsiteX1" fmla="*/ 387306 w 1489754"/>
                  <a:gd name="connsiteY1" fmla="*/ 0 h 850718"/>
                  <a:gd name="connsiteX2" fmla="*/ 1489754 w 1489754"/>
                  <a:gd name="connsiteY2" fmla="*/ 0 h 850718"/>
                  <a:gd name="connsiteX3" fmla="*/ 1102448 w 1489754"/>
                  <a:gd name="connsiteY3" fmla="*/ 850718 h 850718"/>
                  <a:gd name="connsiteX4" fmla="*/ 0 w 1489754"/>
                  <a:gd name="connsiteY4" fmla="*/ 850718 h 850718"/>
                  <a:gd name="connsiteX0" fmla="*/ 0 w 1713592"/>
                  <a:gd name="connsiteY0" fmla="*/ 850718 h 850718"/>
                  <a:gd name="connsiteX1" fmla="*/ 387306 w 1713592"/>
                  <a:gd name="connsiteY1" fmla="*/ 0 h 850718"/>
                  <a:gd name="connsiteX2" fmla="*/ 1713592 w 1713592"/>
                  <a:gd name="connsiteY2" fmla="*/ 0 h 850718"/>
                  <a:gd name="connsiteX3" fmla="*/ 1102448 w 1713592"/>
                  <a:gd name="connsiteY3" fmla="*/ 850718 h 850718"/>
                  <a:gd name="connsiteX4" fmla="*/ 0 w 1713592"/>
                  <a:gd name="connsiteY4" fmla="*/ 850718 h 850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3592" h="850718">
                    <a:moveTo>
                      <a:pt x="0" y="850718"/>
                    </a:moveTo>
                    <a:lnTo>
                      <a:pt x="387306" y="0"/>
                    </a:lnTo>
                    <a:lnTo>
                      <a:pt x="1713592" y="0"/>
                    </a:lnTo>
                    <a:lnTo>
                      <a:pt x="1102448" y="850718"/>
                    </a:lnTo>
                    <a:lnTo>
                      <a:pt x="0" y="850718"/>
                    </a:lnTo>
                    <a:close/>
                  </a:path>
                </a:pathLst>
              </a:custGeom>
              <a:solidFill>
                <a:schemeClr val="accent3">
                  <a:lumMod val="60000"/>
                  <a:lumOff val="40000"/>
                </a:schemeClr>
              </a:solidFill>
              <a:ln w="25400" cap="rnd">
                <a:noFill/>
                <a:roun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81" name="Rectangle 80"/>
              <p:cNvSpPr>
                <a:spLocks noChangeAspect="1"/>
              </p:cNvSpPr>
              <p:nvPr/>
            </p:nvSpPr>
            <p:spPr>
              <a:xfrm>
                <a:off x="5031922" y="1460500"/>
                <a:ext cx="1333500" cy="1333500"/>
              </a:xfrm>
              <a:prstGeom prst="rect">
                <a:avLst/>
              </a:prstGeom>
              <a:solidFill>
                <a:schemeClr val="accent3">
                  <a:lumMod val="75000"/>
                </a:schemeClr>
              </a:solidFill>
              <a:ln w="25400" cap="rnd">
                <a:no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grpSp>
        <p:grpSp>
          <p:nvGrpSpPr>
            <p:cNvPr id="44" name="Group 43"/>
            <p:cNvGrpSpPr/>
            <p:nvPr/>
          </p:nvGrpSpPr>
          <p:grpSpPr>
            <a:xfrm flipV="1">
              <a:off x="2230664" y="6416793"/>
              <a:ext cx="1963461" cy="1546108"/>
              <a:chOff x="5031920" y="1460500"/>
              <a:chExt cx="2184220" cy="1719942"/>
            </a:xfrm>
            <a:effectLst>
              <a:outerShdw blurRad="304800" dist="190500" algn="l" rotWithShape="0">
                <a:prstClr val="black">
                  <a:alpha val="40000"/>
                </a:prstClr>
              </a:outerShdw>
            </a:effectLst>
          </p:grpSpPr>
          <p:sp>
            <p:nvSpPr>
              <p:cNvPr id="59" name="Parallelogram 30"/>
              <p:cNvSpPr/>
              <p:nvPr/>
            </p:nvSpPr>
            <p:spPr>
              <a:xfrm rot="10800000" flipV="1">
                <a:off x="5031920" y="2477292"/>
                <a:ext cx="2184219" cy="703149"/>
              </a:xfrm>
              <a:custGeom>
                <a:avLst/>
                <a:gdLst>
                  <a:gd name="connsiteX0" fmla="*/ 0 w 2184219"/>
                  <a:gd name="connsiteY0" fmla="*/ 386442 h 386442"/>
                  <a:gd name="connsiteX1" fmla="*/ 856974 w 2184219"/>
                  <a:gd name="connsiteY1" fmla="*/ 0 h 386442"/>
                  <a:gd name="connsiteX2" fmla="*/ 2184219 w 2184219"/>
                  <a:gd name="connsiteY2" fmla="*/ 0 h 386442"/>
                  <a:gd name="connsiteX3" fmla="*/ 1327245 w 2184219"/>
                  <a:gd name="connsiteY3" fmla="*/ 386442 h 386442"/>
                  <a:gd name="connsiteX4" fmla="*/ 0 w 2184219"/>
                  <a:gd name="connsiteY4" fmla="*/ 386442 h 386442"/>
                  <a:gd name="connsiteX0" fmla="*/ 0 w 2184219"/>
                  <a:gd name="connsiteY0" fmla="*/ 386442 h 386442"/>
                  <a:gd name="connsiteX1" fmla="*/ 856974 w 2184219"/>
                  <a:gd name="connsiteY1" fmla="*/ 0 h 386442"/>
                  <a:gd name="connsiteX2" fmla="*/ 2184219 w 2184219"/>
                  <a:gd name="connsiteY2" fmla="*/ 0 h 386442"/>
                  <a:gd name="connsiteX3" fmla="*/ 1093883 w 2184219"/>
                  <a:gd name="connsiteY3" fmla="*/ 386442 h 386442"/>
                  <a:gd name="connsiteX4" fmla="*/ 0 w 2184219"/>
                  <a:gd name="connsiteY4" fmla="*/ 386442 h 386442"/>
                  <a:gd name="connsiteX0" fmla="*/ 0 w 2184219"/>
                  <a:gd name="connsiteY0" fmla="*/ 386442 h 386442"/>
                  <a:gd name="connsiteX1" fmla="*/ 849831 w 2184219"/>
                  <a:gd name="connsiteY1" fmla="*/ 0 h 386442"/>
                  <a:gd name="connsiteX2" fmla="*/ 2184219 w 2184219"/>
                  <a:gd name="connsiteY2" fmla="*/ 0 h 386442"/>
                  <a:gd name="connsiteX3" fmla="*/ 1093883 w 2184219"/>
                  <a:gd name="connsiteY3" fmla="*/ 386442 h 386442"/>
                  <a:gd name="connsiteX4" fmla="*/ 0 w 2184219"/>
                  <a:gd name="connsiteY4" fmla="*/ 386442 h 386442"/>
                  <a:gd name="connsiteX0" fmla="*/ 0 w 2184219"/>
                  <a:gd name="connsiteY0" fmla="*/ 703149 h 703149"/>
                  <a:gd name="connsiteX1" fmla="*/ 704575 w 2184219"/>
                  <a:gd name="connsiteY1" fmla="*/ 0 h 703149"/>
                  <a:gd name="connsiteX2" fmla="*/ 2184219 w 2184219"/>
                  <a:gd name="connsiteY2" fmla="*/ 316707 h 703149"/>
                  <a:gd name="connsiteX3" fmla="*/ 1093883 w 2184219"/>
                  <a:gd name="connsiteY3" fmla="*/ 703149 h 703149"/>
                  <a:gd name="connsiteX4" fmla="*/ 0 w 2184219"/>
                  <a:gd name="connsiteY4" fmla="*/ 703149 h 703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4219" h="703149">
                    <a:moveTo>
                      <a:pt x="0" y="703149"/>
                    </a:moveTo>
                    <a:lnTo>
                      <a:pt x="704575" y="0"/>
                    </a:lnTo>
                    <a:lnTo>
                      <a:pt x="2184219" y="316707"/>
                    </a:lnTo>
                    <a:lnTo>
                      <a:pt x="1093883" y="703149"/>
                    </a:lnTo>
                    <a:lnTo>
                      <a:pt x="0" y="703149"/>
                    </a:lnTo>
                    <a:close/>
                  </a:path>
                </a:pathLst>
              </a:custGeom>
              <a:solidFill>
                <a:schemeClr val="accent4">
                  <a:lumMod val="50000"/>
                </a:schemeClr>
              </a:solidFill>
              <a:ln w="25400" cap="rnd">
                <a:no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77" name="Parallelogram 29"/>
              <p:cNvSpPr/>
              <p:nvPr/>
            </p:nvSpPr>
            <p:spPr>
              <a:xfrm rot="5400000" flipH="1" flipV="1">
                <a:off x="5933985" y="1898287"/>
                <a:ext cx="1713592" cy="850718"/>
              </a:xfrm>
              <a:custGeom>
                <a:avLst/>
                <a:gdLst>
                  <a:gd name="connsiteX0" fmla="*/ 0 w 1489754"/>
                  <a:gd name="connsiteY0" fmla="*/ 850718 h 850718"/>
                  <a:gd name="connsiteX1" fmla="*/ 387306 w 1489754"/>
                  <a:gd name="connsiteY1" fmla="*/ 0 h 850718"/>
                  <a:gd name="connsiteX2" fmla="*/ 1489754 w 1489754"/>
                  <a:gd name="connsiteY2" fmla="*/ 0 h 850718"/>
                  <a:gd name="connsiteX3" fmla="*/ 1102448 w 1489754"/>
                  <a:gd name="connsiteY3" fmla="*/ 850718 h 850718"/>
                  <a:gd name="connsiteX4" fmla="*/ 0 w 1489754"/>
                  <a:gd name="connsiteY4" fmla="*/ 850718 h 850718"/>
                  <a:gd name="connsiteX0" fmla="*/ 0 w 1713592"/>
                  <a:gd name="connsiteY0" fmla="*/ 850718 h 850718"/>
                  <a:gd name="connsiteX1" fmla="*/ 387306 w 1713592"/>
                  <a:gd name="connsiteY1" fmla="*/ 0 h 850718"/>
                  <a:gd name="connsiteX2" fmla="*/ 1713592 w 1713592"/>
                  <a:gd name="connsiteY2" fmla="*/ 0 h 850718"/>
                  <a:gd name="connsiteX3" fmla="*/ 1102448 w 1713592"/>
                  <a:gd name="connsiteY3" fmla="*/ 850718 h 850718"/>
                  <a:gd name="connsiteX4" fmla="*/ 0 w 1713592"/>
                  <a:gd name="connsiteY4" fmla="*/ 850718 h 850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3592" h="850718">
                    <a:moveTo>
                      <a:pt x="0" y="850718"/>
                    </a:moveTo>
                    <a:lnTo>
                      <a:pt x="387306" y="0"/>
                    </a:lnTo>
                    <a:lnTo>
                      <a:pt x="1713592" y="0"/>
                    </a:lnTo>
                    <a:lnTo>
                      <a:pt x="1102448" y="850718"/>
                    </a:lnTo>
                    <a:lnTo>
                      <a:pt x="0" y="850718"/>
                    </a:lnTo>
                    <a:close/>
                  </a:path>
                </a:pathLst>
              </a:custGeom>
              <a:solidFill>
                <a:schemeClr val="accent4"/>
              </a:solidFill>
              <a:ln w="25400" cap="rnd">
                <a:no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78" name="Rectangle 77"/>
              <p:cNvSpPr>
                <a:spLocks noChangeAspect="1"/>
              </p:cNvSpPr>
              <p:nvPr/>
            </p:nvSpPr>
            <p:spPr>
              <a:xfrm>
                <a:off x="5031922" y="1460500"/>
                <a:ext cx="1333500" cy="1333500"/>
              </a:xfrm>
              <a:prstGeom prst="rect">
                <a:avLst/>
              </a:prstGeom>
              <a:solidFill>
                <a:schemeClr val="accent4">
                  <a:lumMod val="75000"/>
                </a:schemeClr>
              </a:solidFill>
              <a:ln w="25400" cap="rnd">
                <a:no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grpSp>
        <p:grpSp>
          <p:nvGrpSpPr>
            <p:cNvPr id="45" name="Group 44"/>
            <p:cNvGrpSpPr/>
            <p:nvPr/>
          </p:nvGrpSpPr>
          <p:grpSpPr>
            <a:xfrm>
              <a:off x="2234233" y="4979566"/>
              <a:ext cx="1955258" cy="1198723"/>
              <a:chOff x="5031922" y="4900384"/>
              <a:chExt cx="2175094" cy="1333500"/>
            </a:xfrm>
            <a:effectLst>
              <a:outerShdw blurRad="304800" dist="190500" algn="l" rotWithShape="0">
                <a:prstClr val="black">
                  <a:alpha val="40000"/>
                </a:prstClr>
              </a:outerShdw>
            </a:effectLst>
          </p:grpSpPr>
          <p:sp>
            <p:nvSpPr>
              <p:cNvPr id="57" name="Rectangle 56"/>
              <p:cNvSpPr>
                <a:spLocks noChangeAspect="1"/>
              </p:cNvSpPr>
              <p:nvPr/>
            </p:nvSpPr>
            <p:spPr>
              <a:xfrm>
                <a:off x="5031922" y="4900384"/>
                <a:ext cx="1333500" cy="1333500"/>
              </a:xfrm>
              <a:prstGeom prst="rect">
                <a:avLst/>
              </a:prstGeom>
              <a:solidFill>
                <a:srgbClr val="009FDD"/>
              </a:solidFill>
              <a:ln w="25400" cap="rnd">
                <a:no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58" name="Trapezoid 57"/>
              <p:cNvSpPr/>
              <p:nvPr/>
            </p:nvSpPr>
            <p:spPr>
              <a:xfrm rot="5400000">
                <a:off x="6125060" y="5151246"/>
                <a:ext cx="1322316" cy="841597"/>
              </a:xfrm>
              <a:custGeom>
                <a:avLst/>
                <a:gdLst>
                  <a:gd name="connsiteX0" fmla="*/ 0 w 1199892"/>
                  <a:gd name="connsiteY0" fmla="*/ 921230 h 921230"/>
                  <a:gd name="connsiteX1" fmla="*/ 126678 w 1199892"/>
                  <a:gd name="connsiteY1" fmla="*/ 0 h 921230"/>
                  <a:gd name="connsiteX2" fmla="*/ 1073214 w 1199892"/>
                  <a:gd name="connsiteY2" fmla="*/ 0 h 921230"/>
                  <a:gd name="connsiteX3" fmla="*/ 1199892 w 1199892"/>
                  <a:gd name="connsiteY3" fmla="*/ 921230 h 921230"/>
                  <a:gd name="connsiteX4" fmla="*/ 0 w 1199892"/>
                  <a:gd name="connsiteY4" fmla="*/ 921230 h 921230"/>
                  <a:gd name="connsiteX0" fmla="*/ 0 w 1199892"/>
                  <a:gd name="connsiteY0" fmla="*/ 921230 h 921230"/>
                  <a:gd name="connsiteX1" fmla="*/ 104239 w 1199892"/>
                  <a:gd name="connsiteY1" fmla="*/ 0 h 921230"/>
                  <a:gd name="connsiteX2" fmla="*/ 1073214 w 1199892"/>
                  <a:gd name="connsiteY2" fmla="*/ 0 h 921230"/>
                  <a:gd name="connsiteX3" fmla="*/ 1199892 w 1199892"/>
                  <a:gd name="connsiteY3" fmla="*/ 921230 h 921230"/>
                  <a:gd name="connsiteX4" fmla="*/ 0 w 1199892"/>
                  <a:gd name="connsiteY4" fmla="*/ 921230 h 921230"/>
                  <a:gd name="connsiteX0" fmla="*/ 0 w 1199892"/>
                  <a:gd name="connsiteY0" fmla="*/ 921230 h 921230"/>
                  <a:gd name="connsiteX1" fmla="*/ 104239 w 1199892"/>
                  <a:gd name="connsiteY1" fmla="*/ 0 h 921230"/>
                  <a:gd name="connsiteX2" fmla="*/ 1106872 w 1199892"/>
                  <a:gd name="connsiteY2" fmla="*/ 5610 h 921230"/>
                  <a:gd name="connsiteX3" fmla="*/ 1199892 w 1199892"/>
                  <a:gd name="connsiteY3" fmla="*/ 921230 h 921230"/>
                  <a:gd name="connsiteX4" fmla="*/ 0 w 1199892"/>
                  <a:gd name="connsiteY4" fmla="*/ 921230 h 921230"/>
                  <a:gd name="connsiteX0" fmla="*/ 0 w 1199892"/>
                  <a:gd name="connsiteY0" fmla="*/ 915620 h 915620"/>
                  <a:gd name="connsiteX1" fmla="*/ 109849 w 1199892"/>
                  <a:gd name="connsiteY1" fmla="*/ 0 h 915620"/>
                  <a:gd name="connsiteX2" fmla="*/ 1106872 w 1199892"/>
                  <a:gd name="connsiteY2" fmla="*/ 0 h 915620"/>
                  <a:gd name="connsiteX3" fmla="*/ 1199892 w 1199892"/>
                  <a:gd name="connsiteY3" fmla="*/ 915620 h 915620"/>
                  <a:gd name="connsiteX4" fmla="*/ 0 w 1199892"/>
                  <a:gd name="connsiteY4" fmla="*/ 915620 h 915620"/>
                  <a:gd name="connsiteX0" fmla="*/ 0 w 1199892"/>
                  <a:gd name="connsiteY0" fmla="*/ 915620 h 915620"/>
                  <a:gd name="connsiteX1" fmla="*/ 109849 w 1199892"/>
                  <a:gd name="connsiteY1" fmla="*/ 0 h 915620"/>
                  <a:gd name="connsiteX2" fmla="*/ 1101266 w 1199892"/>
                  <a:gd name="connsiteY2" fmla="*/ 0 h 915620"/>
                  <a:gd name="connsiteX3" fmla="*/ 1199892 w 1199892"/>
                  <a:gd name="connsiteY3" fmla="*/ 915620 h 915620"/>
                  <a:gd name="connsiteX4" fmla="*/ 0 w 1199892"/>
                  <a:gd name="connsiteY4" fmla="*/ 915620 h 915620"/>
                  <a:gd name="connsiteX0" fmla="*/ 0 w 1188670"/>
                  <a:gd name="connsiteY0" fmla="*/ 915620 h 915620"/>
                  <a:gd name="connsiteX1" fmla="*/ 98627 w 1188670"/>
                  <a:gd name="connsiteY1" fmla="*/ 0 h 915620"/>
                  <a:gd name="connsiteX2" fmla="*/ 1090044 w 1188670"/>
                  <a:gd name="connsiteY2" fmla="*/ 0 h 915620"/>
                  <a:gd name="connsiteX3" fmla="*/ 1188670 w 1188670"/>
                  <a:gd name="connsiteY3" fmla="*/ 915620 h 915620"/>
                  <a:gd name="connsiteX4" fmla="*/ 0 w 1188670"/>
                  <a:gd name="connsiteY4" fmla="*/ 915620 h 915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670" h="915620">
                    <a:moveTo>
                      <a:pt x="0" y="915620"/>
                    </a:moveTo>
                    <a:lnTo>
                      <a:pt x="98627" y="0"/>
                    </a:lnTo>
                    <a:lnTo>
                      <a:pt x="1090044" y="0"/>
                    </a:lnTo>
                    <a:lnTo>
                      <a:pt x="1188670" y="915620"/>
                    </a:lnTo>
                    <a:lnTo>
                      <a:pt x="0" y="915620"/>
                    </a:lnTo>
                    <a:close/>
                  </a:path>
                </a:pathLst>
              </a:custGeom>
              <a:solidFill>
                <a:schemeClr val="accent2">
                  <a:lumMod val="60000"/>
                  <a:lumOff val="40000"/>
                </a:schemeClr>
              </a:solidFill>
              <a:ln w="25400" cap="rnd">
                <a:no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grpSp>
        <p:sp>
          <p:nvSpPr>
            <p:cNvPr id="46" name="Arrow: Pentagon 45"/>
            <p:cNvSpPr/>
            <p:nvPr/>
          </p:nvSpPr>
          <p:spPr>
            <a:xfrm>
              <a:off x="4182873" y="3746682"/>
              <a:ext cx="5345792" cy="988773"/>
            </a:xfrm>
            <a:prstGeom prst="homePlate">
              <a:avLst/>
            </a:prstGeom>
            <a:solidFill>
              <a:schemeClr val="accent3">
                <a:lumMod val="75000"/>
              </a:schemeClr>
            </a:solidFill>
            <a:ln w="25400" cap="rnd">
              <a:noFill/>
              <a:round/>
            </a:ln>
            <a:effectLst>
              <a:outerShdw blurRad="215900" dist="889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dirty="0"/>
            </a:p>
          </p:txBody>
        </p:sp>
        <p:sp>
          <p:nvSpPr>
            <p:cNvPr id="55" name="Arrow: Pentagon 54"/>
            <p:cNvSpPr/>
            <p:nvPr/>
          </p:nvSpPr>
          <p:spPr>
            <a:xfrm>
              <a:off x="4182873" y="5088862"/>
              <a:ext cx="5345792" cy="985178"/>
            </a:xfrm>
            <a:prstGeom prst="homePlate">
              <a:avLst/>
            </a:prstGeom>
            <a:solidFill>
              <a:srgbClr val="009FDD"/>
            </a:solidFill>
            <a:ln w="25400" cap="rnd">
              <a:noFill/>
              <a:round/>
            </a:ln>
            <a:effectLst>
              <a:outerShdw blurRad="215900" dist="889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56" name="Arrow: Pentagon 55"/>
            <p:cNvSpPr/>
            <p:nvPr/>
          </p:nvSpPr>
          <p:spPr>
            <a:xfrm>
              <a:off x="4182873" y="6416791"/>
              <a:ext cx="5345792" cy="986380"/>
            </a:xfrm>
            <a:prstGeom prst="homePlate">
              <a:avLst/>
            </a:prstGeom>
            <a:solidFill>
              <a:schemeClr val="accent4">
                <a:lumMod val="75000"/>
              </a:schemeClr>
            </a:solidFill>
            <a:ln w="25400" cap="rnd">
              <a:noFill/>
              <a:round/>
            </a:ln>
            <a:effectLst>
              <a:outerShdw blurRad="215900" dist="88900" dir="18900000" algn="b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grpSp>
      <p:sp>
        <p:nvSpPr>
          <p:cNvPr id="104" name="TextBox 103"/>
          <p:cNvSpPr txBox="1"/>
          <p:nvPr/>
        </p:nvSpPr>
        <p:spPr>
          <a:xfrm>
            <a:off x="2932143" y="2152357"/>
            <a:ext cx="3102574" cy="738664"/>
          </a:xfrm>
          <a:prstGeom prst="rect">
            <a:avLst/>
          </a:prstGeom>
          <a:noFill/>
        </p:spPr>
        <p:txBody>
          <a:bodyPr wrap="square" rtlCol="0">
            <a:spAutoFit/>
          </a:bodyPr>
          <a:lstStyle/>
          <a:p>
            <a:pPr defTabSz="1088291">
              <a:defRPr/>
            </a:pPr>
            <a:r>
              <a:rPr lang="en-US" sz="1400" dirty="0">
                <a:solidFill>
                  <a:schemeClr val="bg1"/>
                </a:solidFill>
                <a:latin typeface="Adobe Clean Light" charset="0"/>
                <a:ea typeface="Adobe Clean Light" charset="0"/>
                <a:cs typeface="Adobe Clean Light" charset="0"/>
              </a:rPr>
              <a:t>Leverage browse data collected from Wolters Kluwer sites to inform media buying to retarget unauthenticated users</a:t>
            </a:r>
          </a:p>
        </p:txBody>
      </p:sp>
      <p:sp>
        <p:nvSpPr>
          <p:cNvPr id="116" name="TextBox 115"/>
          <p:cNvSpPr txBox="1"/>
          <p:nvPr/>
        </p:nvSpPr>
        <p:spPr>
          <a:xfrm>
            <a:off x="2934177" y="4844837"/>
            <a:ext cx="3102574" cy="738664"/>
          </a:xfrm>
          <a:prstGeom prst="rect">
            <a:avLst/>
          </a:prstGeom>
          <a:noFill/>
        </p:spPr>
        <p:txBody>
          <a:bodyPr wrap="square" rtlCol="0">
            <a:spAutoFit/>
          </a:bodyPr>
          <a:lstStyle/>
          <a:p>
            <a:pPr defTabSz="1088291">
              <a:defRPr/>
            </a:pPr>
            <a:r>
              <a:rPr lang="en-US" sz="1400" dirty="0">
                <a:solidFill>
                  <a:schemeClr val="bg1"/>
                </a:solidFill>
                <a:latin typeface="Adobe Clean Light" charset="0"/>
                <a:ea typeface="Adobe Clean Light" charset="0"/>
                <a:cs typeface="Adobe Clean Light" charset="0"/>
              </a:rPr>
              <a:t>Develop models to reach prospects similar to identified key segments of users to grow customer base</a:t>
            </a:r>
          </a:p>
        </p:txBody>
      </p:sp>
      <p:sp>
        <p:nvSpPr>
          <p:cNvPr id="117" name="TextBox 116"/>
          <p:cNvSpPr txBox="1"/>
          <p:nvPr/>
        </p:nvSpPr>
        <p:spPr>
          <a:xfrm>
            <a:off x="2927087" y="3492156"/>
            <a:ext cx="3102574" cy="738664"/>
          </a:xfrm>
          <a:prstGeom prst="rect">
            <a:avLst/>
          </a:prstGeom>
          <a:noFill/>
        </p:spPr>
        <p:txBody>
          <a:bodyPr wrap="square" rtlCol="0">
            <a:spAutoFit/>
          </a:bodyPr>
          <a:lstStyle/>
          <a:p>
            <a:pPr defTabSz="1088291">
              <a:defRPr/>
            </a:pPr>
            <a:r>
              <a:rPr lang="en-US" sz="1400" dirty="0">
                <a:solidFill>
                  <a:schemeClr val="bg1"/>
                </a:solidFill>
                <a:latin typeface="Adobe Clean Light" charset="0"/>
                <a:ea typeface="Adobe Clean Light" charset="0"/>
                <a:cs typeface="Adobe Clean Light" charset="0"/>
              </a:rPr>
              <a:t>Leverage profile-based data to target media buying at key segments of authenticated users</a:t>
            </a:r>
          </a:p>
        </p:txBody>
      </p:sp>
      <p:pic>
        <p:nvPicPr>
          <p:cNvPr id="6" name="Picture 5"/>
          <p:cNvPicPr>
            <a:picLocks noChangeAspect="1"/>
          </p:cNvPicPr>
          <p:nvPr/>
        </p:nvPicPr>
        <p:blipFill>
          <a:blip r:embed="rId15"/>
          <a:stretch>
            <a:fillRect/>
          </a:stretch>
        </p:blipFill>
        <p:spPr>
          <a:xfrm>
            <a:off x="7091112" y="2232541"/>
            <a:ext cx="614838" cy="614838"/>
          </a:xfrm>
          <a:prstGeom prst="rect">
            <a:avLst/>
          </a:prstGeom>
          <a:effectLst>
            <a:outerShdw blurRad="50800" dist="38100" dir="8100000" algn="tr" rotWithShape="0">
              <a:prstClr val="black">
                <a:alpha val="40000"/>
              </a:prstClr>
            </a:outerShdw>
          </a:effectLst>
        </p:spPr>
      </p:pic>
      <p:pic>
        <p:nvPicPr>
          <p:cNvPr id="7" name="Picture 6"/>
          <p:cNvPicPr>
            <a:picLocks noChangeAspect="1"/>
          </p:cNvPicPr>
          <p:nvPr/>
        </p:nvPicPr>
        <p:blipFill>
          <a:blip r:embed="rId16"/>
          <a:stretch>
            <a:fillRect/>
          </a:stretch>
        </p:blipFill>
        <p:spPr>
          <a:xfrm>
            <a:off x="6248937" y="2241673"/>
            <a:ext cx="602663" cy="596575"/>
          </a:xfrm>
          <a:prstGeom prst="rect">
            <a:avLst/>
          </a:prstGeom>
          <a:effectLst>
            <a:outerShdw blurRad="50800" dist="38100" dir="8100000" algn="tr" rotWithShape="0">
              <a:prstClr val="black">
                <a:alpha val="40000"/>
              </a:prstClr>
            </a:outerShdw>
          </a:effectLst>
        </p:spPr>
      </p:pic>
      <p:pic>
        <p:nvPicPr>
          <p:cNvPr id="8" name="Picture 7"/>
          <p:cNvPicPr>
            <a:picLocks noChangeAspect="1"/>
          </p:cNvPicPr>
          <p:nvPr/>
        </p:nvPicPr>
        <p:blipFill>
          <a:blip r:embed="rId17"/>
          <a:stretch>
            <a:fillRect/>
          </a:stretch>
        </p:blipFill>
        <p:spPr>
          <a:xfrm>
            <a:off x="7945463" y="2238629"/>
            <a:ext cx="602663" cy="602663"/>
          </a:xfrm>
          <a:prstGeom prst="rect">
            <a:avLst/>
          </a:prstGeom>
          <a:effectLst>
            <a:outerShdw blurRad="50800" dist="38100" dir="8100000" algn="tr" rotWithShape="0">
              <a:prstClr val="black">
                <a:alpha val="40000"/>
              </a:prstClr>
            </a:outerShdw>
          </a:effectLst>
        </p:spPr>
      </p:pic>
      <p:pic>
        <p:nvPicPr>
          <p:cNvPr id="121" name="Picture 120"/>
          <p:cNvPicPr>
            <a:picLocks noChangeAspect="1"/>
          </p:cNvPicPr>
          <p:nvPr/>
        </p:nvPicPr>
        <p:blipFill>
          <a:blip r:embed="rId15"/>
          <a:stretch>
            <a:fillRect/>
          </a:stretch>
        </p:blipFill>
        <p:spPr>
          <a:xfrm>
            <a:off x="7088509" y="3552907"/>
            <a:ext cx="614838" cy="614838"/>
          </a:xfrm>
          <a:prstGeom prst="rect">
            <a:avLst/>
          </a:prstGeom>
          <a:effectLst>
            <a:outerShdw blurRad="50800" dist="38100" dir="8100000" algn="tr" rotWithShape="0">
              <a:prstClr val="black">
                <a:alpha val="40000"/>
              </a:prstClr>
            </a:outerShdw>
          </a:effectLst>
        </p:spPr>
      </p:pic>
      <p:pic>
        <p:nvPicPr>
          <p:cNvPr id="122" name="Picture 121"/>
          <p:cNvPicPr>
            <a:picLocks noChangeAspect="1"/>
          </p:cNvPicPr>
          <p:nvPr/>
        </p:nvPicPr>
        <p:blipFill>
          <a:blip r:embed="rId16"/>
          <a:stretch>
            <a:fillRect/>
          </a:stretch>
        </p:blipFill>
        <p:spPr>
          <a:xfrm>
            <a:off x="6246334" y="3562039"/>
            <a:ext cx="602663" cy="596575"/>
          </a:xfrm>
          <a:prstGeom prst="rect">
            <a:avLst/>
          </a:prstGeom>
          <a:effectLst>
            <a:outerShdw blurRad="50800" dist="38100" dir="8100000" algn="tr" rotWithShape="0">
              <a:prstClr val="black">
                <a:alpha val="40000"/>
              </a:prstClr>
            </a:outerShdw>
          </a:effectLst>
        </p:spPr>
      </p:pic>
      <p:pic>
        <p:nvPicPr>
          <p:cNvPr id="123" name="Picture 122"/>
          <p:cNvPicPr>
            <a:picLocks noChangeAspect="1"/>
          </p:cNvPicPr>
          <p:nvPr/>
        </p:nvPicPr>
        <p:blipFill>
          <a:blip r:embed="rId17"/>
          <a:stretch>
            <a:fillRect/>
          </a:stretch>
        </p:blipFill>
        <p:spPr>
          <a:xfrm>
            <a:off x="7942860" y="3558995"/>
            <a:ext cx="602663" cy="602663"/>
          </a:xfrm>
          <a:prstGeom prst="rect">
            <a:avLst/>
          </a:prstGeom>
          <a:effectLst>
            <a:outerShdw blurRad="50800" dist="38100" dir="8100000" algn="tr" rotWithShape="0">
              <a:prstClr val="black">
                <a:alpha val="40000"/>
              </a:prstClr>
            </a:outerShdw>
          </a:effectLst>
        </p:spPr>
      </p:pic>
      <p:pic>
        <p:nvPicPr>
          <p:cNvPr id="124" name="Picture 123"/>
          <p:cNvPicPr>
            <a:picLocks noChangeAspect="1"/>
          </p:cNvPicPr>
          <p:nvPr/>
        </p:nvPicPr>
        <p:blipFill>
          <a:blip r:embed="rId15"/>
          <a:stretch>
            <a:fillRect/>
          </a:stretch>
        </p:blipFill>
        <p:spPr>
          <a:xfrm>
            <a:off x="7088509" y="4887639"/>
            <a:ext cx="614838" cy="614838"/>
          </a:xfrm>
          <a:prstGeom prst="rect">
            <a:avLst/>
          </a:prstGeom>
          <a:effectLst>
            <a:outerShdw blurRad="50800" dist="38100" dir="8100000" algn="tr" rotWithShape="0">
              <a:prstClr val="black">
                <a:alpha val="40000"/>
              </a:prstClr>
            </a:outerShdw>
          </a:effectLst>
        </p:spPr>
      </p:pic>
      <p:pic>
        <p:nvPicPr>
          <p:cNvPr id="125" name="Picture 124"/>
          <p:cNvPicPr>
            <a:picLocks noChangeAspect="1"/>
          </p:cNvPicPr>
          <p:nvPr/>
        </p:nvPicPr>
        <p:blipFill>
          <a:blip r:embed="rId16"/>
          <a:stretch>
            <a:fillRect/>
          </a:stretch>
        </p:blipFill>
        <p:spPr>
          <a:xfrm>
            <a:off x="6246334" y="4896771"/>
            <a:ext cx="602663" cy="596575"/>
          </a:xfrm>
          <a:prstGeom prst="rect">
            <a:avLst/>
          </a:prstGeom>
          <a:effectLst>
            <a:outerShdw blurRad="50800" dist="38100" dir="8100000" algn="tr" rotWithShape="0">
              <a:prstClr val="black">
                <a:alpha val="40000"/>
              </a:prstClr>
            </a:outerShdw>
          </a:effectLst>
        </p:spPr>
      </p:pic>
      <p:pic>
        <p:nvPicPr>
          <p:cNvPr id="126" name="Picture 125"/>
          <p:cNvPicPr>
            <a:picLocks noChangeAspect="1"/>
          </p:cNvPicPr>
          <p:nvPr/>
        </p:nvPicPr>
        <p:blipFill>
          <a:blip r:embed="rId17"/>
          <a:stretch>
            <a:fillRect/>
          </a:stretch>
        </p:blipFill>
        <p:spPr>
          <a:xfrm>
            <a:off x="7942860" y="4893727"/>
            <a:ext cx="602663" cy="602663"/>
          </a:xfrm>
          <a:prstGeom prst="rect">
            <a:avLst/>
          </a:prstGeom>
          <a:effectLst>
            <a:outerShdw blurRad="50800" dist="38100" dir="8100000" algn="tr" rotWithShape="0">
              <a:prstClr val="black">
                <a:alpha val="40000"/>
              </a:prstClr>
            </a:outerShdw>
          </a:effectLst>
        </p:spPr>
      </p:pic>
      <p:sp>
        <p:nvSpPr>
          <p:cNvPr id="127" name="Rectangle 126"/>
          <p:cNvSpPr/>
          <p:nvPr/>
        </p:nvSpPr>
        <p:spPr>
          <a:xfrm>
            <a:off x="423990" y="1107951"/>
            <a:ext cx="1450789" cy="276999"/>
          </a:xfrm>
          <a:prstGeom prst="rect">
            <a:avLst/>
          </a:prstGeom>
        </p:spPr>
        <p:txBody>
          <a:bodyPr wrap="square">
            <a:spAutoFit/>
          </a:bodyPr>
          <a:lstStyle/>
          <a:p>
            <a:pPr marL="9522" algn="ctr" defTabSz="914126">
              <a:defRPr/>
            </a:pPr>
            <a:r>
              <a:rPr lang="en-US" sz="1200" kern="0" dirty="0">
                <a:solidFill>
                  <a:schemeClr val="bg1"/>
                </a:solidFill>
                <a:latin typeface="Adobe Clean Light" panose="020B0303020404020204" pitchFamily="34" charset="0"/>
              </a:rPr>
              <a:t>PHASE</a:t>
            </a:r>
          </a:p>
        </p:txBody>
      </p:sp>
      <p:sp>
        <p:nvSpPr>
          <p:cNvPr id="128" name="Rectangle 127"/>
          <p:cNvSpPr/>
          <p:nvPr/>
        </p:nvSpPr>
        <p:spPr>
          <a:xfrm>
            <a:off x="3054344" y="1681821"/>
            <a:ext cx="2589327" cy="276999"/>
          </a:xfrm>
          <a:prstGeom prst="rect">
            <a:avLst/>
          </a:prstGeom>
        </p:spPr>
        <p:txBody>
          <a:bodyPr wrap="square">
            <a:spAutoFit/>
          </a:bodyPr>
          <a:lstStyle/>
          <a:p>
            <a:pPr marL="9522" algn="ctr" defTabSz="914126">
              <a:defRPr/>
            </a:pPr>
            <a:r>
              <a:rPr lang="en-US" sz="1200" kern="0" dirty="0">
                <a:solidFill>
                  <a:schemeClr val="bg1"/>
                </a:solidFill>
                <a:latin typeface="Adobe Clean Light" panose="020B0303020404020204" pitchFamily="34" charset="0"/>
              </a:rPr>
              <a:t>DESCRIPTION</a:t>
            </a:r>
          </a:p>
        </p:txBody>
      </p:sp>
      <p:sp>
        <p:nvSpPr>
          <p:cNvPr id="129" name="Rectangle 128"/>
          <p:cNvSpPr/>
          <p:nvPr/>
        </p:nvSpPr>
        <p:spPr>
          <a:xfrm>
            <a:off x="6246334" y="1681821"/>
            <a:ext cx="2301792" cy="276999"/>
          </a:xfrm>
          <a:prstGeom prst="rect">
            <a:avLst/>
          </a:prstGeom>
        </p:spPr>
        <p:txBody>
          <a:bodyPr wrap="square">
            <a:spAutoFit/>
          </a:bodyPr>
          <a:lstStyle/>
          <a:p>
            <a:pPr marL="9522" algn="ctr" defTabSz="914126">
              <a:defRPr/>
            </a:pPr>
            <a:r>
              <a:rPr lang="en-US" sz="1200" kern="0" dirty="0">
                <a:solidFill>
                  <a:schemeClr val="bg1"/>
                </a:solidFill>
                <a:latin typeface="Adobe Clean Light" panose="020B0303020404020204" pitchFamily="34" charset="0"/>
              </a:rPr>
              <a:t>ADOBE SOLUTIONS</a:t>
            </a:r>
          </a:p>
        </p:txBody>
      </p:sp>
      <p:sp>
        <p:nvSpPr>
          <p:cNvPr id="130" name="Rectangle 129"/>
          <p:cNvSpPr/>
          <p:nvPr/>
        </p:nvSpPr>
        <p:spPr>
          <a:xfrm>
            <a:off x="8764799" y="1681821"/>
            <a:ext cx="2821611" cy="281362"/>
          </a:xfrm>
          <a:prstGeom prst="rect">
            <a:avLst/>
          </a:prstGeom>
        </p:spPr>
        <p:txBody>
          <a:bodyPr wrap="square">
            <a:spAutoFit/>
          </a:bodyPr>
          <a:lstStyle/>
          <a:p>
            <a:pPr marL="9522" algn="ctr" defTabSz="914126">
              <a:defRPr/>
            </a:pPr>
            <a:r>
              <a:rPr lang="en-US" sz="1200" kern="0" dirty="0">
                <a:solidFill>
                  <a:schemeClr val="bg1"/>
                </a:solidFill>
                <a:latin typeface="Adobe Clean Light" panose="020B0303020404020204" pitchFamily="34" charset="0"/>
              </a:rPr>
              <a:t>COMPLEXITY</a:t>
            </a:r>
          </a:p>
        </p:txBody>
      </p:sp>
      <p:pic>
        <p:nvPicPr>
          <p:cNvPr id="14" name="Picture 8" descr="Image result for 1 2 3 image png"/>
          <p:cNvPicPr>
            <a:picLocks noChangeAspect="1" noChangeArrowheads="1"/>
          </p:cNvPicPr>
          <p:nvPr/>
        </p:nvPicPr>
        <p:blipFill rotWithShape="1">
          <a:blip r:embed="rId18">
            <a:extLst>
              <a:ext uri="{28A0092B-C50C-407E-A947-70E740481C1C}">
                <a14:useLocalDpi xmlns:a14="http://schemas.microsoft.com/office/drawing/2010/main" val="0"/>
              </a:ext>
            </a:extLst>
          </a:blip>
          <a:srcRect l="2467" r="74402"/>
          <a:stretch/>
        </p:blipFill>
        <p:spPr bwMode="auto">
          <a:xfrm>
            <a:off x="444486" y="1347463"/>
            <a:ext cx="1389136" cy="1468148"/>
          </a:xfrm>
          <a:prstGeom prst="rect">
            <a:avLst/>
          </a:prstGeom>
          <a:noFill/>
          <a:effectLst>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131" name="Picture 8" descr="Image result for 1 2 3 image png"/>
          <p:cNvPicPr>
            <a:picLocks noChangeAspect="1" noChangeArrowheads="1"/>
          </p:cNvPicPr>
          <p:nvPr/>
        </p:nvPicPr>
        <p:blipFill rotWithShape="1">
          <a:blip r:embed="rId18">
            <a:extLst>
              <a:ext uri="{28A0092B-C50C-407E-A947-70E740481C1C}">
                <a14:useLocalDpi xmlns:a14="http://schemas.microsoft.com/office/drawing/2010/main" val="0"/>
              </a:ext>
            </a:extLst>
          </a:blip>
          <a:srcRect l="28509" r="48787"/>
          <a:stretch/>
        </p:blipFill>
        <p:spPr bwMode="auto">
          <a:xfrm>
            <a:off x="465697" y="3151032"/>
            <a:ext cx="1330650" cy="1432819"/>
          </a:xfrm>
          <a:prstGeom prst="rect">
            <a:avLst/>
          </a:prstGeom>
          <a:noFill/>
          <a:effectLst>
            <a:innerShdw blurRad="63500" dist="50800" dir="108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132" name="Picture 8" descr="Image result for 1 2 3 image png"/>
          <p:cNvPicPr>
            <a:picLocks noChangeAspect="1" noChangeArrowheads="1"/>
          </p:cNvPicPr>
          <p:nvPr/>
        </p:nvPicPr>
        <p:blipFill rotWithShape="1">
          <a:blip r:embed="rId18">
            <a:extLst>
              <a:ext uri="{28A0092B-C50C-407E-A947-70E740481C1C}">
                <a14:useLocalDpi xmlns:a14="http://schemas.microsoft.com/office/drawing/2010/main" val="0"/>
              </a:ext>
            </a:extLst>
          </a:blip>
          <a:srcRect l="54366" r="22432"/>
          <a:stretch/>
        </p:blipFill>
        <p:spPr bwMode="auto">
          <a:xfrm>
            <a:off x="489330" y="4959837"/>
            <a:ext cx="1311473" cy="1381840"/>
          </a:xfrm>
          <a:prstGeom prst="rect">
            <a:avLst/>
          </a:prstGeom>
          <a:noFill/>
          <a:effectLst>
            <a:innerShdw blurRad="63500" dist="50800" dir="81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15" name="Rectangle 14"/>
          <p:cNvSpPr/>
          <p:nvPr/>
        </p:nvSpPr>
        <p:spPr>
          <a:xfrm>
            <a:off x="5739488" y="873642"/>
            <a:ext cx="5846921" cy="523220"/>
          </a:xfrm>
          <a:prstGeom prst="rect">
            <a:avLst/>
          </a:prstGeom>
        </p:spPr>
        <p:txBody>
          <a:bodyPr wrap="square">
            <a:spAutoFit/>
          </a:bodyPr>
          <a:lstStyle/>
          <a:p>
            <a:r>
              <a:rPr lang="en-US" sz="1400" dirty="0">
                <a:solidFill>
                  <a:schemeClr val="bg1"/>
                </a:solidFill>
                <a:latin typeface="Adobe Clean Light" panose="020B0303020404020204" pitchFamily="34" charset="0"/>
                <a:ea typeface="Adobe Clean Light" charset="0"/>
                <a:cs typeface="Adobe Clean Light" charset="0"/>
              </a:rPr>
              <a:t>Leverage data about visitors to the Wolters Kluwer sites to identify key segments and groups to then target with personalized display advertising content.</a:t>
            </a:r>
            <a:endParaRPr lang="en-US" sz="1400" dirty="0"/>
          </a:p>
        </p:txBody>
      </p:sp>
      <p:sp>
        <p:nvSpPr>
          <p:cNvPr id="133" name="Rectangle 132"/>
          <p:cNvSpPr/>
          <p:nvPr/>
        </p:nvSpPr>
        <p:spPr>
          <a:xfrm>
            <a:off x="2933341" y="902451"/>
            <a:ext cx="2713382" cy="457200"/>
          </a:xfrm>
          <a:prstGeom prst="rect">
            <a:avLst/>
          </a:prstGeom>
          <a:solidFill>
            <a:schemeClr val="tx1">
              <a:alpha val="50000"/>
            </a:schemeClr>
          </a:solidFill>
          <a:ln>
            <a:noFill/>
          </a:ln>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500"/>
              </a:lnSpc>
            </a:pPr>
            <a:r>
              <a:rPr lang="en-US" b="1" dirty="0">
                <a:latin typeface="Adobe Clean SemiCondensed" panose="020B0503020404020204" pitchFamily="34" charset="0"/>
              </a:rPr>
              <a:t>  USE CASE SUMMARY</a:t>
            </a:r>
          </a:p>
        </p:txBody>
      </p:sp>
      <p:sp>
        <p:nvSpPr>
          <p:cNvPr id="134" name="TextBox 133"/>
          <p:cNvSpPr txBox="1"/>
          <p:nvPr/>
        </p:nvSpPr>
        <p:spPr>
          <a:xfrm rot="16200000">
            <a:off x="5032550" y="963862"/>
            <a:ext cx="311110" cy="338554"/>
          </a:xfrm>
          <a:prstGeom prst="rect">
            <a:avLst/>
          </a:prstGeom>
          <a:noFill/>
        </p:spPr>
        <p:txBody>
          <a:bodyPr wrap="square" rtlCol="0">
            <a:spAutoFit/>
          </a:bodyPr>
          <a:lstStyle/>
          <a:p>
            <a:r>
              <a:rPr lang="en-US" sz="1600" dirty="0">
                <a:solidFill>
                  <a:schemeClr val="bg1"/>
                </a:solidFill>
              </a:rPr>
              <a:t>▼</a:t>
            </a:r>
          </a:p>
        </p:txBody>
      </p:sp>
    </p:spTree>
    <p:custDataLst>
      <p:tags r:id="rId1"/>
    </p:custDataLst>
    <p:extLst>
      <p:ext uri="{BB962C8B-B14F-4D97-AF65-F5344CB8AC3E}">
        <p14:creationId xmlns:p14="http://schemas.microsoft.com/office/powerpoint/2010/main" val="3072722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Customer Scenario 1: Acquisition and Postbacks</a:t>
            </a:r>
          </a:p>
        </p:txBody>
      </p:sp>
      <p:sp>
        <p:nvSpPr>
          <p:cNvPr id="3" name="TextBox 2"/>
          <p:cNvSpPr txBox="1"/>
          <p:nvPr/>
        </p:nvSpPr>
        <p:spPr>
          <a:xfrm>
            <a:off x="304720" y="986824"/>
            <a:ext cx="8452534" cy="37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dobe Clean"/>
                <a:ea typeface="+mn-ea"/>
                <a:cs typeface="+mn-cs"/>
              </a:rPr>
              <a:t>Background: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dobe Clean"/>
                <a:ea typeface="+mn-ea"/>
                <a:cs typeface="+mn-cs"/>
              </a:rPr>
              <a:t>Southwest has a new app launching this fall targeting the most elite business SWABiz Rapid Rewards travelers.  We have a limited promotion budget and need unique ways to promote our app so that we can get as many members as we can to take advantage of the new geo-location features that are included that will enhance their on-trip travel experience.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dobe Cle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dobe Clean"/>
                <a:ea typeface="+mn-ea"/>
                <a:cs typeface="+mn-cs"/>
              </a:rPr>
              <a:t>Southwest is planning an email campaign and a display advertising campaign to promote the app.  The email campaign will be a series of emails until the member downloads the app.  Then they will fall out of the workflow to receive emails.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dobe Cle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dobe Clean"/>
                <a:ea typeface="+mn-ea"/>
                <a:cs typeface="+mn-cs"/>
              </a:rPr>
              <a:t>The display advertising campaign will be through a segment/audience that will direct the ad to show creative through our display ad purchases and through Adobe Target on the SWABiz web pages and the home page for specific placements.  They should stop seeing the ads after they have downloaded the app.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dobe Clean"/>
              <a:ea typeface="+mn-ea"/>
              <a:cs typeface="+mn-cs"/>
            </a:endParaRPr>
          </a:p>
        </p:txBody>
      </p:sp>
      <p:sp>
        <p:nvSpPr>
          <p:cNvPr id="5" name="TextBox 4"/>
          <p:cNvSpPr txBox="1"/>
          <p:nvPr/>
        </p:nvSpPr>
        <p:spPr>
          <a:xfrm>
            <a:off x="304721" y="4630261"/>
            <a:ext cx="10594655" cy="18461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dobe Clean"/>
                <a:ea typeface="+mn-ea"/>
                <a:cs typeface="+mn-cs"/>
              </a:rPr>
              <a:t>Key Successes Needed: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dobe Clean"/>
                <a:ea typeface="+mn-ea"/>
                <a:cs typeface="+mn-cs"/>
              </a:rPr>
              <a:t>Ad Suppression Once the Member has downloaded the app – no more messaging promoting the download.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dobe Clean"/>
                <a:ea typeface="+mn-ea"/>
                <a:cs typeface="+mn-cs"/>
              </a:rPr>
              <a:t>Key Tracking Metrics Needed to show which members have downloaded and the success of the advertising.</a:t>
            </a:r>
          </a:p>
          <a:p>
            <a:pPr marL="742727" marR="0" lvl="1" indent="-2856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dobe Clean"/>
                <a:ea typeface="+mn-ea"/>
                <a:cs typeface="+mn-cs"/>
              </a:rPr>
              <a:t>App Downloads</a:t>
            </a:r>
          </a:p>
          <a:p>
            <a:pPr marL="742727" marR="0" lvl="1" indent="-2856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dobe Clean"/>
                <a:ea typeface="+mn-ea"/>
                <a:cs typeface="+mn-cs"/>
              </a:rPr>
              <a:t>Opened and Used the App</a:t>
            </a:r>
          </a:p>
          <a:p>
            <a:pPr marL="742727" marR="0" lvl="1" indent="-2856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dobe Clean"/>
                <a:ea typeface="+mn-ea"/>
                <a:cs typeface="+mn-cs"/>
              </a:rPr>
              <a:t>Reuse of the App</a:t>
            </a:r>
          </a:p>
          <a:p>
            <a:pPr marL="742727" marR="0" lvl="1" indent="-2856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dobe Clean"/>
                <a:ea typeface="+mn-ea"/>
                <a:cs typeface="+mn-cs"/>
              </a:rPr>
              <a:t>App Deletes</a:t>
            </a:r>
          </a:p>
        </p:txBody>
      </p:sp>
      <p:pic>
        <p:nvPicPr>
          <p:cNvPr id="2052" name="Picture 4" descr="Image result for rapid rewards mob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47256" y="1091655"/>
            <a:ext cx="3019955" cy="20652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6" name="Picture 8" descr="Image result for rapid rewards mobi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00323" y="3449533"/>
            <a:ext cx="1766889" cy="31362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4" descr="https://lugloc.com/wp-content/uploads/bfi_thumb/southwest-airlines-banner-mmx0w9kjrdx2iz26dp5ffdayjr4lmbjqsbo0ffm0fs.jpg"/>
          <p:cNvPicPr>
            <a:picLocks noChangeAspect="1" noChangeArrowheads="1"/>
          </p:cNvPicPr>
          <p:nvPr/>
        </p:nvPicPr>
        <p:blipFill rotWithShape="1">
          <a:blip r:embed="rId6">
            <a:extLst>
              <a:ext uri="{28A0092B-C50C-407E-A947-70E740481C1C}">
                <a14:useLocalDpi xmlns:a14="http://schemas.microsoft.com/office/drawing/2010/main" val="0"/>
              </a:ext>
            </a:extLst>
          </a:blip>
          <a:srcRect l="27559" r="13946"/>
          <a:stretch/>
        </p:blipFill>
        <p:spPr bwMode="auto">
          <a:xfrm>
            <a:off x="-1" y="745839"/>
            <a:ext cx="12188825" cy="5682860"/>
          </a:xfrm>
          <a:prstGeom prst="rect">
            <a:avLst/>
          </a:prstGeom>
          <a:noFill/>
          <a:extLst>
            <a:ext uri="{909E8E84-426E-40DD-AFC4-6F175D3DCCD1}">
              <a14:hiddenFill xmlns:a14="http://schemas.microsoft.com/office/drawing/2010/main">
                <a:solidFill>
                  <a:srgbClr val="FFFFFF"/>
                </a:solidFill>
              </a14:hiddenFill>
            </a:ext>
          </a:extLst>
        </p:spPr>
      </p:pic>
      <p:pic>
        <p:nvPicPr>
          <p:cNvPr id="10" name="plane background"/>
          <p:cNvPicPr>
            <a:picLocks noChangeAspect="1"/>
          </p:cNvPicPr>
          <p:nvPr/>
        </p:nvPicPr>
        <p:blipFill rotWithShape="1">
          <a:blip r:embed="rId7">
            <a:extLst>
              <a:ext uri="{28A0092B-C50C-407E-A947-70E740481C1C}">
                <a14:useLocalDpi xmlns:a14="http://schemas.microsoft.com/office/drawing/2010/main" val="0"/>
              </a:ext>
            </a:extLst>
          </a:blip>
          <a:srcRect b="60"/>
          <a:stretch/>
        </p:blipFill>
        <p:spPr>
          <a:xfrm>
            <a:off x="-1" y="157390"/>
            <a:ext cx="12188825" cy="6852077"/>
          </a:xfrm>
          <a:prstGeom prst="rect">
            <a:avLst/>
          </a:prstGeom>
        </p:spPr>
      </p:pic>
      <p:grpSp>
        <p:nvGrpSpPr>
          <p:cNvPr id="64" name="Group 63"/>
          <p:cNvGrpSpPr/>
          <p:nvPr/>
        </p:nvGrpSpPr>
        <p:grpSpPr>
          <a:xfrm>
            <a:off x="-2192623" y="6370954"/>
            <a:ext cx="3151188" cy="6584697"/>
            <a:chOff x="6543609" y="15311"/>
            <a:chExt cx="3152009" cy="6586412"/>
          </a:xfrm>
          <a:effectLst>
            <a:outerShdw blurRad="50800" dist="38100" dir="2700000" algn="tl" rotWithShape="0">
              <a:prstClr val="black">
                <a:alpha val="40000"/>
              </a:prstClr>
            </a:outerShdw>
          </a:effectLst>
        </p:grpSpPr>
        <p:sp>
          <p:nvSpPr>
            <p:cNvPr id="65" name="Arrow: Pentagon 14"/>
            <p:cNvSpPr/>
            <p:nvPr/>
          </p:nvSpPr>
          <p:spPr>
            <a:xfrm rot="18886417">
              <a:off x="3799043" y="2759877"/>
              <a:ext cx="6586412" cy="1097280"/>
            </a:xfrm>
            <a:prstGeom prst="homePlate">
              <a:avLst/>
            </a:prstGeom>
            <a:solidFill>
              <a:srgbClr val="FD0101"/>
            </a:solidFill>
            <a:ln>
              <a:noFill/>
            </a:ln>
          </p:spPr>
          <p:style>
            <a:lnRef idx="2">
              <a:schemeClr val="accent1">
                <a:shade val="50000"/>
              </a:schemeClr>
            </a:lnRef>
            <a:fillRef idx="1">
              <a:schemeClr val="accent1"/>
            </a:fillRef>
            <a:effectRef idx="0">
              <a:schemeClr val="accent1"/>
            </a:effectRef>
            <a:fontRef idx="minor">
              <a:schemeClr val="lt1"/>
            </a:fontRef>
          </p:style>
          <p:txBody>
            <a:bodyPr lIns="3656648" rIns="274249"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prstClr val="white"/>
                  </a:solidFill>
                  <a:effectLst/>
                  <a:uLnTx/>
                  <a:uFillTx/>
                  <a:latin typeface="Adobe Clean"/>
                  <a:ea typeface="+mn-ea"/>
                  <a:cs typeface="+mn-cs"/>
                </a:rPr>
                <a:t>Ads Targeted</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dobe Clean"/>
                  <a:ea typeface="+mn-ea"/>
                  <a:cs typeface="+mn-cs"/>
                </a:rPr>
                <a:t>On behaviors</a:t>
              </a:r>
            </a:p>
          </p:txBody>
        </p:sp>
        <p:grpSp>
          <p:nvGrpSpPr>
            <p:cNvPr id="66" name="Group 65"/>
            <p:cNvGrpSpPr/>
            <p:nvPr/>
          </p:nvGrpSpPr>
          <p:grpSpPr>
            <a:xfrm>
              <a:off x="9038912" y="686536"/>
              <a:ext cx="656706" cy="656706"/>
              <a:chOff x="8870869" y="625101"/>
              <a:chExt cx="656706" cy="656706"/>
            </a:xfrm>
          </p:grpSpPr>
          <p:sp>
            <p:nvSpPr>
              <p:cNvPr id="67" name="Oval 66"/>
              <p:cNvSpPr/>
              <p:nvPr/>
            </p:nvSpPr>
            <p:spPr>
              <a:xfrm>
                <a:off x="8870869" y="625101"/>
                <a:ext cx="656706" cy="656706"/>
              </a:xfrm>
              <a:prstGeom prst="ellipse">
                <a:avLst/>
              </a:prstGeom>
              <a:solidFill>
                <a:schemeClr val="bg1"/>
              </a:solidFill>
              <a:ln>
                <a:solidFill>
                  <a:srgbClr val="FD0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dobe Clean"/>
                  <a:ea typeface="+mn-ea"/>
                  <a:cs typeface="+mn-cs"/>
                </a:endParaRPr>
              </a:p>
            </p:txBody>
          </p:sp>
          <p:pic>
            <p:nvPicPr>
              <p:cNvPr id="68" name="Picture 6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80438" y="767534"/>
                <a:ext cx="423394" cy="423394"/>
              </a:xfrm>
              <a:prstGeom prst="rect">
                <a:avLst/>
              </a:prstGeom>
            </p:spPr>
          </p:pic>
        </p:grpSp>
      </p:grpSp>
      <p:grpSp>
        <p:nvGrpSpPr>
          <p:cNvPr id="23" name="Group 22"/>
          <p:cNvGrpSpPr/>
          <p:nvPr/>
        </p:nvGrpSpPr>
        <p:grpSpPr>
          <a:xfrm>
            <a:off x="-3743988" y="6287782"/>
            <a:ext cx="3073426" cy="6584697"/>
            <a:chOff x="4589914" y="-172744"/>
            <a:chExt cx="3074227" cy="6586412"/>
          </a:xfrm>
          <a:effectLst>
            <a:outerShdw blurRad="50800" dist="38100" dir="2700000" algn="tl" rotWithShape="0">
              <a:prstClr val="black">
                <a:alpha val="40000"/>
              </a:prstClr>
            </a:outerShdw>
          </a:effectLst>
        </p:grpSpPr>
        <p:sp>
          <p:nvSpPr>
            <p:cNvPr id="15" name="Arrow: Pentagon 14"/>
            <p:cNvSpPr/>
            <p:nvPr/>
          </p:nvSpPr>
          <p:spPr>
            <a:xfrm rot="18886417">
              <a:off x="1845348" y="2571822"/>
              <a:ext cx="6586412" cy="1097280"/>
            </a:xfrm>
            <a:prstGeom prst="homePlate">
              <a:avLst/>
            </a:prstGeom>
            <a:solidFill>
              <a:srgbClr val="FD0101"/>
            </a:solidFill>
            <a:ln>
              <a:noFill/>
            </a:ln>
          </p:spPr>
          <p:style>
            <a:lnRef idx="2">
              <a:schemeClr val="accent1">
                <a:shade val="50000"/>
              </a:schemeClr>
            </a:lnRef>
            <a:fillRef idx="1">
              <a:schemeClr val="accent1"/>
            </a:fillRef>
            <a:effectRef idx="0">
              <a:schemeClr val="accent1"/>
            </a:effectRef>
            <a:fontRef idx="minor">
              <a:schemeClr val="lt1"/>
            </a:fontRef>
          </p:style>
          <p:txBody>
            <a:bodyPr lIns="3656648" rIns="365665"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prstClr val="white"/>
                  </a:solidFill>
                  <a:effectLst/>
                  <a:uLnTx/>
                  <a:uFillTx/>
                  <a:latin typeface="Adobe Clean"/>
                  <a:ea typeface="+mn-ea"/>
                  <a:cs typeface="+mn-cs"/>
                </a:rPr>
                <a:t>Create One Offer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dobe Clean"/>
                  <a:ea typeface="+mn-ea"/>
                  <a:cs typeface="+mn-cs"/>
                </a:rPr>
                <a:t>Creative and distribute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dobe Clean"/>
                  <a:ea typeface="+mn-ea"/>
                  <a:cs typeface="+mn-cs"/>
                </a:rPr>
                <a:t>to multiple channels</a:t>
              </a:r>
            </a:p>
          </p:txBody>
        </p:sp>
        <p:grpSp>
          <p:nvGrpSpPr>
            <p:cNvPr id="19" name="Group 18"/>
            <p:cNvGrpSpPr/>
            <p:nvPr/>
          </p:nvGrpSpPr>
          <p:grpSpPr>
            <a:xfrm>
              <a:off x="7007435" y="584519"/>
              <a:ext cx="656706" cy="656706"/>
              <a:chOff x="6839392" y="523084"/>
              <a:chExt cx="656706" cy="656706"/>
            </a:xfrm>
          </p:grpSpPr>
          <p:sp>
            <p:nvSpPr>
              <p:cNvPr id="18" name="Oval 17"/>
              <p:cNvSpPr/>
              <p:nvPr/>
            </p:nvSpPr>
            <p:spPr>
              <a:xfrm>
                <a:off x="6839392" y="523084"/>
                <a:ext cx="656706" cy="656706"/>
              </a:xfrm>
              <a:prstGeom prst="ellipse">
                <a:avLst/>
              </a:prstGeom>
              <a:solidFill>
                <a:schemeClr val="bg1"/>
              </a:solidFill>
              <a:ln>
                <a:solidFill>
                  <a:srgbClr val="FD0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dobe Clean"/>
                  <a:ea typeface="+mn-ea"/>
                  <a:cs typeface="+mn-cs"/>
                </a:endParaRP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47667" y="665517"/>
                <a:ext cx="423394" cy="423394"/>
              </a:xfrm>
              <a:prstGeom prst="rect">
                <a:avLst/>
              </a:prstGeom>
            </p:spPr>
          </p:pic>
        </p:grpSp>
      </p:grpSp>
      <p:grpSp>
        <p:nvGrpSpPr>
          <p:cNvPr id="37" name="Group 36"/>
          <p:cNvGrpSpPr/>
          <p:nvPr/>
        </p:nvGrpSpPr>
        <p:grpSpPr>
          <a:xfrm>
            <a:off x="-638548" y="6417539"/>
            <a:ext cx="3144349" cy="6584697"/>
            <a:chOff x="6550450" y="15311"/>
            <a:chExt cx="3145168" cy="6586412"/>
          </a:xfrm>
          <a:effectLst>
            <a:outerShdw blurRad="50800" dist="38100" dir="2700000" algn="tl" rotWithShape="0">
              <a:prstClr val="black">
                <a:alpha val="40000"/>
              </a:prstClr>
            </a:outerShdw>
          </a:effectLst>
        </p:grpSpPr>
        <p:sp>
          <p:nvSpPr>
            <p:cNvPr id="38" name="Arrow: Pentagon 14"/>
            <p:cNvSpPr/>
            <p:nvPr/>
          </p:nvSpPr>
          <p:spPr>
            <a:xfrm rot="18886417">
              <a:off x="3805884" y="2759877"/>
              <a:ext cx="6586412" cy="1097280"/>
            </a:xfrm>
            <a:prstGeom prst="homePlate">
              <a:avLst/>
            </a:prstGeom>
            <a:solidFill>
              <a:srgbClr val="FD0101"/>
            </a:solidFill>
            <a:ln>
              <a:noFill/>
            </a:ln>
          </p:spPr>
          <p:style>
            <a:lnRef idx="2">
              <a:schemeClr val="accent1">
                <a:shade val="50000"/>
              </a:schemeClr>
            </a:lnRef>
            <a:fillRef idx="1">
              <a:schemeClr val="accent1"/>
            </a:fillRef>
            <a:effectRef idx="0">
              <a:schemeClr val="accent1"/>
            </a:effectRef>
            <a:fontRef idx="minor">
              <a:schemeClr val="lt1"/>
            </a:fontRef>
          </p:style>
          <p:txBody>
            <a:bodyPr lIns="3656648" rIns="274249"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prstClr val="white"/>
                  </a:solidFill>
                  <a:effectLst/>
                  <a:uLnTx/>
                  <a:uFillTx/>
                  <a:latin typeface="Adobe Clean"/>
                  <a:ea typeface="+mn-ea"/>
                  <a:cs typeface="+mn-cs"/>
                </a:rPr>
                <a:t>Conversion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dobe Clean"/>
                  <a:ea typeface="+mn-ea"/>
                  <a:cs typeface="+mn-cs"/>
                </a:rPr>
                <a:t>Toward a travel</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dobe Clean"/>
                  <a:ea typeface="+mn-ea"/>
                  <a:cs typeface="+mn-cs"/>
                </a:rPr>
                <a:t>booking</a:t>
              </a:r>
            </a:p>
          </p:txBody>
        </p:sp>
        <p:grpSp>
          <p:nvGrpSpPr>
            <p:cNvPr id="39" name="Group 38"/>
            <p:cNvGrpSpPr/>
            <p:nvPr/>
          </p:nvGrpSpPr>
          <p:grpSpPr>
            <a:xfrm>
              <a:off x="9038912" y="686536"/>
              <a:ext cx="656706" cy="656706"/>
              <a:chOff x="8870869" y="625101"/>
              <a:chExt cx="656706" cy="656706"/>
            </a:xfrm>
          </p:grpSpPr>
          <p:sp>
            <p:nvSpPr>
              <p:cNvPr id="40" name="Oval 39"/>
              <p:cNvSpPr/>
              <p:nvPr/>
            </p:nvSpPr>
            <p:spPr>
              <a:xfrm>
                <a:off x="8870869" y="625101"/>
                <a:ext cx="656706" cy="656706"/>
              </a:xfrm>
              <a:prstGeom prst="ellipse">
                <a:avLst/>
              </a:prstGeom>
              <a:solidFill>
                <a:schemeClr val="bg1"/>
              </a:solidFill>
              <a:ln>
                <a:solidFill>
                  <a:srgbClr val="FD0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dobe Clean"/>
                  <a:ea typeface="+mn-ea"/>
                  <a:cs typeface="+mn-cs"/>
                </a:endParaRPr>
              </a:p>
            </p:txBody>
          </p:sp>
          <p:pic>
            <p:nvPicPr>
              <p:cNvPr id="41" name="Picture 4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80438" y="767534"/>
                <a:ext cx="423394" cy="423394"/>
              </a:xfrm>
              <a:prstGeom prst="rect">
                <a:avLst/>
              </a:prstGeom>
            </p:spPr>
          </p:pic>
        </p:grpSp>
      </p:grpSp>
      <p:pic>
        <p:nvPicPr>
          <p:cNvPr id="32" name="plane background cropped"/>
          <p:cNvPicPr>
            <a:picLocks noChangeAspect="1"/>
          </p:cNvPicPr>
          <p:nvPr/>
        </p:nvPicPr>
        <p:blipFill rotWithShape="1">
          <a:blip r:embed="rId7">
            <a:extLst>
              <a:ext uri="{28A0092B-C50C-407E-A947-70E740481C1C}">
                <a14:useLocalDpi xmlns:a14="http://schemas.microsoft.com/office/drawing/2010/main" val="0"/>
              </a:ext>
            </a:extLst>
          </a:blip>
          <a:srcRect t="52228" b="60"/>
          <a:stretch/>
        </p:blipFill>
        <p:spPr>
          <a:xfrm>
            <a:off x="-1" y="3746123"/>
            <a:ext cx="12188825" cy="3271179"/>
          </a:xfrm>
          <a:prstGeom prst="rect">
            <a:avLst/>
          </a:prstGeom>
        </p:spPr>
      </p:pic>
      <p:pic>
        <p:nvPicPr>
          <p:cNvPr id="42" name="Southwest log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6200000">
            <a:off x="-1745524" y="2041261"/>
            <a:ext cx="5064592" cy="3376395"/>
          </a:xfrm>
          <a:prstGeom prst="rect">
            <a:avLst/>
          </a:prstGeom>
        </p:spPr>
      </p:pic>
      <p:sp>
        <p:nvSpPr>
          <p:cNvPr id="57" name="(3) Rectangle"/>
          <p:cNvSpPr/>
          <p:nvPr/>
        </p:nvSpPr>
        <p:spPr>
          <a:xfrm>
            <a:off x="7768623" y="3583429"/>
            <a:ext cx="2650761" cy="3049141"/>
          </a:xfrm>
          <a:prstGeom prst="rect">
            <a:avLst/>
          </a:prstGeom>
          <a:solidFill>
            <a:srgbClr val="AB021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188410" tIns="1279827" rIns="91416"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prstClr val="white"/>
                </a:solidFill>
                <a:effectLst/>
                <a:uLnTx/>
                <a:uFillTx/>
                <a:latin typeface="Adobe Clean"/>
                <a:ea typeface="+mn-ea"/>
                <a:cs typeface="+mn-cs"/>
              </a:rPr>
              <a:t>FLIGHT </a:t>
            </a:r>
            <a:br>
              <a:rPr kumimoji="0" lang="en-US" sz="1799" b="1" i="0" u="none" strike="noStrike" kern="1200" cap="none" spc="0" normalizeH="0" baseline="0" noProof="0" dirty="0">
                <a:ln>
                  <a:noFill/>
                </a:ln>
                <a:solidFill>
                  <a:prstClr val="white"/>
                </a:solidFill>
                <a:effectLst/>
                <a:uLnTx/>
                <a:uFillTx/>
                <a:latin typeface="Adobe Clean"/>
                <a:ea typeface="+mn-ea"/>
                <a:cs typeface="+mn-cs"/>
              </a:rPr>
            </a:br>
            <a:r>
              <a:rPr kumimoji="0" lang="en-US" sz="1799" b="1" i="0" u="none" strike="noStrike" kern="1200" cap="none" spc="0" normalizeH="0" baseline="0" noProof="0" dirty="0">
                <a:ln>
                  <a:noFill/>
                </a:ln>
                <a:solidFill>
                  <a:prstClr val="white"/>
                </a:solidFill>
                <a:effectLst/>
                <a:uLnTx/>
                <a:uFillTx/>
                <a:latin typeface="Adobe Clean"/>
                <a:ea typeface="+mn-ea"/>
                <a:cs typeface="+mn-cs"/>
              </a:rPr>
              <a:t>BOOKING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dobe Clean"/>
                <a:ea typeface="+mn-ea"/>
                <a:cs typeface="+mn-cs"/>
              </a:rPr>
              <a:t>The ultimate goal is for Southwest is to get a flight booking from our advertising and make it the most efficient path for our customer.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dobe Clean"/>
              <a:ea typeface="+mn-ea"/>
              <a:cs typeface="+mn-cs"/>
            </a:endParaRPr>
          </a:p>
        </p:txBody>
      </p:sp>
      <p:sp>
        <p:nvSpPr>
          <p:cNvPr id="55" name="(2) Rectangle"/>
          <p:cNvSpPr/>
          <p:nvPr/>
        </p:nvSpPr>
        <p:spPr>
          <a:xfrm>
            <a:off x="4959421" y="3593762"/>
            <a:ext cx="2650761" cy="3049141"/>
          </a:xfrm>
          <a:prstGeom prst="rect">
            <a:avLst/>
          </a:prstGeom>
          <a:solidFill>
            <a:srgbClr val="273B8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188410" tIns="1279827" rIns="91416"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prstClr val="white"/>
                </a:solidFill>
                <a:effectLst/>
                <a:uLnTx/>
                <a:uFillTx/>
                <a:latin typeface="Adobe Clean"/>
                <a:ea typeface="+mn-ea"/>
                <a:cs typeface="+mn-cs"/>
              </a:rPr>
              <a:t>TOP</a:t>
            </a:r>
            <a:br>
              <a:rPr kumimoji="0" lang="en-US" sz="1799" b="1" i="0" u="none" strike="noStrike" kern="1200" cap="none" spc="0" normalizeH="0" baseline="0" noProof="0" dirty="0">
                <a:ln>
                  <a:noFill/>
                </a:ln>
                <a:solidFill>
                  <a:prstClr val="white"/>
                </a:solidFill>
                <a:effectLst/>
                <a:uLnTx/>
                <a:uFillTx/>
                <a:latin typeface="Adobe Clean"/>
                <a:ea typeface="+mn-ea"/>
                <a:cs typeface="+mn-cs"/>
              </a:rPr>
            </a:br>
            <a:r>
              <a:rPr kumimoji="0" lang="en-US" sz="1600" b="1" i="0" u="none" strike="noStrike" kern="1200" cap="none" spc="0" normalizeH="0" baseline="0" noProof="0" dirty="0">
                <a:ln>
                  <a:noFill/>
                </a:ln>
                <a:solidFill>
                  <a:prstClr val="white"/>
                </a:solidFill>
                <a:effectLst/>
                <a:uLnTx/>
                <a:uFillTx/>
                <a:latin typeface="Adobe Clean"/>
                <a:ea typeface="+mn-ea"/>
                <a:cs typeface="+mn-cs"/>
              </a:rPr>
              <a:t>DESTINATIONS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dobe Clean"/>
                <a:ea typeface="+mn-ea"/>
                <a:cs typeface="+mn-cs"/>
              </a:rPr>
              <a:t>We have our top 25 destination cities and we want to sent those offers out based on previous travel.</a:t>
            </a:r>
          </a:p>
        </p:txBody>
      </p:sp>
      <p:sp>
        <p:nvSpPr>
          <p:cNvPr id="12" name="NEW APP Rectangle"/>
          <p:cNvSpPr/>
          <p:nvPr/>
        </p:nvSpPr>
        <p:spPr>
          <a:xfrm>
            <a:off x="2154524" y="3593762"/>
            <a:ext cx="2650761" cy="3049141"/>
          </a:xfrm>
          <a:prstGeom prst="rect">
            <a:avLst/>
          </a:prstGeom>
          <a:solidFill>
            <a:srgbClr val="EFAC2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96994" tIns="1279827"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73B88"/>
                </a:solidFill>
                <a:effectLst/>
                <a:uLnTx/>
                <a:uFillTx/>
                <a:latin typeface="Adobe Clean"/>
                <a:ea typeface="+mn-ea"/>
                <a:cs typeface="+mn-cs"/>
              </a:rPr>
              <a:t>TRANSFARENCY</a:t>
            </a:r>
            <a:br>
              <a:rPr kumimoji="0" lang="en-US" sz="1799" b="1" i="0" u="none" strike="noStrike" kern="1200" cap="none" spc="0" normalizeH="0" baseline="0" noProof="0" dirty="0">
                <a:ln>
                  <a:noFill/>
                </a:ln>
                <a:solidFill>
                  <a:srgbClr val="273B88"/>
                </a:solidFill>
                <a:effectLst/>
                <a:uLnTx/>
                <a:uFillTx/>
                <a:latin typeface="Adobe Clean"/>
                <a:ea typeface="+mn-ea"/>
                <a:cs typeface="+mn-cs"/>
              </a:rPr>
            </a:br>
            <a:r>
              <a:rPr kumimoji="0" lang="en-US" sz="1799" b="1" i="0" u="none" strike="noStrike" kern="1200" cap="none" spc="0" normalizeH="0" baseline="0" noProof="0" dirty="0">
                <a:ln>
                  <a:noFill/>
                </a:ln>
                <a:solidFill>
                  <a:srgbClr val="273B88"/>
                </a:solidFill>
                <a:effectLst/>
                <a:uLnTx/>
                <a:uFillTx/>
                <a:latin typeface="Adobe Clean"/>
                <a:ea typeface="+mn-ea"/>
                <a:cs typeface="+mn-cs"/>
              </a:rPr>
              <a:t>OFFERS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73B88"/>
                </a:solidFill>
                <a:effectLst/>
                <a:uLnTx/>
                <a:uFillTx/>
                <a:latin typeface="Adobe Clean"/>
                <a:ea typeface="+mn-ea"/>
                <a:cs typeface="+mn-cs"/>
              </a:rPr>
              <a:t>Southwest needs a connected experience to personalize “</a:t>
            </a:r>
            <a:r>
              <a:rPr kumimoji="0" lang="en-US" sz="1200" b="0" i="0" u="none" strike="noStrike" kern="1200" cap="none" spc="0" normalizeH="0" baseline="0" noProof="0" dirty="0" err="1">
                <a:ln>
                  <a:noFill/>
                </a:ln>
                <a:solidFill>
                  <a:srgbClr val="273B88"/>
                </a:solidFill>
                <a:effectLst/>
                <a:uLnTx/>
                <a:uFillTx/>
                <a:latin typeface="Adobe Clean"/>
                <a:ea typeface="+mn-ea"/>
                <a:cs typeface="+mn-cs"/>
              </a:rPr>
              <a:t>Transfarency</a:t>
            </a:r>
            <a:r>
              <a:rPr kumimoji="0" lang="en-US" sz="1200" b="0" i="0" u="none" strike="noStrike" kern="1200" cap="none" spc="0" normalizeH="0" baseline="0" noProof="0" dirty="0">
                <a:ln>
                  <a:noFill/>
                </a:ln>
                <a:solidFill>
                  <a:srgbClr val="273B88"/>
                </a:solidFill>
                <a:effectLst/>
                <a:uLnTx/>
                <a:uFillTx/>
                <a:latin typeface="Adobe Clean"/>
                <a:ea typeface="+mn-ea"/>
                <a:cs typeface="+mn-cs"/>
              </a:rPr>
              <a:t> offers” for a consistent experience.</a:t>
            </a:r>
          </a:p>
        </p:txBody>
      </p:sp>
      <p:sp>
        <p:nvSpPr>
          <p:cNvPr id="34" name="Arrow: Pentagon 33"/>
          <p:cNvSpPr/>
          <p:nvPr/>
        </p:nvSpPr>
        <p:spPr>
          <a:xfrm rot="18886417">
            <a:off x="4740918" y="-2019319"/>
            <a:ext cx="3803956" cy="1979634"/>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dobe Clean"/>
                <a:ea typeface="+mn-ea"/>
                <a:cs typeface="+mn-cs"/>
              </a:rPr>
              <a:t>KEY SUCCESSES NEEDED</a:t>
            </a:r>
          </a:p>
        </p:txBody>
      </p:sp>
      <p:sp>
        <p:nvSpPr>
          <p:cNvPr id="31" name="Rectangle 30"/>
          <p:cNvSpPr/>
          <p:nvPr/>
        </p:nvSpPr>
        <p:spPr>
          <a:xfrm>
            <a:off x="-3504" y="-14947"/>
            <a:ext cx="12192328" cy="713046"/>
          </a:xfrm>
          <a:prstGeom prst="rect">
            <a:avLst/>
          </a:prstGeom>
          <a:solidFill>
            <a:srgbClr val="5460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dobe Clean"/>
              <a:ea typeface="+mn-ea"/>
              <a:cs typeface="+mn-cs"/>
            </a:endParaRPr>
          </a:p>
        </p:txBody>
      </p:sp>
      <p:sp>
        <p:nvSpPr>
          <p:cNvPr id="36" name="Title 1"/>
          <p:cNvSpPr txBox="1">
            <a:spLocks/>
          </p:cNvSpPr>
          <p:nvPr/>
        </p:nvSpPr>
        <p:spPr>
          <a:xfrm>
            <a:off x="304721" y="54462"/>
            <a:ext cx="11579384" cy="593570"/>
          </a:xfrm>
          <a:prstGeom prst="rect">
            <a:avLst/>
          </a:prstGeom>
        </p:spPr>
        <p:txBody>
          <a:bodyPr vert="horz" lIns="108801" tIns="54400" rIns="108801" bIns="54400" rtlCol="0" anchor="ctr">
            <a:noAutofit/>
          </a:bodyPr>
          <a:lstStyle>
            <a:lvl1pPr algn="l" defTabSz="1088291" rtl="0" eaLnBrk="1" latinLnBrk="0" hangingPunct="1">
              <a:spcBef>
                <a:spcPct val="0"/>
              </a:spcBef>
              <a:buNone/>
              <a:defRPr sz="2400" b="0" i="0" u="none" kern="1200">
                <a:solidFill>
                  <a:schemeClr val="bg2"/>
                </a:solidFill>
                <a:latin typeface="+mj-lt"/>
                <a:ea typeface="+mj-ea"/>
                <a:cs typeface="+mj-cs"/>
              </a:defRPr>
            </a:lvl1pPr>
          </a:lstStyle>
          <a:p>
            <a:pPr marL="0" marR="0" lvl="0" indent="0" algn="l" defTabSz="1088291" rtl="0" eaLnBrk="1" fontAlgn="auto" latinLnBrk="0" hangingPunct="1">
              <a:lnSpc>
                <a:spcPct val="100000"/>
              </a:lnSpc>
              <a:spcBef>
                <a:spcPct val="0"/>
              </a:spcBef>
              <a:spcAft>
                <a:spcPts val="0"/>
              </a:spcAft>
              <a:buClrTx/>
              <a:buSzTx/>
              <a:buFontTx/>
              <a:buNone/>
              <a:tabLst/>
              <a:defRPr/>
            </a:pPr>
            <a:r>
              <a:rPr kumimoji="0" lang="en-US" sz="2399" b="0" i="0" u="none" strike="noStrike" kern="1200" cap="none" spc="0" normalizeH="0" baseline="0" noProof="0" dirty="0">
                <a:ln>
                  <a:noFill/>
                </a:ln>
                <a:solidFill>
                  <a:prstClr val="white"/>
                </a:solidFill>
                <a:effectLst/>
                <a:uLnTx/>
                <a:uFillTx/>
                <a:latin typeface="Adobe Clean"/>
                <a:ea typeface="+mj-ea"/>
                <a:cs typeface="+mj-cs"/>
              </a:rPr>
              <a:t>Customer Scenario 2: Marketing Engagement</a:t>
            </a:r>
          </a:p>
        </p:txBody>
      </p:sp>
      <p:pic>
        <p:nvPicPr>
          <p:cNvPr id="11" name="plane by itsel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4105" y="2103498"/>
            <a:ext cx="11740189" cy="3016734"/>
          </a:xfrm>
          <a:prstGeom prst="rect">
            <a:avLst/>
          </a:prstGeom>
        </p:spPr>
      </p:pic>
      <p:pic>
        <p:nvPicPr>
          <p:cNvPr id="24" name="ICON Key"/>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72287" y="1110800"/>
            <a:ext cx="1359498" cy="1359498"/>
          </a:xfrm>
          <a:prstGeom prst="rect">
            <a:avLst/>
          </a:prstGeom>
        </p:spPr>
      </p:pic>
      <p:pic>
        <p:nvPicPr>
          <p:cNvPr id="58" name="ICON Display Advertisi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97281" y="5243661"/>
            <a:ext cx="1198901" cy="1198901"/>
          </a:xfrm>
          <a:prstGeom prst="rect">
            <a:avLst/>
          </a:prstGeom>
        </p:spPr>
      </p:pic>
      <p:pic>
        <p:nvPicPr>
          <p:cNvPr id="2049" name="ICON EMAIL Campaign"/>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707616">
            <a:off x="4826322" y="5383840"/>
            <a:ext cx="1412231" cy="1032694"/>
          </a:xfrm>
          <a:prstGeom prst="rect">
            <a:avLst/>
          </a:prstGeom>
          <a:effectLst>
            <a:outerShdw blurRad="50800" dist="38100" dir="2700000" algn="tl" rotWithShape="0">
              <a:prstClr val="black">
                <a:alpha val="40000"/>
              </a:prstClr>
            </a:outerShdw>
          </a:effectLst>
        </p:spPr>
      </p:pic>
      <p:pic>
        <p:nvPicPr>
          <p:cNvPr id="61" name="Picture 8" descr="Image result for rapid rewards mobi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67265">
            <a:off x="-3590379" y="88579"/>
            <a:ext cx="1766889" cy="31362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0" name="ICON App"/>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02091" y="5250937"/>
            <a:ext cx="1301118" cy="1301118"/>
          </a:xfrm>
          <a:prstGeom prst="rect">
            <a:avLst/>
          </a:prstGeom>
          <a:effectLst>
            <a:outerShdw blurRad="50800" dist="38100" dir="2700000" algn="tl" rotWithShape="0">
              <a:prstClr val="black">
                <a:alpha val="40000"/>
              </a:prstClr>
            </a:outerShdw>
          </a:effectLst>
        </p:spPr>
      </p:pic>
      <p:grpSp>
        <p:nvGrpSpPr>
          <p:cNvPr id="43" name="Group 42"/>
          <p:cNvGrpSpPr/>
          <p:nvPr/>
        </p:nvGrpSpPr>
        <p:grpSpPr>
          <a:xfrm>
            <a:off x="10691327" y="4771490"/>
            <a:ext cx="1275884" cy="1323815"/>
            <a:chOff x="10694113" y="4771840"/>
            <a:chExt cx="1276216" cy="1324160"/>
          </a:xfrm>
        </p:grpSpPr>
        <p:grpSp>
          <p:nvGrpSpPr>
            <p:cNvPr id="44" name="BUTTON - FINAL RESULTS"/>
            <p:cNvGrpSpPr/>
            <p:nvPr/>
          </p:nvGrpSpPr>
          <p:grpSpPr>
            <a:xfrm>
              <a:off x="10694113" y="4917607"/>
              <a:ext cx="1222229" cy="992957"/>
              <a:chOff x="10694113" y="4917607"/>
              <a:chExt cx="1222229" cy="992957"/>
            </a:xfrm>
          </p:grpSpPr>
          <p:pic>
            <p:nvPicPr>
              <p:cNvPr id="46" name="BUTTON: Southwest"/>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54007" y="5005320"/>
                <a:ext cx="953643" cy="635762"/>
              </a:xfrm>
              <a:prstGeom prst="rect">
                <a:avLst/>
              </a:prstGeom>
            </p:spPr>
          </p:pic>
          <p:sp>
            <p:nvSpPr>
              <p:cNvPr id="47" name="Line Callout 2 (Accent Bar) 46"/>
              <p:cNvSpPr/>
              <p:nvPr/>
            </p:nvSpPr>
            <p:spPr>
              <a:xfrm>
                <a:off x="10694113" y="4917607"/>
                <a:ext cx="1222229" cy="992957"/>
              </a:xfrm>
              <a:prstGeom prst="accentCallout2">
                <a:avLst>
                  <a:gd name="adj1" fmla="val 18750"/>
                  <a:gd name="adj2" fmla="val -8333"/>
                  <a:gd name="adj3" fmla="val 18750"/>
                  <a:gd name="adj4" fmla="val -16667"/>
                  <a:gd name="adj5" fmla="val 107019"/>
                  <a:gd name="adj6" fmla="val -4757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dobe Clean"/>
                    <a:ea typeface="+mn-ea"/>
                    <a:cs typeface="+mn-cs"/>
                  </a:rPr>
                  <a:t>What will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dobe Cle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dobe Clean"/>
                    <a:ea typeface="+mn-ea"/>
                    <a:cs typeface="+mn-cs"/>
                  </a:rPr>
                  <a:t>Have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dobe Clean"/>
                    <a:ea typeface="+mn-ea"/>
                    <a:cs typeface="+mn-cs"/>
                  </a:rPr>
                  <a:t>completion?</a:t>
                </a:r>
              </a:p>
            </p:txBody>
          </p:sp>
        </p:grpSp>
        <p:sp>
          <p:nvSpPr>
            <p:cNvPr id="45" name="Action Button: Custom 44">
              <a:hlinkClick r:id="" action="ppaction://hlinkshowjump?jump=nextslide" highlightClick="1"/>
            </p:cNvPr>
            <p:cNvSpPr/>
            <p:nvPr/>
          </p:nvSpPr>
          <p:spPr>
            <a:xfrm>
              <a:off x="10694113" y="4771840"/>
              <a:ext cx="1276216" cy="132416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dobe Clean"/>
                <a:ea typeface="+mn-ea"/>
                <a:cs typeface="+mn-cs"/>
              </a:endParaRPr>
            </a:p>
          </p:txBody>
        </p:sp>
      </p:grpSp>
    </p:spTree>
    <p:custDataLst>
      <p:tags r:id="rId1"/>
    </p:custDataLst>
    <p:extLst>
      <p:ext uri="{BB962C8B-B14F-4D97-AF65-F5344CB8AC3E}">
        <p14:creationId xmlns:p14="http://schemas.microsoft.com/office/powerpoint/2010/main" val="2149324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randombar(horizontal)">
                                      <p:cBhvr>
                                        <p:cTn id="16" dur="500"/>
                                        <p:tgtEl>
                                          <p:spTgt spid="205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wipe(up)">
                                      <p:cBhvr>
                                        <p:cTn id="21" dur="500"/>
                                        <p:tgtEl>
                                          <p:spTgt spid="55"/>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2049"/>
                                        </p:tgtEl>
                                        <p:attrNameLst>
                                          <p:attrName>style.visibility</p:attrName>
                                        </p:attrNameLst>
                                      </p:cBhvr>
                                      <p:to>
                                        <p:strVal val="visible"/>
                                      </p:to>
                                    </p:set>
                                    <p:animEffect transition="in" filter="randombar(horizontal)">
                                      <p:cBhvr>
                                        <p:cTn id="25" dur="500"/>
                                        <p:tgtEl>
                                          <p:spTgt spid="204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up)">
                                      <p:cBhvr>
                                        <p:cTn id="30" dur="500"/>
                                        <p:tgtEl>
                                          <p:spTgt spid="57"/>
                                        </p:tgtEl>
                                      </p:cBhvr>
                                    </p:animEffect>
                                  </p:childTnLst>
                                </p:cTn>
                              </p:par>
                            </p:childTnLst>
                          </p:cTn>
                        </p:par>
                        <p:par>
                          <p:cTn id="31" fill="hold">
                            <p:stCondLst>
                              <p:cond delay="500"/>
                            </p:stCondLst>
                            <p:childTnLst>
                              <p:par>
                                <p:cTn id="32" presetID="14" presetClass="entr" presetSubtype="10"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randombar(horizontal)">
                                      <p:cBhvr>
                                        <p:cTn id="34" dur="500"/>
                                        <p:tgtEl>
                                          <p:spTgt spid="5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0" nodeType="clickEffect">
                                  <p:stCondLst>
                                    <p:cond delay="0"/>
                                  </p:stCondLst>
                                  <p:childTnLst>
                                    <p:animMotion origin="layout" path="M -0.00325 -0.00417 L -0.24661 0.46435 " pathEditMode="relative" rAng="0" ptsTypes="AA">
                                      <p:cBhvr>
                                        <p:cTn id="38" dur="1500" fill="hold"/>
                                        <p:tgtEl>
                                          <p:spTgt spid="34"/>
                                        </p:tgtEl>
                                        <p:attrNameLst>
                                          <p:attrName>ppt_x</p:attrName>
                                          <p:attrName>ppt_y</p:attrName>
                                        </p:attrNameLst>
                                      </p:cBhvr>
                                      <p:rCtr x="-12174" y="23426"/>
                                    </p:animMotion>
                                  </p:childTnLst>
                                </p:cTn>
                              </p:par>
                            </p:childTnLst>
                          </p:cTn>
                        </p:par>
                        <p:par>
                          <p:cTn id="39" fill="hold">
                            <p:stCondLst>
                              <p:cond delay="1500"/>
                            </p:stCondLst>
                            <p:childTnLst>
                              <p:par>
                                <p:cTn id="40" presetID="10" presetClass="entr" presetSubtype="0" fill="hold" nodeType="after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25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7148 0.1581 L 0.56237 -0.92246 L 0.56237 -0.92223 " pathEditMode="relative" rAng="0" ptsTypes="AAA">
                                      <p:cBhvr>
                                        <p:cTn id="46" dur="1500" fill="hold"/>
                                        <p:tgtEl>
                                          <p:spTgt spid="23"/>
                                        </p:tgtEl>
                                        <p:attrNameLst>
                                          <p:attrName>ppt_x</p:attrName>
                                          <p:attrName>ppt_y</p:attrName>
                                        </p:attrNameLst>
                                      </p:cBhvr>
                                      <p:rCtr x="31693" y="-54028"/>
                                    </p:animMotion>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07331 0.15718 L 0.56055 -0.92338 L 0.56055 -0.92315 " pathEditMode="relative" rAng="0" ptsTypes="AAA">
                                      <p:cBhvr>
                                        <p:cTn id="50" dur="1500" fill="hold"/>
                                        <p:tgtEl>
                                          <p:spTgt spid="64"/>
                                        </p:tgtEl>
                                        <p:attrNameLst>
                                          <p:attrName>ppt_x</p:attrName>
                                          <p:attrName>ppt_y</p:attrName>
                                        </p:attrNameLst>
                                      </p:cBhvr>
                                      <p:rCtr x="31693" y="-54028"/>
                                    </p:animMotion>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0733 0.15718 L 0.56055 -0.92338 L 0.56055 -0.92315 " pathEditMode="relative" rAng="0" ptsTypes="AAA">
                                      <p:cBhvr>
                                        <p:cTn id="54" dur="1500" fill="hold"/>
                                        <p:tgtEl>
                                          <p:spTgt spid="37"/>
                                        </p:tgtEl>
                                        <p:attrNameLst>
                                          <p:attrName>ppt_x</p:attrName>
                                          <p:attrName>ppt_y</p:attrName>
                                        </p:attrNameLst>
                                      </p:cBhvr>
                                      <p:rCtr x="31693" y="-54028"/>
                                    </p:animMotion>
                                  </p:childTnLst>
                                </p:cTn>
                              </p:par>
                            </p:childTnLst>
                          </p:cTn>
                        </p:par>
                        <p:par>
                          <p:cTn id="55" fill="hold">
                            <p:stCondLst>
                              <p:cond delay="1500"/>
                            </p:stCondLst>
                            <p:childTnLst>
                              <p:par>
                                <p:cTn id="56" presetID="10" presetClass="entr" presetSubtype="0" fill="hold" nodeType="afterEffect">
                                  <p:stCondLst>
                                    <p:cond delay="1000"/>
                                  </p:stCondLst>
                                  <p:childTnLst>
                                    <p:set>
                                      <p:cBhvr>
                                        <p:cTn id="57" dur="1" fill="hold">
                                          <p:stCondLst>
                                            <p:cond delay="0"/>
                                          </p:stCondLst>
                                        </p:cTn>
                                        <p:tgtEl>
                                          <p:spTgt spid="43"/>
                                        </p:tgtEl>
                                        <p:attrNameLst>
                                          <p:attrName>style.visibility</p:attrName>
                                        </p:attrNameLst>
                                      </p:cBhvr>
                                      <p:to>
                                        <p:strVal val="visible"/>
                                      </p:to>
                                    </p:set>
                                    <p:animEffect transition="in" filter="fade">
                                      <p:cBhvr>
                                        <p:cTn id="5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5" grpId="0" animBg="1"/>
      <p:bldP spid="12" grpId="0" animBg="1"/>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21623"/>
          <a:stretch/>
        </p:blipFill>
        <p:spPr>
          <a:xfrm>
            <a:off x="0" y="-1"/>
            <a:ext cx="12188825" cy="5373747"/>
          </a:xfrm>
          <a:prstGeom prst="rect">
            <a:avLst/>
          </a:prstGeom>
        </p:spPr>
      </p:pic>
      <p:sp>
        <p:nvSpPr>
          <p:cNvPr id="3" name="Slide Number Placeholder 2"/>
          <p:cNvSpPr>
            <a:spLocks noGrp="1"/>
          </p:cNvSpPr>
          <p:nvPr>
            <p:ph type="sldNum" sz="quarter" idx="12"/>
          </p:nvPr>
        </p:nvSpPr>
        <p:spPr/>
        <p:txBody>
          <a:bodyPr/>
          <a:lstStyle/>
          <a:p>
            <a:pPr algn="ctr"/>
            <a:fld id="{90156F56-D5AE-4C6F-B826-C69D1BC521BB}" type="slidenum">
              <a:rPr lang="en-US" smtClean="0"/>
              <a:pPr algn="ctr"/>
              <a:t>9</a:t>
            </a:fld>
            <a:endParaRPr lang="en-US" dirty="0"/>
          </a:p>
        </p:txBody>
      </p:sp>
      <p:sp>
        <p:nvSpPr>
          <p:cNvPr id="7" name="bottom rectangle"/>
          <p:cNvSpPr/>
          <p:nvPr/>
        </p:nvSpPr>
        <p:spPr>
          <a:xfrm>
            <a:off x="0" y="22034"/>
            <a:ext cx="3614057" cy="6427839"/>
          </a:xfrm>
          <a:prstGeom prst="rect">
            <a:avLst/>
          </a:prstGeom>
          <a:solidFill>
            <a:schemeClr val="accent3">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9" name="Rectangle 8"/>
          <p:cNvSpPr/>
          <p:nvPr/>
        </p:nvSpPr>
        <p:spPr>
          <a:xfrm>
            <a:off x="526203" y="120689"/>
            <a:ext cx="2750397" cy="5543279"/>
          </a:xfrm>
          <a:prstGeom prst="rect">
            <a:avLst/>
          </a:prstGeom>
          <a:no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365760" rIns="182880" bIns="0" rtlCol="0" anchor="t" anchorCtr="0"/>
          <a:lstStyle/>
          <a:p>
            <a:r>
              <a:rPr lang="en-US" sz="1400" dirty="0">
                <a:solidFill>
                  <a:schemeClr val="bg1"/>
                </a:solidFill>
                <a:latin typeface="Adobe Clean Light" panose="020B0303020404020204" pitchFamily="34" charset="0"/>
              </a:rPr>
              <a:t>&lt;&lt; Insert date or location &gt;&gt;</a:t>
            </a:r>
          </a:p>
          <a:p>
            <a:endParaRPr lang="en-US" sz="1400" dirty="0">
              <a:solidFill>
                <a:schemeClr val="bg1"/>
              </a:solidFill>
              <a:latin typeface="Adobe Clean Light" panose="020B0303020404020204" pitchFamily="34" charset="0"/>
            </a:endParaRPr>
          </a:p>
          <a:p>
            <a:r>
              <a:rPr lang="en-US" sz="3600" dirty="0">
                <a:solidFill>
                  <a:schemeClr val="bg1"/>
                </a:solidFill>
                <a:latin typeface="Adobe Clean Light" panose="020B0303020404020204" pitchFamily="34" charset="0"/>
              </a:rPr>
              <a:t>DMA</a:t>
            </a:r>
          </a:p>
          <a:p>
            <a:r>
              <a:rPr lang="en-US" sz="3600" dirty="0">
                <a:solidFill>
                  <a:schemeClr val="bg1"/>
                </a:solidFill>
                <a:latin typeface="Adobe Clean Light" panose="020B0303020404020204" pitchFamily="34" charset="0"/>
              </a:rPr>
              <a:t>Bootcamp</a:t>
            </a:r>
          </a:p>
          <a:p>
            <a:endParaRPr lang="en-US" dirty="0">
              <a:solidFill>
                <a:schemeClr val="bg1"/>
              </a:solidFill>
              <a:latin typeface="Adobe Clean Light" panose="020B0303020404020204" pitchFamily="34" charset="0"/>
            </a:endParaRPr>
          </a:p>
          <a:p>
            <a:endParaRPr lang="en-US" sz="1400" dirty="0">
              <a:solidFill>
                <a:schemeClr val="bg1"/>
              </a:solidFill>
              <a:latin typeface="Adobe Clean Light" panose="020B0303020404020204" pitchFamily="34" charset="0"/>
            </a:endParaRPr>
          </a:p>
          <a:p>
            <a:endParaRPr lang="en-US" sz="1400" dirty="0">
              <a:solidFill>
                <a:schemeClr val="bg1"/>
              </a:solidFill>
              <a:latin typeface="Adobe Clean Light" panose="020B0303020404020204" pitchFamily="34" charset="0"/>
            </a:endParaRPr>
          </a:p>
          <a:p>
            <a:endParaRPr lang="en-US" sz="1400" dirty="0">
              <a:solidFill>
                <a:schemeClr val="bg1"/>
              </a:solidFill>
              <a:latin typeface="Adobe Clean Light" panose="020B0303020404020204" pitchFamily="34" charset="0"/>
            </a:endParaRPr>
          </a:p>
          <a:p>
            <a:endParaRPr lang="en-US" sz="1400" dirty="0">
              <a:solidFill>
                <a:schemeClr val="bg1"/>
              </a:solidFill>
              <a:latin typeface="Adobe Clean Light" panose="020B0303020404020204" pitchFamily="34" charset="0"/>
            </a:endParaRPr>
          </a:p>
          <a:p>
            <a:endParaRPr lang="en-US" sz="1400" dirty="0">
              <a:solidFill>
                <a:schemeClr val="bg1"/>
              </a:solidFill>
              <a:latin typeface="Adobe Clean Light" panose="020B0303020404020204" pitchFamily="34" charset="0"/>
            </a:endParaRPr>
          </a:p>
          <a:p>
            <a:endParaRPr lang="en-US" sz="1400" dirty="0">
              <a:solidFill>
                <a:schemeClr val="bg1"/>
              </a:solidFill>
              <a:latin typeface="Adobe Clean Light" panose="020B0303020404020204" pitchFamily="34" charset="0"/>
            </a:endParaRPr>
          </a:p>
          <a:p>
            <a:endParaRPr lang="en-US" sz="1400" dirty="0">
              <a:solidFill>
                <a:schemeClr val="bg1"/>
              </a:solidFill>
              <a:latin typeface="Adobe Clean Light" panose="020B0303020404020204" pitchFamily="34" charset="0"/>
            </a:endParaRPr>
          </a:p>
          <a:p>
            <a:endParaRPr lang="en-US" sz="1400" dirty="0">
              <a:solidFill>
                <a:schemeClr val="bg1"/>
              </a:solidFill>
              <a:latin typeface="Adobe Clean Light" panose="020B0303020404020204" pitchFamily="34" charset="0"/>
            </a:endParaRPr>
          </a:p>
          <a:p>
            <a:endParaRPr lang="en-US" sz="1400" dirty="0">
              <a:solidFill>
                <a:schemeClr val="bg1"/>
              </a:solidFill>
              <a:latin typeface="Adobe Clean Light" panose="020B0303020404020204" pitchFamily="34" charset="0"/>
            </a:endParaRPr>
          </a:p>
          <a:p>
            <a:endParaRPr lang="en-US" sz="1400" dirty="0">
              <a:solidFill>
                <a:schemeClr val="bg1"/>
              </a:solidFill>
              <a:latin typeface="Adobe Clean Light" panose="020B0303020404020204" pitchFamily="34" charset="0"/>
            </a:endParaRPr>
          </a:p>
          <a:p>
            <a:endParaRPr lang="en-US" sz="1400" dirty="0">
              <a:solidFill>
                <a:schemeClr val="bg1"/>
              </a:solidFill>
              <a:latin typeface="Adobe Clean Light" panose="020B0303020404020204" pitchFamily="34" charset="0"/>
            </a:endParaRPr>
          </a:p>
          <a:p>
            <a:r>
              <a:rPr lang="en-US" sz="1400" dirty="0">
                <a:solidFill>
                  <a:schemeClr val="bg1"/>
                </a:solidFill>
              </a:rPr>
              <a:t>This is sample text. </a:t>
            </a:r>
            <a:r>
              <a:rPr lang="en-US" sz="1400" dirty="0" err="1">
                <a:solidFill>
                  <a:schemeClr val="bg1"/>
                </a:solidFill>
              </a:rPr>
              <a:t>Sed</a:t>
            </a:r>
            <a:r>
              <a:rPr lang="en-US" sz="1400" dirty="0">
                <a:solidFill>
                  <a:schemeClr val="bg1"/>
                </a:solidFill>
              </a:rPr>
              <a:t> </a:t>
            </a:r>
            <a:r>
              <a:rPr lang="en-US" sz="1400" dirty="0" err="1">
                <a:solidFill>
                  <a:schemeClr val="bg1"/>
                </a:solidFill>
              </a:rPr>
              <a:t>ut</a:t>
            </a:r>
            <a:r>
              <a:rPr lang="en-US" sz="1400" dirty="0">
                <a:solidFill>
                  <a:schemeClr val="bg1"/>
                </a:solidFill>
              </a:rPr>
              <a:t> </a:t>
            </a:r>
            <a:r>
              <a:rPr lang="en-US" sz="1400" dirty="0" err="1">
                <a:solidFill>
                  <a:schemeClr val="bg1"/>
                </a:solidFill>
              </a:rPr>
              <a:t>perspiciatis</a:t>
            </a:r>
            <a:r>
              <a:rPr lang="en-US" sz="1400" dirty="0">
                <a:solidFill>
                  <a:schemeClr val="bg1"/>
                </a:solidFill>
              </a:rPr>
              <a:t> </a:t>
            </a:r>
            <a:r>
              <a:rPr lang="en-US" sz="1400" dirty="0" err="1">
                <a:solidFill>
                  <a:schemeClr val="bg1"/>
                </a:solidFill>
              </a:rPr>
              <a:t>unde</a:t>
            </a:r>
            <a:r>
              <a:rPr lang="en-US" sz="1400" dirty="0">
                <a:solidFill>
                  <a:schemeClr val="bg1"/>
                </a:solidFill>
              </a:rPr>
              <a:t> </a:t>
            </a:r>
            <a:r>
              <a:rPr lang="en-US" sz="1400" dirty="0" err="1">
                <a:solidFill>
                  <a:schemeClr val="bg1"/>
                </a:solidFill>
              </a:rPr>
              <a:t>omnis</a:t>
            </a:r>
            <a:r>
              <a:rPr lang="en-US" sz="1400" dirty="0">
                <a:solidFill>
                  <a:schemeClr val="bg1"/>
                </a:solidFill>
              </a:rPr>
              <a:t> </a:t>
            </a:r>
            <a:r>
              <a:rPr lang="en-US" sz="1400" dirty="0" err="1">
                <a:solidFill>
                  <a:schemeClr val="bg1"/>
                </a:solidFill>
              </a:rPr>
              <a:t>iste</a:t>
            </a:r>
            <a:r>
              <a:rPr lang="en-US" sz="1400" dirty="0">
                <a:solidFill>
                  <a:schemeClr val="bg1"/>
                </a:solidFill>
              </a:rPr>
              <a:t> </a:t>
            </a:r>
            <a:r>
              <a:rPr lang="en-US" sz="1400" dirty="0" err="1">
                <a:solidFill>
                  <a:schemeClr val="bg1"/>
                </a:solidFill>
              </a:rPr>
              <a:t>natus</a:t>
            </a:r>
            <a:r>
              <a:rPr lang="en-US" sz="1400" dirty="0">
                <a:solidFill>
                  <a:schemeClr val="bg1"/>
                </a:solidFill>
              </a:rPr>
              <a:t> error sit </a:t>
            </a:r>
            <a:r>
              <a:rPr lang="en-US" sz="1400" dirty="0" err="1">
                <a:solidFill>
                  <a:schemeClr val="bg1"/>
                </a:solidFill>
              </a:rPr>
              <a:t>voluptatem</a:t>
            </a:r>
            <a:r>
              <a:rPr lang="en-US" sz="1400" dirty="0">
                <a:solidFill>
                  <a:schemeClr val="bg1"/>
                </a:solidFill>
              </a:rPr>
              <a:t> </a:t>
            </a:r>
            <a:r>
              <a:rPr lang="en-US" sz="1400" dirty="0" err="1">
                <a:solidFill>
                  <a:schemeClr val="bg1"/>
                </a:solidFill>
              </a:rPr>
              <a:t>accusantium</a:t>
            </a:r>
            <a:r>
              <a:rPr lang="en-US" sz="1400" dirty="0">
                <a:solidFill>
                  <a:schemeClr val="bg1"/>
                </a:solidFill>
              </a:rPr>
              <a:t> </a:t>
            </a:r>
            <a:r>
              <a:rPr lang="en-US" sz="1400" dirty="0" err="1">
                <a:solidFill>
                  <a:schemeClr val="bg1"/>
                </a:solidFill>
              </a:rPr>
              <a:t>doloremque</a:t>
            </a:r>
            <a:r>
              <a:rPr lang="en-US" sz="1400" dirty="0">
                <a:solidFill>
                  <a:schemeClr val="bg1"/>
                </a:solidFill>
              </a:rPr>
              <a:t>.</a:t>
            </a:r>
          </a:p>
        </p:txBody>
      </p:sp>
      <p:pic>
        <p:nvPicPr>
          <p:cNvPr id="8" name="Adobe logo" descr="Image resul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696" y="2307654"/>
            <a:ext cx="1960860" cy="1960860"/>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cxnSp>
        <p:nvCxnSpPr>
          <p:cNvPr id="11" name="Straight Connector 10" hidden="1"/>
          <p:cNvCxnSpPr/>
          <p:nvPr/>
        </p:nvCxnSpPr>
        <p:spPr>
          <a:xfrm>
            <a:off x="749147" y="2126255"/>
            <a:ext cx="95956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hidden="1"/>
          <p:cNvCxnSpPr/>
          <p:nvPr/>
        </p:nvCxnSpPr>
        <p:spPr>
          <a:xfrm>
            <a:off x="788710" y="4889658"/>
            <a:ext cx="9595692"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1" name="Group 20" hidden="1"/>
          <p:cNvGrpSpPr/>
          <p:nvPr/>
        </p:nvGrpSpPr>
        <p:grpSpPr>
          <a:xfrm>
            <a:off x="4364363" y="112"/>
            <a:ext cx="7145542" cy="7199999"/>
            <a:chOff x="2554920" y="-319180"/>
            <a:chExt cx="7145542" cy="7199999"/>
          </a:xfrm>
        </p:grpSpPr>
        <p:grpSp>
          <p:nvGrpSpPr>
            <p:cNvPr id="22" name="Group 21"/>
            <p:cNvGrpSpPr>
              <a:grpSpLocks noChangeAspect="1"/>
            </p:cNvGrpSpPr>
            <p:nvPr/>
          </p:nvGrpSpPr>
          <p:grpSpPr>
            <a:xfrm>
              <a:off x="2554920" y="-319180"/>
              <a:ext cx="7145542" cy="7199999"/>
              <a:chOff x="5826033" y="2325519"/>
              <a:chExt cx="5055326" cy="5093853"/>
            </a:xfrm>
            <a:effectLst>
              <a:outerShdw blurRad="1270000" dist="1143000" dir="300000" algn="t" rotWithShape="0">
                <a:prstClr val="black">
                  <a:alpha val="59000"/>
                </a:prstClr>
              </a:outerShdw>
            </a:effectLst>
            <a:scene3d>
              <a:camera prst="isometricTopUp"/>
              <a:lightRig rig="soft" dir="t">
                <a:rot lat="0" lon="0" rev="8400000"/>
              </a:lightRig>
            </a:scene3d>
          </p:grpSpPr>
          <p:sp>
            <p:nvSpPr>
              <p:cNvPr id="401" name="Freeform 47"/>
              <p:cNvSpPr/>
              <p:nvPr/>
            </p:nvSpPr>
            <p:spPr>
              <a:xfrm flipH="1" flipV="1">
                <a:off x="5826033" y="4139382"/>
                <a:ext cx="2534194" cy="3279990"/>
              </a:xfrm>
              <a:custGeom>
                <a:avLst/>
                <a:gdLst>
                  <a:gd name="connsiteX0" fmla="*/ 1285198 w 2534194"/>
                  <a:gd name="connsiteY0" fmla="*/ 3279990 h 3279990"/>
                  <a:gd name="connsiteX1" fmla="*/ 1248997 w 2534194"/>
                  <a:gd name="connsiteY1" fmla="*/ 3279990 h 3279990"/>
                  <a:gd name="connsiteX2" fmla="*/ 888997 w 2534194"/>
                  <a:gd name="connsiteY2" fmla="*/ 2919990 h 3279990"/>
                  <a:gd name="connsiteX3" fmla="*/ 888997 w 2534194"/>
                  <a:gd name="connsiteY3" fmla="*/ 2559990 h 3279990"/>
                  <a:gd name="connsiteX4" fmla="*/ 0 w 2534194"/>
                  <a:gd name="connsiteY4" fmla="*/ 2559990 h 3279990"/>
                  <a:gd name="connsiteX5" fmla="*/ 0 w 2534194"/>
                  <a:gd name="connsiteY5" fmla="*/ 1658096 h 3279990"/>
                  <a:gd name="connsiteX6" fmla="*/ 360000 w 2534194"/>
                  <a:gd name="connsiteY6" fmla="*/ 1658096 h 3279990"/>
                  <a:gd name="connsiteX7" fmla="*/ 720000 w 2534194"/>
                  <a:gd name="connsiteY7" fmla="*/ 1298096 h 3279990"/>
                  <a:gd name="connsiteX8" fmla="*/ 720000 w 2534194"/>
                  <a:gd name="connsiteY8" fmla="*/ 1261895 h 3279990"/>
                  <a:gd name="connsiteX9" fmla="*/ 360000 w 2534194"/>
                  <a:gd name="connsiteY9" fmla="*/ 901895 h 3279990"/>
                  <a:gd name="connsiteX10" fmla="*/ 0 w 2534194"/>
                  <a:gd name="connsiteY10" fmla="*/ 901895 h 3279990"/>
                  <a:gd name="connsiteX11" fmla="*/ 0 w 2534194"/>
                  <a:gd name="connsiteY11" fmla="*/ 0 h 3279990"/>
                  <a:gd name="connsiteX12" fmla="*/ 253243 w 2534194"/>
                  <a:gd name="connsiteY12" fmla="*/ 12788 h 3279990"/>
                  <a:gd name="connsiteX13" fmla="*/ 2534194 w 2534194"/>
                  <a:gd name="connsiteY13" fmla="*/ 2540396 h 3279990"/>
                  <a:gd name="connsiteX14" fmla="*/ 2533205 w 2534194"/>
                  <a:gd name="connsiteY14" fmla="*/ 2559990 h 3279990"/>
                  <a:gd name="connsiteX15" fmla="*/ 1645198 w 2534194"/>
                  <a:gd name="connsiteY15" fmla="*/ 2559990 h 3279990"/>
                  <a:gd name="connsiteX16" fmla="*/ 1645198 w 2534194"/>
                  <a:gd name="connsiteY16" fmla="*/ 2919990 h 3279990"/>
                  <a:gd name="connsiteX17" fmla="*/ 1285198 w 2534194"/>
                  <a:gd name="connsiteY17" fmla="*/ 3279990 h 327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4194" h="3279990">
                    <a:moveTo>
                      <a:pt x="1285198" y="3279990"/>
                    </a:moveTo>
                    <a:lnTo>
                      <a:pt x="1248997" y="3279990"/>
                    </a:lnTo>
                    <a:cubicBezTo>
                      <a:pt x="1050174" y="3279990"/>
                      <a:pt x="888997" y="3118813"/>
                      <a:pt x="888997" y="2919990"/>
                    </a:cubicBezTo>
                    <a:lnTo>
                      <a:pt x="888997" y="2559990"/>
                    </a:lnTo>
                    <a:lnTo>
                      <a:pt x="0" y="2559990"/>
                    </a:lnTo>
                    <a:lnTo>
                      <a:pt x="0" y="1658096"/>
                    </a:lnTo>
                    <a:lnTo>
                      <a:pt x="360000" y="1658096"/>
                    </a:lnTo>
                    <a:cubicBezTo>
                      <a:pt x="558823" y="1658096"/>
                      <a:pt x="720000" y="1496919"/>
                      <a:pt x="720000" y="1298096"/>
                    </a:cubicBezTo>
                    <a:lnTo>
                      <a:pt x="720000" y="1261895"/>
                    </a:lnTo>
                    <a:cubicBezTo>
                      <a:pt x="720000" y="1063072"/>
                      <a:pt x="558823" y="901895"/>
                      <a:pt x="360000" y="901895"/>
                    </a:cubicBezTo>
                    <a:lnTo>
                      <a:pt x="0" y="901895"/>
                    </a:lnTo>
                    <a:lnTo>
                      <a:pt x="0" y="0"/>
                    </a:lnTo>
                    <a:lnTo>
                      <a:pt x="253243" y="12788"/>
                    </a:lnTo>
                    <a:cubicBezTo>
                      <a:pt x="1534419" y="142898"/>
                      <a:pt x="2534194" y="1224892"/>
                      <a:pt x="2534194" y="2540396"/>
                    </a:cubicBezTo>
                    <a:lnTo>
                      <a:pt x="2533205" y="2559990"/>
                    </a:lnTo>
                    <a:lnTo>
                      <a:pt x="1645198" y="2559990"/>
                    </a:lnTo>
                    <a:lnTo>
                      <a:pt x="1645198" y="2919990"/>
                    </a:lnTo>
                    <a:cubicBezTo>
                      <a:pt x="1645198" y="3118813"/>
                      <a:pt x="1484021" y="3279990"/>
                      <a:pt x="1285198" y="3279990"/>
                    </a:cubicBezTo>
                    <a:close/>
                  </a:path>
                </a:pathLst>
              </a:custGeom>
              <a:solidFill>
                <a:schemeClr val="accent4"/>
              </a:solidFill>
              <a:ln w="254000">
                <a:noFill/>
              </a:ln>
              <a:sp3d extrusionH="3810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2" name="Freeform 49"/>
              <p:cNvSpPr/>
              <p:nvPr/>
            </p:nvSpPr>
            <p:spPr>
              <a:xfrm flipV="1">
                <a:off x="7627165" y="4859382"/>
                <a:ext cx="3254194" cy="2559990"/>
              </a:xfrm>
              <a:custGeom>
                <a:avLst/>
                <a:gdLst>
                  <a:gd name="connsiteX0" fmla="*/ 720000 w 3254194"/>
                  <a:gd name="connsiteY0" fmla="*/ 2559990 h 2559990"/>
                  <a:gd name="connsiteX1" fmla="*/ 1608996 w 3254194"/>
                  <a:gd name="connsiteY1" fmla="*/ 2559990 h 2559990"/>
                  <a:gd name="connsiteX2" fmla="*/ 1608996 w 3254194"/>
                  <a:gd name="connsiteY2" fmla="*/ 2199990 h 2559990"/>
                  <a:gd name="connsiteX3" fmla="*/ 1968996 w 3254194"/>
                  <a:gd name="connsiteY3" fmla="*/ 1839990 h 2559990"/>
                  <a:gd name="connsiteX4" fmla="*/ 2005197 w 3254194"/>
                  <a:gd name="connsiteY4" fmla="*/ 1839990 h 2559990"/>
                  <a:gd name="connsiteX5" fmla="*/ 2365197 w 3254194"/>
                  <a:gd name="connsiteY5" fmla="*/ 2199990 h 2559990"/>
                  <a:gd name="connsiteX6" fmla="*/ 2365197 w 3254194"/>
                  <a:gd name="connsiteY6" fmla="*/ 2559990 h 2559990"/>
                  <a:gd name="connsiteX7" fmla="*/ 3253205 w 3254194"/>
                  <a:gd name="connsiteY7" fmla="*/ 2559990 h 2559990"/>
                  <a:gd name="connsiteX8" fmla="*/ 3254194 w 3254194"/>
                  <a:gd name="connsiteY8" fmla="*/ 2540396 h 2559990"/>
                  <a:gd name="connsiteX9" fmla="*/ 973243 w 3254194"/>
                  <a:gd name="connsiteY9" fmla="*/ 12788 h 2559990"/>
                  <a:gd name="connsiteX10" fmla="*/ 720000 w 3254194"/>
                  <a:gd name="connsiteY10" fmla="*/ 0 h 2559990"/>
                  <a:gd name="connsiteX11" fmla="*/ 720000 w 3254194"/>
                  <a:gd name="connsiteY11" fmla="*/ 901895 h 2559990"/>
                  <a:gd name="connsiteX12" fmla="*/ 360000 w 3254194"/>
                  <a:gd name="connsiteY12" fmla="*/ 901895 h 2559990"/>
                  <a:gd name="connsiteX13" fmla="*/ 0 w 3254194"/>
                  <a:gd name="connsiteY13" fmla="*/ 1261895 h 2559990"/>
                  <a:gd name="connsiteX14" fmla="*/ 0 w 3254194"/>
                  <a:gd name="connsiteY14" fmla="*/ 1298096 h 2559990"/>
                  <a:gd name="connsiteX15" fmla="*/ 360000 w 3254194"/>
                  <a:gd name="connsiteY15" fmla="*/ 1658096 h 2559990"/>
                  <a:gd name="connsiteX16" fmla="*/ 720000 w 3254194"/>
                  <a:gd name="connsiteY16" fmla="*/ 1658096 h 25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54194" h="2559990">
                    <a:moveTo>
                      <a:pt x="720000" y="2559990"/>
                    </a:moveTo>
                    <a:lnTo>
                      <a:pt x="1608996" y="2559990"/>
                    </a:lnTo>
                    <a:lnTo>
                      <a:pt x="1608996" y="2199990"/>
                    </a:lnTo>
                    <a:cubicBezTo>
                      <a:pt x="1608996" y="2001167"/>
                      <a:pt x="1770173" y="1839990"/>
                      <a:pt x="1968996" y="1839990"/>
                    </a:cubicBezTo>
                    <a:lnTo>
                      <a:pt x="2005197" y="1839990"/>
                    </a:lnTo>
                    <a:cubicBezTo>
                      <a:pt x="2204020" y="1839990"/>
                      <a:pt x="2365197" y="2001167"/>
                      <a:pt x="2365197" y="2199990"/>
                    </a:cubicBezTo>
                    <a:lnTo>
                      <a:pt x="2365197" y="2559990"/>
                    </a:lnTo>
                    <a:lnTo>
                      <a:pt x="3253205" y="2559990"/>
                    </a:lnTo>
                    <a:lnTo>
                      <a:pt x="3254194" y="2540396"/>
                    </a:lnTo>
                    <a:cubicBezTo>
                      <a:pt x="3254194" y="1224892"/>
                      <a:pt x="2254419" y="142898"/>
                      <a:pt x="973243" y="12788"/>
                    </a:cubicBezTo>
                    <a:lnTo>
                      <a:pt x="720000" y="0"/>
                    </a:lnTo>
                    <a:lnTo>
                      <a:pt x="720000" y="901895"/>
                    </a:lnTo>
                    <a:lnTo>
                      <a:pt x="360000" y="901895"/>
                    </a:lnTo>
                    <a:cubicBezTo>
                      <a:pt x="161177" y="901895"/>
                      <a:pt x="0" y="1063072"/>
                      <a:pt x="0" y="1261895"/>
                    </a:cubicBezTo>
                    <a:lnTo>
                      <a:pt x="0" y="1298096"/>
                    </a:lnTo>
                    <a:cubicBezTo>
                      <a:pt x="0" y="1496919"/>
                      <a:pt x="161177" y="1658096"/>
                      <a:pt x="360000" y="1658096"/>
                    </a:cubicBezTo>
                    <a:lnTo>
                      <a:pt x="720000" y="1658096"/>
                    </a:lnTo>
                    <a:close/>
                  </a:path>
                </a:pathLst>
              </a:custGeom>
              <a:solidFill>
                <a:srgbClr val="9ABC37"/>
              </a:solidFill>
              <a:ln w="254000">
                <a:noFill/>
              </a:ln>
              <a:sp3d extrusionH="3810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3" name="Freeform 50"/>
              <p:cNvSpPr>
                <a:spLocks noChangeAspect="1"/>
              </p:cNvSpPr>
              <p:nvPr/>
            </p:nvSpPr>
            <p:spPr>
              <a:xfrm rot="16200000" flipV="1">
                <a:off x="6173135" y="1978417"/>
                <a:ext cx="2559990" cy="3254193"/>
              </a:xfrm>
              <a:custGeom>
                <a:avLst/>
                <a:gdLst>
                  <a:gd name="connsiteX0" fmla="*/ 2559990 w 2559990"/>
                  <a:gd name="connsiteY0" fmla="*/ 719999 h 3254193"/>
                  <a:gd name="connsiteX1" fmla="*/ 1658096 w 2559990"/>
                  <a:gd name="connsiteY1" fmla="*/ 719999 h 3254193"/>
                  <a:gd name="connsiteX2" fmla="*/ 1658096 w 2559990"/>
                  <a:gd name="connsiteY2" fmla="*/ 360000 h 3254193"/>
                  <a:gd name="connsiteX3" fmla="*/ 1298096 w 2559990"/>
                  <a:gd name="connsiteY3" fmla="*/ 0 h 3254193"/>
                  <a:gd name="connsiteX4" fmla="*/ 1261895 w 2559990"/>
                  <a:gd name="connsiteY4" fmla="*/ 0 h 3254193"/>
                  <a:gd name="connsiteX5" fmla="*/ 901895 w 2559990"/>
                  <a:gd name="connsiteY5" fmla="*/ 360000 h 3254193"/>
                  <a:gd name="connsiteX6" fmla="*/ 901895 w 2559990"/>
                  <a:gd name="connsiteY6" fmla="*/ 719999 h 3254193"/>
                  <a:gd name="connsiteX7" fmla="*/ 0 w 2559990"/>
                  <a:gd name="connsiteY7" fmla="*/ 719999 h 3254193"/>
                  <a:gd name="connsiteX8" fmla="*/ 0 w 2559990"/>
                  <a:gd name="connsiteY8" fmla="*/ 1608995 h 3254193"/>
                  <a:gd name="connsiteX9" fmla="*/ 360000 w 2559990"/>
                  <a:gd name="connsiteY9" fmla="*/ 1608995 h 3254193"/>
                  <a:gd name="connsiteX10" fmla="*/ 720000 w 2559990"/>
                  <a:gd name="connsiteY10" fmla="*/ 1968995 h 3254193"/>
                  <a:gd name="connsiteX11" fmla="*/ 720000 w 2559990"/>
                  <a:gd name="connsiteY11" fmla="*/ 2005196 h 3254193"/>
                  <a:gd name="connsiteX12" fmla="*/ 360000 w 2559990"/>
                  <a:gd name="connsiteY12" fmla="*/ 2365196 h 3254193"/>
                  <a:gd name="connsiteX13" fmla="*/ 0 w 2559990"/>
                  <a:gd name="connsiteY13" fmla="*/ 2365196 h 3254193"/>
                  <a:gd name="connsiteX14" fmla="*/ 0 w 2559990"/>
                  <a:gd name="connsiteY14" fmla="*/ 3253203 h 3254193"/>
                  <a:gd name="connsiteX15" fmla="*/ 0 w 2559990"/>
                  <a:gd name="connsiteY15" fmla="*/ 3253203 h 3254193"/>
                  <a:gd name="connsiteX16" fmla="*/ 0 w 2559990"/>
                  <a:gd name="connsiteY16" fmla="*/ 3253204 h 3254193"/>
                  <a:gd name="connsiteX17" fmla="*/ 19594 w 2559990"/>
                  <a:gd name="connsiteY17" fmla="*/ 3254193 h 3254193"/>
                  <a:gd name="connsiteX18" fmla="*/ 2547202 w 2559990"/>
                  <a:gd name="connsiteY18" fmla="*/ 973242 h 3254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59990" h="3254193">
                    <a:moveTo>
                      <a:pt x="2559990" y="719999"/>
                    </a:moveTo>
                    <a:lnTo>
                      <a:pt x="1658096" y="719999"/>
                    </a:lnTo>
                    <a:lnTo>
                      <a:pt x="1658096" y="360000"/>
                    </a:lnTo>
                    <a:cubicBezTo>
                      <a:pt x="1658096" y="161176"/>
                      <a:pt x="1496919" y="0"/>
                      <a:pt x="1298096" y="0"/>
                    </a:cubicBezTo>
                    <a:lnTo>
                      <a:pt x="1261895" y="0"/>
                    </a:lnTo>
                    <a:cubicBezTo>
                      <a:pt x="1063072" y="0"/>
                      <a:pt x="901895" y="161176"/>
                      <a:pt x="901895" y="360000"/>
                    </a:cubicBezTo>
                    <a:lnTo>
                      <a:pt x="901895" y="719999"/>
                    </a:lnTo>
                    <a:lnTo>
                      <a:pt x="0" y="719999"/>
                    </a:lnTo>
                    <a:lnTo>
                      <a:pt x="0" y="1608995"/>
                    </a:lnTo>
                    <a:lnTo>
                      <a:pt x="360000" y="1608995"/>
                    </a:lnTo>
                    <a:cubicBezTo>
                      <a:pt x="558823" y="1608995"/>
                      <a:pt x="720000" y="1770172"/>
                      <a:pt x="720000" y="1968995"/>
                    </a:cubicBezTo>
                    <a:lnTo>
                      <a:pt x="720000" y="2005196"/>
                    </a:lnTo>
                    <a:cubicBezTo>
                      <a:pt x="720000" y="2204019"/>
                      <a:pt x="558823" y="2365196"/>
                      <a:pt x="360000" y="2365196"/>
                    </a:cubicBezTo>
                    <a:lnTo>
                      <a:pt x="0" y="2365196"/>
                    </a:lnTo>
                    <a:lnTo>
                      <a:pt x="0" y="3253203"/>
                    </a:lnTo>
                    <a:lnTo>
                      <a:pt x="0" y="3253203"/>
                    </a:lnTo>
                    <a:lnTo>
                      <a:pt x="0" y="3253204"/>
                    </a:lnTo>
                    <a:lnTo>
                      <a:pt x="19594" y="3254193"/>
                    </a:lnTo>
                    <a:cubicBezTo>
                      <a:pt x="1335098" y="3254193"/>
                      <a:pt x="2417092" y="2254418"/>
                      <a:pt x="2547202" y="973242"/>
                    </a:cubicBezTo>
                    <a:close/>
                  </a:path>
                </a:pathLst>
              </a:custGeom>
              <a:solidFill>
                <a:schemeClr val="accent2"/>
              </a:solidFill>
              <a:ln w="12700">
                <a:gradFill>
                  <a:gsLst>
                    <a:gs pos="0">
                      <a:srgbClr val="009FDD"/>
                    </a:gs>
                    <a:gs pos="74000">
                      <a:srgbClr val="1F3F51"/>
                    </a:gs>
                    <a:gs pos="83000">
                      <a:schemeClr val="tx1">
                        <a:lumMod val="75000"/>
                        <a:lumOff val="25000"/>
                      </a:schemeClr>
                    </a:gs>
                    <a:gs pos="100000">
                      <a:schemeClr val="tx1">
                        <a:lumMod val="50000"/>
                        <a:lumOff val="50000"/>
                      </a:schemeClr>
                    </a:gs>
                  </a:gsLst>
                  <a:lin ang="5400000" scaled="1"/>
                </a:gradFill>
              </a:ln>
              <a:sp3d extrusionH="3810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3" name="Group 22"/>
            <p:cNvGrpSpPr/>
            <p:nvPr/>
          </p:nvGrpSpPr>
          <p:grpSpPr>
            <a:xfrm>
              <a:off x="2765516" y="1876645"/>
              <a:ext cx="6766674" cy="3073595"/>
              <a:chOff x="2765516" y="1876645"/>
              <a:chExt cx="6766674" cy="3073595"/>
            </a:xfrm>
          </p:grpSpPr>
          <p:grpSp>
            <p:nvGrpSpPr>
              <p:cNvPr id="24" name="Group 23"/>
              <p:cNvGrpSpPr>
                <a:grpSpLocks noChangeAspect="1"/>
              </p:cNvGrpSpPr>
              <p:nvPr/>
            </p:nvGrpSpPr>
            <p:grpSpPr>
              <a:xfrm>
                <a:off x="2765516" y="2714936"/>
                <a:ext cx="1221636" cy="972000"/>
                <a:chOff x="4191110" y="3300349"/>
                <a:chExt cx="1671675" cy="1330075"/>
              </a:xfrm>
            </p:grpSpPr>
            <p:grpSp>
              <p:nvGrpSpPr>
                <p:cNvPr id="297" name="Group 296"/>
                <p:cNvGrpSpPr>
                  <a:grpSpLocks noChangeAspect="1"/>
                </p:cNvGrpSpPr>
                <p:nvPr/>
              </p:nvGrpSpPr>
              <p:grpSpPr>
                <a:xfrm>
                  <a:off x="5339016" y="3366477"/>
                  <a:ext cx="220582" cy="900000"/>
                  <a:chOff x="19816763" y="8782050"/>
                  <a:chExt cx="534988" cy="2182813"/>
                </a:xfrm>
                <a:effectLst>
                  <a:outerShdw blurRad="76200" dir="18900000" sy="23000" kx="-1200000" algn="bl" rotWithShape="0">
                    <a:prstClr val="black">
                      <a:alpha val="20000"/>
                    </a:prstClr>
                  </a:outerShdw>
                </a:effectLst>
              </p:grpSpPr>
              <p:sp>
                <p:nvSpPr>
                  <p:cNvPr id="383" name="Freeform 82"/>
                  <p:cNvSpPr>
                    <a:spLocks/>
                  </p:cNvSpPr>
                  <p:nvPr/>
                </p:nvSpPr>
                <p:spPr bwMode="auto">
                  <a:xfrm>
                    <a:off x="19988213" y="10812463"/>
                    <a:ext cx="255587" cy="152400"/>
                  </a:xfrm>
                  <a:custGeom>
                    <a:avLst/>
                    <a:gdLst>
                      <a:gd name="T0" fmla="*/ 12 w 12"/>
                      <a:gd name="T1" fmla="*/ 0 h 7"/>
                      <a:gd name="T2" fmla="*/ 9 w 12"/>
                      <a:gd name="T3" fmla="*/ 3 h 7"/>
                      <a:gd name="T4" fmla="*/ 4 w 12"/>
                      <a:gd name="T5" fmla="*/ 6 h 7"/>
                      <a:gd name="T6" fmla="*/ 2 w 12"/>
                      <a:gd name="T7" fmla="*/ 4 h 7"/>
                      <a:gd name="T8" fmla="*/ 6 w 12"/>
                      <a:gd name="T9" fmla="*/ 1 h 7"/>
                      <a:gd name="T10" fmla="*/ 9 w 12"/>
                      <a:gd name="T11" fmla="*/ 0 h 7"/>
                      <a:gd name="T12" fmla="*/ 12 w 12"/>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2" h="7">
                        <a:moveTo>
                          <a:pt x="12" y="0"/>
                        </a:moveTo>
                        <a:cubicBezTo>
                          <a:pt x="9" y="3"/>
                          <a:pt x="9" y="3"/>
                          <a:pt x="9" y="3"/>
                        </a:cubicBezTo>
                        <a:cubicBezTo>
                          <a:pt x="9" y="3"/>
                          <a:pt x="5" y="5"/>
                          <a:pt x="4" y="6"/>
                        </a:cubicBezTo>
                        <a:cubicBezTo>
                          <a:pt x="3" y="7"/>
                          <a:pt x="0" y="5"/>
                          <a:pt x="2" y="4"/>
                        </a:cubicBezTo>
                        <a:cubicBezTo>
                          <a:pt x="3" y="3"/>
                          <a:pt x="6" y="1"/>
                          <a:pt x="6" y="1"/>
                        </a:cubicBezTo>
                        <a:cubicBezTo>
                          <a:pt x="9" y="0"/>
                          <a:pt x="9" y="0"/>
                          <a:pt x="9" y="0"/>
                        </a:cubicBezTo>
                        <a:lnTo>
                          <a:pt x="12" y="0"/>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84" name="Freeform 83"/>
                  <p:cNvSpPr>
                    <a:spLocks/>
                  </p:cNvSpPr>
                  <p:nvPr/>
                </p:nvSpPr>
                <p:spPr bwMode="auto">
                  <a:xfrm>
                    <a:off x="19816763" y="10725150"/>
                    <a:ext cx="277812" cy="152400"/>
                  </a:xfrm>
                  <a:custGeom>
                    <a:avLst/>
                    <a:gdLst>
                      <a:gd name="T0" fmla="*/ 13 w 13"/>
                      <a:gd name="T1" fmla="*/ 1 h 7"/>
                      <a:gd name="T2" fmla="*/ 9 w 13"/>
                      <a:gd name="T3" fmla="*/ 3 h 7"/>
                      <a:gd name="T4" fmla="*/ 5 w 13"/>
                      <a:gd name="T5" fmla="*/ 6 h 7"/>
                      <a:gd name="T6" fmla="*/ 2 w 13"/>
                      <a:gd name="T7" fmla="*/ 4 h 7"/>
                      <a:gd name="T8" fmla="*/ 6 w 13"/>
                      <a:gd name="T9" fmla="*/ 1 h 7"/>
                      <a:gd name="T10" fmla="*/ 9 w 13"/>
                      <a:gd name="T11" fmla="*/ 0 h 7"/>
                      <a:gd name="T12" fmla="*/ 13 w 13"/>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13" y="1"/>
                        </a:moveTo>
                        <a:cubicBezTo>
                          <a:pt x="9" y="3"/>
                          <a:pt x="9" y="3"/>
                          <a:pt x="9" y="3"/>
                        </a:cubicBezTo>
                        <a:cubicBezTo>
                          <a:pt x="9" y="3"/>
                          <a:pt x="6" y="5"/>
                          <a:pt x="5" y="6"/>
                        </a:cubicBezTo>
                        <a:cubicBezTo>
                          <a:pt x="3" y="7"/>
                          <a:pt x="0" y="5"/>
                          <a:pt x="2" y="4"/>
                        </a:cubicBezTo>
                        <a:cubicBezTo>
                          <a:pt x="3" y="4"/>
                          <a:pt x="6" y="1"/>
                          <a:pt x="6" y="1"/>
                        </a:cubicBezTo>
                        <a:cubicBezTo>
                          <a:pt x="9" y="0"/>
                          <a:pt x="9" y="0"/>
                          <a:pt x="9" y="0"/>
                        </a:cubicBezTo>
                        <a:lnTo>
                          <a:pt x="13" y="1"/>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85" name="Freeform 84"/>
                  <p:cNvSpPr>
                    <a:spLocks/>
                  </p:cNvSpPr>
                  <p:nvPr/>
                </p:nvSpPr>
                <p:spPr bwMode="auto">
                  <a:xfrm>
                    <a:off x="20008851" y="9829800"/>
                    <a:ext cx="85725" cy="960438"/>
                  </a:xfrm>
                  <a:custGeom>
                    <a:avLst/>
                    <a:gdLst>
                      <a:gd name="T0" fmla="*/ 0 w 54"/>
                      <a:gd name="T1" fmla="*/ 605 h 605"/>
                      <a:gd name="T2" fmla="*/ 54 w 54"/>
                      <a:gd name="T3" fmla="*/ 564 h 605"/>
                      <a:gd name="T4" fmla="*/ 54 w 54"/>
                      <a:gd name="T5" fmla="*/ 14 h 605"/>
                      <a:gd name="T6" fmla="*/ 0 w 54"/>
                      <a:gd name="T7" fmla="*/ 0 h 605"/>
                      <a:gd name="T8" fmla="*/ 0 w 54"/>
                      <a:gd name="T9" fmla="*/ 605 h 605"/>
                    </a:gdLst>
                    <a:ahLst/>
                    <a:cxnLst>
                      <a:cxn ang="0">
                        <a:pos x="T0" y="T1"/>
                      </a:cxn>
                      <a:cxn ang="0">
                        <a:pos x="T2" y="T3"/>
                      </a:cxn>
                      <a:cxn ang="0">
                        <a:pos x="T4" y="T5"/>
                      </a:cxn>
                      <a:cxn ang="0">
                        <a:pos x="T6" y="T7"/>
                      </a:cxn>
                      <a:cxn ang="0">
                        <a:pos x="T8" y="T9"/>
                      </a:cxn>
                    </a:cxnLst>
                    <a:rect l="0" t="0" r="r" b="b"/>
                    <a:pathLst>
                      <a:path w="54" h="605">
                        <a:moveTo>
                          <a:pt x="0" y="605"/>
                        </a:moveTo>
                        <a:lnTo>
                          <a:pt x="54" y="564"/>
                        </a:lnTo>
                        <a:lnTo>
                          <a:pt x="54" y="14"/>
                        </a:lnTo>
                        <a:lnTo>
                          <a:pt x="0" y="0"/>
                        </a:lnTo>
                        <a:lnTo>
                          <a:pt x="0" y="605"/>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86" name="Freeform 85"/>
                  <p:cNvSpPr>
                    <a:spLocks/>
                  </p:cNvSpPr>
                  <p:nvPr/>
                </p:nvSpPr>
                <p:spPr bwMode="auto">
                  <a:xfrm>
                    <a:off x="19945351" y="9829800"/>
                    <a:ext cx="63500" cy="960438"/>
                  </a:xfrm>
                  <a:custGeom>
                    <a:avLst/>
                    <a:gdLst>
                      <a:gd name="T0" fmla="*/ 0 w 40"/>
                      <a:gd name="T1" fmla="*/ 0 h 605"/>
                      <a:gd name="T2" fmla="*/ 40 w 40"/>
                      <a:gd name="T3" fmla="*/ 0 h 605"/>
                      <a:gd name="T4" fmla="*/ 40 w 40"/>
                      <a:gd name="T5" fmla="*/ 605 h 605"/>
                      <a:gd name="T6" fmla="*/ 0 w 40"/>
                      <a:gd name="T7" fmla="*/ 578 h 605"/>
                      <a:gd name="T8" fmla="*/ 0 w 40"/>
                      <a:gd name="T9" fmla="*/ 0 h 605"/>
                    </a:gdLst>
                    <a:ahLst/>
                    <a:cxnLst>
                      <a:cxn ang="0">
                        <a:pos x="T0" y="T1"/>
                      </a:cxn>
                      <a:cxn ang="0">
                        <a:pos x="T2" y="T3"/>
                      </a:cxn>
                      <a:cxn ang="0">
                        <a:pos x="T4" y="T5"/>
                      </a:cxn>
                      <a:cxn ang="0">
                        <a:pos x="T6" y="T7"/>
                      </a:cxn>
                      <a:cxn ang="0">
                        <a:pos x="T8" y="T9"/>
                      </a:cxn>
                    </a:cxnLst>
                    <a:rect l="0" t="0" r="r" b="b"/>
                    <a:pathLst>
                      <a:path w="40" h="605">
                        <a:moveTo>
                          <a:pt x="0" y="0"/>
                        </a:moveTo>
                        <a:lnTo>
                          <a:pt x="40" y="0"/>
                        </a:lnTo>
                        <a:lnTo>
                          <a:pt x="40" y="605"/>
                        </a:lnTo>
                        <a:lnTo>
                          <a:pt x="0" y="578"/>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87" name="Freeform 86"/>
                  <p:cNvSpPr>
                    <a:spLocks/>
                  </p:cNvSpPr>
                  <p:nvPr/>
                </p:nvSpPr>
                <p:spPr bwMode="auto">
                  <a:xfrm>
                    <a:off x="20180301" y="9982200"/>
                    <a:ext cx="63500" cy="895350"/>
                  </a:xfrm>
                  <a:custGeom>
                    <a:avLst/>
                    <a:gdLst>
                      <a:gd name="T0" fmla="*/ 0 w 40"/>
                      <a:gd name="T1" fmla="*/ 564 h 564"/>
                      <a:gd name="T2" fmla="*/ 40 w 40"/>
                      <a:gd name="T3" fmla="*/ 523 h 564"/>
                      <a:gd name="T4" fmla="*/ 40 w 40"/>
                      <a:gd name="T5" fmla="*/ 14 h 564"/>
                      <a:gd name="T6" fmla="*/ 0 w 40"/>
                      <a:gd name="T7" fmla="*/ 0 h 564"/>
                      <a:gd name="T8" fmla="*/ 0 w 40"/>
                      <a:gd name="T9" fmla="*/ 564 h 564"/>
                    </a:gdLst>
                    <a:ahLst/>
                    <a:cxnLst>
                      <a:cxn ang="0">
                        <a:pos x="T0" y="T1"/>
                      </a:cxn>
                      <a:cxn ang="0">
                        <a:pos x="T2" y="T3"/>
                      </a:cxn>
                      <a:cxn ang="0">
                        <a:pos x="T4" y="T5"/>
                      </a:cxn>
                      <a:cxn ang="0">
                        <a:pos x="T6" y="T7"/>
                      </a:cxn>
                      <a:cxn ang="0">
                        <a:pos x="T8" y="T9"/>
                      </a:cxn>
                    </a:cxnLst>
                    <a:rect l="0" t="0" r="r" b="b"/>
                    <a:pathLst>
                      <a:path w="40" h="564">
                        <a:moveTo>
                          <a:pt x="0" y="564"/>
                        </a:moveTo>
                        <a:lnTo>
                          <a:pt x="40" y="523"/>
                        </a:lnTo>
                        <a:lnTo>
                          <a:pt x="40" y="14"/>
                        </a:lnTo>
                        <a:lnTo>
                          <a:pt x="0" y="0"/>
                        </a:lnTo>
                        <a:lnTo>
                          <a:pt x="0" y="564"/>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88" name="Freeform 87"/>
                  <p:cNvSpPr>
                    <a:spLocks/>
                  </p:cNvSpPr>
                  <p:nvPr/>
                </p:nvSpPr>
                <p:spPr bwMode="auto">
                  <a:xfrm>
                    <a:off x="20116801" y="9917113"/>
                    <a:ext cx="63500" cy="960438"/>
                  </a:xfrm>
                  <a:custGeom>
                    <a:avLst/>
                    <a:gdLst>
                      <a:gd name="T0" fmla="*/ 0 w 40"/>
                      <a:gd name="T1" fmla="*/ 0 h 605"/>
                      <a:gd name="T2" fmla="*/ 40 w 40"/>
                      <a:gd name="T3" fmla="*/ 0 h 605"/>
                      <a:gd name="T4" fmla="*/ 40 w 40"/>
                      <a:gd name="T5" fmla="*/ 605 h 605"/>
                      <a:gd name="T6" fmla="*/ 0 w 40"/>
                      <a:gd name="T7" fmla="*/ 578 h 605"/>
                      <a:gd name="T8" fmla="*/ 0 w 40"/>
                      <a:gd name="T9" fmla="*/ 0 h 605"/>
                    </a:gdLst>
                    <a:ahLst/>
                    <a:cxnLst>
                      <a:cxn ang="0">
                        <a:pos x="T0" y="T1"/>
                      </a:cxn>
                      <a:cxn ang="0">
                        <a:pos x="T2" y="T3"/>
                      </a:cxn>
                      <a:cxn ang="0">
                        <a:pos x="T4" y="T5"/>
                      </a:cxn>
                      <a:cxn ang="0">
                        <a:pos x="T6" y="T7"/>
                      </a:cxn>
                      <a:cxn ang="0">
                        <a:pos x="T8" y="T9"/>
                      </a:cxn>
                    </a:cxnLst>
                    <a:rect l="0" t="0" r="r" b="b"/>
                    <a:pathLst>
                      <a:path w="40" h="605">
                        <a:moveTo>
                          <a:pt x="0" y="0"/>
                        </a:moveTo>
                        <a:lnTo>
                          <a:pt x="40" y="0"/>
                        </a:lnTo>
                        <a:lnTo>
                          <a:pt x="40" y="605"/>
                        </a:lnTo>
                        <a:lnTo>
                          <a:pt x="0" y="578"/>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89" name="Freeform 88"/>
                  <p:cNvSpPr>
                    <a:spLocks/>
                  </p:cNvSpPr>
                  <p:nvPr/>
                </p:nvSpPr>
                <p:spPr bwMode="auto">
                  <a:xfrm>
                    <a:off x="20286663" y="10069513"/>
                    <a:ext cx="42862" cy="153988"/>
                  </a:xfrm>
                  <a:custGeom>
                    <a:avLst/>
                    <a:gdLst>
                      <a:gd name="T0" fmla="*/ 0 w 27"/>
                      <a:gd name="T1" fmla="*/ 0 h 97"/>
                      <a:gd name="T2" fmla="*/ 0 w 27"/>
                      <a:gd name="T3" fmla="*/ 28 h 97"/>
                      <a:gd name="T4" fmla="*/ 0 w 27"/>
                      <a:gd name="T5" fmla="*/ 55 h 97"/>
                      <a:gd name="T6" fmla="*/ 14 w 27"/>
                      <a:gd name="T7" fmla="*/ 55 h 97"/>
                      <a:gd name="T8" fmla="*/ 14 w 27"/>
                      <a:gd name="T9" fmla="*/ 42 h 97"/>
                      <a:gd name="T10" fmla="*/ 14 w 27"/>
                      <a:gd name="T11" fmla="*/ 55 h 97"/>
                      <a:gd name="T12" fmla="*/ 14 w 27"/>
                      <a:gd name="T13" fmla="*/ 97 h 97"/>
                      <a:gd name="T14" fmla="*/ 14 w 27"/>
                      <a:gd name="T15" fmla="*/ 97 h 97"/>
                      <a:gd name="T16" fmla="*/ 27 w 27"/>
                      <a:gd name="T17" fmla="*/ 55 h 97"/>
                      <a:gd name="T18" fmla="*/ 27 w 27"/>
                      <a:gd name="T19" fmla="*/ 14 h 97"/>
                      <a:gd name="T20" fmla="*/ 0 w 27"/>
                      <a:gd name="T21"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97">
                        <a:moveTo>
                          <a:pt x="0" y="0"/>
                        </a:moveTo>
                        <a:lnTo>
                          <a:pt x="0" y="28"/>
                        </a:lnTo>
                        <a:lnTo>
                          <a:pt x="0" y="55"/>
                        </a:lnTo>
                        <a:lnTo>
                          <a:pt x="14" y="55"/>
                        </a:lnTo>
                        <a:lnTo>
                          <a:pt x="14" y="42"/>
                        </a:lnTo>
                        <a:lnTo>
                          <a:pt x="14" y="55"/>
                        </a:lnTo>
                        <a:lnTo>
                          <a:pt x="14" y="97"/>
                        </a:lnTo>
                        <a:lnTo>
                          <a:pt x="14" y="97"/>
                        </a:lnTo>
                        <a:lnTo>
                          <a:pt x="27" y="55"/>
                        </a:lnTo>
                        <a:lnTo>
                          <a:pt x="27" y="14"/>
                        </a:lnTo>
                        <a:lnTo>
                          <a:pt x="0" y="0"/>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90" name="Freeform 89"/>
                  <p:cNvSpPr>
                    <a:spLocks/>
                  </p:cNvSpPr>
                  <p:nvPr/>
                </p:nvSpPr>
                <p:spPr bwMode="auto">
                  <a:xfrm>
                    <a:off x="20286663" y="10048875"/>
                    <a:ext cx="42862" cy="42863"/>
                  </a:xfrm>
                  <a:custGeom>
                    <a:avLst/>
                    <a:gdLst>
                      <a:gd name="T0" fmla="*/ 0 w 27"/>
                      <a:gd name="T1" fmla="*/ 0 h 27"/>
                      <a:gd name="T2" fmla="*/ 0 w 27"/>
                      <a:gd name="T3" fmla="*/ 27 h 27"/>
                      <a:gd name="T4" fmla="*/ 27 w 27"/>
                      <a:gd name="T5" fmla="*/ 27 h 27"/>
                      <a:gd name="T6" fmla="*/ 27 w 27"/>
                      <a:gd name="T7" fmla="*/ 13 h 27"/>
                      <a:gd name="T8" fmla="*/ 0 w 27"/>
                      <a:gd name="T9" fmla="*/ 0 h 27"/>
                    </a:gdLst>
                    <a:ahLst/>
                    <a:cxnLst>
                      <a:cxn ang="0">
                        <a:pos x="T0" y="T1"/>
                      </a:cxn>
                      <a:cxn ang="0">
                        <a:pos x="T2" y="T3"/>
                      </a:cxn>
                      <a:cxn ang="0">
                        <a:pos x="T4" y="T5"/>
                      </a:cxn>
                      <a:cxn ang="0">
                        <a:pos x="T6" y="T7"/>
                      </a:cxn>
                      <a:cxn ang="0">
                        <a:pos x="T8" y="T9"/>
                      </a:cxn>
                    </a:cxnLst>
                    <a:rect l="0" t="0" r="r" b="b"/>
                    <a:pathLst>
                      <a:path w="27" h="27">
                        <a:moveTo>
                          <a:pt x="0" y="0"/>
                        </a:moveTo>
                        <a:lnTo>
                          <a:pt x="0" y="27"/>
                        </a:lnTo>
                        <a:lnTo>
                          <a:pt x="27" y="27"/>
                        </a:lnTo>
                        <a:lnTo>
                          <a:pt x="27" y="13"/>
                        </a:lnTo>
                        <a:lnTo>
                          <a:pt x="0" y="0"/>
                        </a:lnTo>
                        <a:close/>
                      </a:path>
                    </a:pathLst>
                  </a:custGeom>
                  <a:solidFill>
                    <a:srgbClr val="E8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91" name="Freeform 90"/>
                  <p:cNvSpPr>
                    <a:spLocks/>
                  </p:cNvSpPr>
                  <p:nvPr/>
                </p:nvSpPr>
                <p:spPr bwMode="auto">
                  <a:xfrm>
                    <a:off x="19859626" y="9852025"/>
                    <a:ext cx="63500" cy="152400"/>
                  </a:xfrm>
                  <a:custGeom>
                    <a:avLst/>
                    <a:gdLst>
                      <a:gd name="T0" fmla="*/ 13 w 40"/>
                      <a:gd name="T1" fmla="*/ 14 h 96"/>
                      <a:gd name="T2" fmla="*/ 0 w 40"/>
                      <a:gd name="T3" fmla="*/ 69 h 96"/>
                      <a:gd name="T4" fmla="*/ 27 w 40"/>
                      <a:gd name="T5" fmla="*/ 96 h 96"/>
                      <a:gd name="T6" fmla="*/ 27 w 40"/>
                      <a:gd name="T7" fmla="*/ 96 h 96"/>
                      <a:gd name="T8" fmla="*/ 13 w 40"/>
                      <a:gd name="T9" fmla="*/ 69 h 96"/>
                      <a:gd name="T10" fmla="*/ 27 w 40"/>
                      <a:gd name="T11" fmla="*/ 41 h 96"/>
                      <a:gd name="T12" fmla="*/ 27 w 40"/>
                      <a:gd name="T13" fmla="*/ 69 h 96"/>
                      <a:gd name="T14" fmla="*/ 40 w 40"/>
                      <a:gd name="T15" fmla="*/ 69 h 96"/>
                      <a:gd name="T16" fmla="*/ 40 w 40"/>
                      <a:gd name="T17" fmla="*/ 41 h 96"/>
                      <a:gd name="T18" fmla="*/ 27 w 40"/>
                      <a:gd name="T19" fmla="*/ 0 h 96"/>
                      <a:gd name="T20" fmla="*/ 13 w 40"/>
                      <a:gd name="T21" fmla="*/ 1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96">
                        <a:moveTo>
                          <a:pt x="13" y="14"/>
                        </a:moveTo>
                        <a:lnTo>
                          <a:pt x="0" y="69"/>
                        </a:lnTo>
                        <a:lnTo>
                          <a:pt x="27" y="96"/>
                        </a:lnTo>
                        <a:lnTo>
                          <a:pt x="27" y="96"/>
                        </a:lnTo>
                        <a:lnTo>
                          <a:pt x="13" y="69"/>
                        </a:lnTo>
                        <a:lnTo>
                          <a:pt x="27" y="41"/>
                        </a:lnTo>
                        <a:lnTo>
                          <a:pt x="27" y="69"/>
                        </a:lnTo>
                        <a:lnTo>
                          <a:pt x="40" y="69"/>
                        </a:lnTo>
                        <a:lnTo>
                          <a:pt x="40" y="41"/>
                        </a:lnTo>
                        <a:lnTo>
                          <a:pt x="27" y="0"/>
                        </a:lnTo>
                        <a:lnTo>
                          <a:pt x="13" y="14"/>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92" name="Freeform 91"/>
                  <p:cNvSpPr>
                    <a:spLocks/>
                  </p:cNvSpPr>
                  <p:nvPr/>
                </p:nvSpPr>
                <p:spPr bwMode="auto">
                  <a:xfrm>
                    <a:off x="19859626" y="9852025"/>
                    <a:ext cx="63500" cy="152400"/>
                  </a:xfrm>
                  <a:custGeom>
                    <a:avLst/>
                    <a:gdLst>
                      <a:gd name="T0" fmla="*/ 13 w 40"/>
                      <a:gd name="T1" fmla="*/ 14 h 96"/>
                      <a:gd name="T2" fmla="*/ 0 w 40"/>
                      <a:gd name="T3" fmla="*/ 69 h 96"/>
                      <a:gd name="T4" fmla="*/ 27 w 40"/>
                      <a:gd name="T5" fmla="*/ 96 h 96"/>
                      <a:gd name="T6" fmla="*/ 27 w 40"/>
                      <a:gd name="T7" fmla="*/ 96 h 96"/>
                      <a:gd name="T8" fmla="*/ 13 w 40"/>
                      <a:gd name="T9" fmla="*/ 69 h 96"/>
                      <a:gd name="T10" fmla="*/ 27 w 40"/>
                      <a:gd name="T11" fmla="*/ 41 h 96"/>
                      <a:gd name="T12" fmla="*/ 27 w 40"/>
                      <a:gd name="T13" fmla="*/ 69 h 96"/>
                      <a:gd name="T14" fmla="*/ 40 w 40"/>
                      <a:gd name="T15" fmla="*/ 69 h 96"/>
                      <a:gd name="T16" fmla="*/ 40 w 40"/>
                      <a:gd name="T17" fmla="*/ 41 h 96"/>
                      <a:gd name="T18" fmla="*/ 27 w 40"/>
                      <a:gd name="T19" fmla="*/ 0 h 96"/>
                      <a:gd name="T20" fmla="*/ 13 w 40"/>
                      <a:gd name="T21" fmla="*/ 1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96">
                        <a:moveTo>
                          <a:pt x="13" y="14"/>
                        </a:moveTo>
                        <a:lnTo>
                          <a:pt x="0" y="69"/>
                        </a:lnTo>
                        <a:lnTo>
                          <a:pt x="27" y="96"/>
                        </a:lnTo>
                        <a:lnTo>
                          <a:pt x="27" y="96"/>
                        </a:lnTo>
                        <a:lnTo>
                          <a:pt x="13" y="69"/>
                        </a:lnTo>
                        <a:lnTo>
                          <a:pt x="27" y="41"/>
                        </a:lnTo>
                        <a:lnTo>
                          <a:pt x="27" y="69"/>
                        </a:lnTo>
                        <a:lnTo>
                          <a:pt x="40" y="69"/>
                        </a:lnTo>
                        <a:lnTo>
                          <a:pt x="40" y="41"/>
                        </a:lnTo>
                        <a:lnTo>
                          <a:pt x="27" y="0"/>
                        </a:lnTo>
                        <a:lnTo>
                          <a:pt x="13" y="1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93" name="Freeform 92"/>
                  <p:cNvSpPr>
                    <a:spLocks/>
                  </p:cNvSpPr>
                  <p:nvPr/>
                </p:nvSpPr>
                <p:spPr bwMode="auto">
                  <a:xfrm>
                    <a:off x="19880263" y="9852025"/>
                    <a:ext cx="42862" cy="42863"/>
                  </a:xfrm>
                  <a:custGeom>
                    <a:avLst/>
                    <a:gdLst>
                      <a:gd name="T0" fmla="*/ 0 w 27"/>
                      <a:gd name="T1" fmla="*/ 0 h 27"/>
                      <a:gd name="T2" fmla="*/ 0 w 27"/>
                      <a:gd name="T3" fmla="*/ 14 h 27"/>
                      <a:gd name="T4" fmla="*/ 27 w 27"/>
                      <a:gd name="T5" fmla="*/ 27 h 27"/>
                      <a:gd name="T6" fmla="*/ 27 w 27"/>
                      <a:gd name="T7" fmla="*/ 0 h 27"/>
                      <a:gd name="T8" fmla="*/ 0 w 27"/>
                      <a:gd name="T9" fmla="*/ 0 h 27"/>
                    </a:gdLst>
                    <a:ahLst/>
                    <a:cxnLst>
                      <a:cxn ang="0">
                        <a:pos x="T0" y="T1"/>
                      </a:cxn>
                      <a:cxn ang="0">
                        <a:pos x="T2" y="T3"/>
                      </a:cxn>
                      <a:cxn ang="0">
                        <a:pos x="T4" y="T5"/>
                      </a:cxn>
                      <a:cxn ang="0">
                        <a:pos x="T6" y="T7"/>
                      </a:cxn>
                      <a:cxn ang="0">
                        <a:pos x="T8" y="T9"/>
                      </a:cxn>
                    </a:cxnLst>
                    <a:rect l="0" t="0" r="r" b="b"/>
                    <a:pathLst>
                      <a:path w="27" h="27">
                        <a:moveTo>
                          <a:pt x="0" y="0"/>
                        </a:moveTo>
                        <a:lnTo>
                          <a:pt x="0" y="14"/>
                        </a:lnTo>
                        <a:lnTo>
                          <a:pt x="27" y="27"/>
                        </a:lnTo>
                        <a:lnTo>
                          <a:pt x="27" y="0"/>
                        </a:lnTo>
                        <a:lnTo>
                          <a:pt x="0" y="0"/>
                        </a:lnTo>
                        <a:close/>
                      </a:path>
                    </a:pathLst>
                  </a:custGeom>
                  <a:solidFill>
                    <a:srgbClr val="E8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94" name="Freeform 93"/>
                  <p:cNvSpPr>
                    <a:spLocks/>
                  </p:cNvSpPr>
                  <p:nvPr/>
                </p:nvSpPr>
                <p:spPr bwMode="auto">
                  <a:xfrm>
                    <a:off x="19880263" y="9218613"/>
                    <a:ext cx="214312" cy="763588"/>
                  </a:xfrm>
                  <a:custGeom>
                    <a:avLst/>
                    <a:gdLst>
                      <a:gd name="T0" fmla="*/ 10 w 10"/>
                      <a:gd name="T1" fmla="*/ 35 h 35"/>
                      <a:gd name="T2" fmla="*/ 10 w 10"/>
                      <a:gd name="T3" fmla="*/ 1 h 35"/>
                      <a:gd name="T4" fmla="*/ 7 w 10"/>
                      <a:gd name="T5" fmla="*/ 1 h 35"/>
                      <a:gd name="T6" fmla="*/ 0 w 10"/>
                      <a:gd name="T7" fmla="*/ 29 h 35"/>
                      <a:gd name="T8" fmla="*/ 2 w 10"/>
                      <a:gd name="T9" fmla="*/ 30 h 35"/>
                      <a:gd name="T10" fmla="*/ 3 w 10"/>
                      <a:gd name="T11" fmla="*/ 13 h 35"/>
                      <a:gd name="T12" fmla="*/ 3 w 10"/>
                      <a:gd name="T13" fmla="*/ 31 h 35"/>
                      <a:gd name="T14" fmla="*/ 10 w 10"/>
                      <a:gd name="T15" fmla="*/ 35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35">
                        <a:moveTo>
                          <a:pt x="10" y="35"/>
                        </a:moveTo>
                        <a:cubicBezTo>
                          <a:pt x="10" y="1"/>
                          <a:pt x="10" y="1"/>
                          <a:pt x="10" y="1"/>
                        </a:cubicBezTo>
                        <a:cubicBezTo>
                          <a:pt x="9" y="0"/>
                          <a:pt x="8" y="0"/>
                          <a:pt x="7" y="1"/>
                        </a:cubicBezTo>
                        <a:cubicBezTo>
                          <a:pt x="4" y="2"/>
                          <a:pt x="0" y="1"/>
                          <a:pt x="0" y="29"/>
                        </a:cubicBezTo>
                        <a:cubicBezTo>
                          <a:pt x="2" y="30"/>
                          <a:pt x="2" y="30"/>
                          <a:pt x="2" y="30"/>
                        </a:cubicBezTo>
                        <a:cubicBezTo>
                          <a:pt x="2" y="30"/>
                          <a:pt x="2" y="13"/>
                          <a:pt x="3" y="13"/>
                        </a:cubicBezTo>
                        <a:cubicBezTo>
                          <a:pt x="3" y="13"/>
                          <a:pt x="4" y="12"/>
                          <a:pt x="3" y="31"/>
                        </a:cubicBezTo>
                        <a:lnTo>
                          <a:pt x="10" y="35"/>
                        </a:lnTo>
                        <a:close/>
                      </a:path>
                    </a:pathLst>
                  </a:custGeom>
                  <a:solidFill>
                    <a:srgbClr val="348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95" name="Freeform 94"/>
                  <p:cNvSpPr>
                    <a:spLocks/>
                  </p:cNvSpPr>
                  <p:nvPr/>
                </p:nvSpPr>
                <p:spPr bwMode="auto">
                  <a:xfrm>
                    <a:off x="20094576" y="9240838"/>
                    <a:ext cx="257175" cy="850900"/>
                  </a:xfrm>
                  <a:custGeom>
                    <a:avLst/>
                    <a:gdLst>
                      <a:gd name="T0" fmla="*/ 0 w 12"/>
                      <a:gd name="T1" fmla="*/ 34 h 39"/>
                      <a:gd name="T2" fmla="*/ 8 w 12"/>
                      <a:gd name="T3" fmla="*/ 37 h 39"/>
                      <a:gd name="T4" fmla="*/ 7 w 12"/>
                      <a:gd name="T5" fmla="*/ 16 h 39"/>
                      <a:gd name="T6" fmla="*/ 9 w 12"/>
                      <a:gd name="T7" fmla="*/ 38 h 39"/>
                      <a:gd name="T8" fmla="*/ 11 w 12"/>
                      <a:gd name="T9" fmla="*/ 39 h 39"/>
                      <a:gd name="T10" fmla="*/ 0 w 12"/>
                      <a:gd name="T11" fmla="*/ 0 h 39"/>
                      <a:gd name="T12" fmla="*/ 0 w 12"/>
                      <a:gd name="T13" fmla="*/ 34 h 39"/>
                    </a:gdLst>
                    <a:ahLst/>
                    <a:cxnLst>
                      <a:cxn ang="0">
                        <a:pos x="T0" y="T1"/>
                      </a:cxn>
                      <a:cxn ang="0">
                        <a:pos x="T2" y="T3"/>
                      </a:cxn>
                      <a:cxn ang="0">
                        <a:pos x="T4" y="T5"/>
                      </a:cxn>
                      <a:cxn ang="0">
                        <a:pos x="T6" y="T7"/>
                      </a:cxn>
                      <a:cxn ang="0">
                        <a:pos x="T8" y="T9"/>
                      </a:cxn>
                      <a:cxn ang="0">
                        <a:pos x="T10" y="T11"/>
                      </a:cxn>
                      <a:cxn ang="0">
                        <a:pos x="T12" y="T13"/>
                      </a:cxn>
                    </a:cxnLst>
                    <a:rect l="0" t="0" r="r" b="b"/>
                    <a:pathLst>
                      <a:path w="12" h="39">
                        <a:moveTo>
                          <a:pt x="0" y="34"/>
                        </a:moveTo>
                        <a:cubicBezTo>
                          <a:pt x="8" y="37"/>
                          <a:pt x="8" y="37"/>
                          <a:pt x="8" y="37"/>
                        </a:cubicBezTo>
                        <a:cubicBezTo>
                          <a:pt x="6" y="17"/>
                          <a:pt x="7" y="16"/>
                          <a:pt x="7" y="16"/>
                        </a:cubicBezTo>
                        <a:cubicBezTo>
                          <a:pt x="9" y="18"/>
                          <a:pt x="9" y="38"/>
                          <a:pt x="9" y="38"/>
                        </a:cubicBezTo>
                        <a:cubicBezTo>
                          <a:pt x="11" y="39"/>
                          <a:pt x="11" y="39"/>
                          <a:pt x="11" y="39"/>
                        </a:cubicBezTo>
                        <a:cubicBezTo>
                          <a:pt x="12" y="15"/>
                          <a:pt x="12" y="3"/>
                          <a:pt x="0" y="0"/>
                        </a:cubicBezTo>
                        <a:lnTo>
                          <a:pt x="0" y="34"/>
                        </a:lnTo>
                        <a:close/>
                      </a:path>
                    </a:pathLst>
                  </a:custGeom>
                  <a:solidFill>
                    <a:srgbClr val="3B80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96" name="Freeform 95"/>
                  <p:cNvSpPr>
                    <a:spLocks/>
                  </p:cNvSpPr>
                  <p:nvPr/>
                </p:nvSpPr>
                <p:spPr bwMode="auto">
                  <a:xfrm>
                    <a:off x="20031076" y="9109075"/>
                    <a:ext cx="171450" cy="241300"/>
                  </a:xfrm>
                  <a:custGeom>
                    <a:avLst/>
                    <a:gdLst>
                      <a:gd name="T0" fmla="*/ 1 w 8"/>
                      <a:gd name="T1" fmla="*/ 0 h 11"/>
                      <a:gd name="T2" fmla="*/ 1 w 8"/>
                      <a:gd name="T3" fmla="*/ 5 h 11"/>
                      <a:gd name="T4" fmla="*/ 2 w 8"/>
                      <a:gd name="T5" fmla="*/ 10 h 11"/>
                      <a:gd name="T6" fmla="*/ 7 w 8"/>
                      <a:gd name="T7" fmla="*/ 7 h 11"/>
                      <a:gd name="T8" fmla="*/ 6 w 8"/>
                      <a:gd name="T9" fmla="*/ 1 h 11"/>
                      <a:gd name="T10" fmla="*/ 1 w 8"/>
                      <a:gd name="T11" fmla="*/ 0 h 11"/>
                    </a:gdLst>
                    <a:ahLst/>
                    <a:cxnLst>
                      <a:cxn ang="0">
                        <a:pos x="T0" y="T1"/>
                      </a:cxn>
                      <a:cxn ang="0">
                        <a:pos x="T2" y="T3"/>
                      </a:cxn>
                      <a:cxn ang="0">
                        <a:pos x="T4" y="T5"/>
                      </a:cxn>
                      <a:cxn ang="0">
                        <a:pos x="T6" y="T7"/>
                      </a:cxn>
                      <a:cxn ang="0">
                        <a:pos x="T8" y="T9"/>
                      </a:cxn>
                      <a:cxn ang="0">
                        <a:pos x="T10" y="T11"/>
                      </a:cxn>
                    </a:cxnLst>
                    <a:rect l="0" t="0" r="r" b="b"/>
                    <a:pathLst>
                      <a:path w="8" h="11">
                        <a:moveTo>
                          <a:pt x="1" y="0"/>
                        </a:moveTo>
                        <a:cubicBezTo>
                          <a:pt x="1" y="0"/>
                          <a:pt x="2" y="4"/>
                          <a:pt x="1" y="5"/>
                        </a:cubicBezTo>
                        <a:cubicBezTo>
                          <a:pt x="0" y="6"/>
                          <a:pt x="2" y="9"/>
                          <a:pt x="2" y="10"/>
                        </a:cubicBezTo>
                        <a:cubicBezTo>
                          <a:pt x="5" y="11"/>
                          <a:pt x="8" y="8"/>
                          <a:pt x="7" y="7"/>
                        </a:cubicBezTo>
                        <a:cubicBezTo>
                          <a:pt x="6" y="5"/>
                          <a:pt x="6" y="1"/>
                          <a:pt x="6" y="1"/>
                        </a:cubicBezTo>
                        <a:lnTo>
                          <a:pt x="1" y="0"/>
                        </a:lnTo>
                        <a:close/>
                      </a:path>
                    </a:pathLst>
                  </a:custGeom>
                  <a:solidFill>
                    <a:srgbClr val="E5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97" name="Freeform 96"/>
                  <p:cNvSpPr>
                    <a:spLocks/>
                  </p:cNvSpPr>
                  <p:nvPr/>
                </p:nvSpPr>
                <p:spPr bwMode="auto">
                  <a:xfrm>
                    <a:off x="19988213" y="8891588"/>
                    <a:ext cx="320675" cy="349250"/>
                  </a:xfrm>
                  <a:custGeom>
                    <a:avLst/>
                    <a:gdLst>
                      <a:gd name="T0" fmla="*/ 1 w 15"/>
                      <a:gd name="T1" fmla="*/ 2 h 16"/>
                      <a:gd name="T2" fmla="*/ 1 w 15"/>
                      <a:gd name="T3" fmla="*/ 5 h 16"/>
                      <a:gd name="T4" fmla="*/ 0 w 15"/>
                      <a:gd name="T5" fmla="*/ 9 h 16"/>
                      <a:gd name="T6" fmla="*/ 1 w 15"/>
                      <a:gd name="T7" fmla="*/ 10 h 16"/>
                      <a:gd name="T8" fmla="*/ 1 w 15"/>
                      <a:gd name="T9" fmla="*/ 13 h 16"/>
                      <a:gd name="T10" fmla="*/ 11 w 15"/>
                      <a:gd name="T11" fmla="*/ 9 h 16"/>
                      <a:gd name="T12" fmla="*/ 1 w 15"/>
                      <a:gd name="T13" fmla="*/ 2 h 16"/>
                    </a:gdLst>
                    <a:ahLst/>
                    <a:cxnLst>
                      <a:cxn ang="0">
                        <a:pos x="T0" y="T1"/>
                      </a:cxn>
                      <a:cxn ang="0">
                        <a:pos x="T2" y="T3"/>
                      </a:cxn>
                      <a:cxn ang="0">
                        <a:pos x="T4" y="T5"/>
                      </a:cxn>
                      <a:cxn ang="0">
                        <a:pos x="T6" y="T7"/>
                      </a:cxn>
                      <a:cxn ang="0">
                        <a:pos x="T8" y="T9"/>
                      </a:cxn>
                      <a:cxn ang="0">
                        <a:pos x="T10" y="T11"/>
                      </a:cxn>
                      <a:cxn ang="0">
                        <a:pos x="T12" y="T13"/>
                      </a:cxn>
                    </a:cxnLst>
                    <a:rect l="0" t="0" r="r" b="b"/>
                    <a:pathLst>
                      <a:path w="15" h="16">
                        <a:moveTo>
                          <a:pt x="1" y="2"/>
                        </a:moveTo>
                        <a:cubicBezTo>
                          <a:pt x="1" y="2"/>
                          <a:pt x="2" y="3"/>
                          <a:pt x="1" y="5"/>
                        </a:cubicBezTo>
                        <a:cubicBezTo>
                          <a:pt x="1" y="8"/>
                          <a:pt x="0" y="8"/>
                          <a:pt x="0" y="9"/>
                        </a:cubicBezTo>
                        <a:cubicBezTo>
                          <a:pt x="0" y="10"/>
                          <a:pt x="1" y="9"/>
                          <a:pt x="1" y="10"/>
                        </a:cubicBezTo>
                        <a:cubicBezTo>
                          <a:pt x="1" y="10"/>
                          <a:pt x="1" y="12"/>
                          <a:pt x="1" y="13"/>
                        </a:cubicBezTo>
                        <a:cubicBezTo>
                          <a:pt x="1" y="15"/>
                          <a:pt x="8" y="16"/>
                          <a:pt x="11" y="9"/>
                        </a:cubicBezTo>
                        <a:cubicBezTo>
                          <a:pt x="15" y="3"/>
                          <a:pt x="1" y="0"/>
                          <a:pt x="1" y="2"/>
                        </a:cubicBezTo>
                        <a:close/>
                      </a:path>
                    </a:pathLst>
                  </a:custGeom>
                  <a:solidFill>
                    <a:srgbClr val="F4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98" name="Freeform 97"/>
                  <p:cNvSpPr>
                    <a:spLocks/>
                  </p:cNvSpPr>
                  <p:nvPr/>
                </p:nvSpPr>
                <p:spPr bwMode="auto">
                  <a:xfrm>
                    <a:off x="19965988" y="8782050"/>
                    <a:ext cx="342900" cy="349250"/>
                  </a:xfrm>
                  <a:custGeom>
                    <a:avLst/>
                    <a:gdLst>
                      <a:gd name="T0" fmla="*/ 14 w 16"/>
                      <a:gd name="T1" fmla="*/ 7 h 16"/>
                      <a:gd name="T2" fmla="*/ 11 w 16"/>
                      <a:gd name="T3" fmla="*/ 16 h 16"/>
                      <a:gd name="T4" fmla="*/ 11 w 16"/>
                      <a:gd name="T5" fmla="*/ 13 h 16"/>
                      <a:gd name="T6" fmla="*/ 8 w 16"/>
                      <a:gd name="T7" fmla="*/ 14 h 16"/>
                      <a:gd name="T8" fmla="*/ 2 w 16"/>
                      <a:gd name="T9" fmla="*/ 10 h 16"/>
                      <a:gd name="T10" fmla="*/ 2 w 16"/>
                      <a:gd name="T11" fmla="*/ 5 h 16"/>
                      <a:gd name="T12" fmla="*/ 14 w 16"/>
                      <a:gd name="T13" fmla="*/ 7 h 16"/>
                    </a:gdLst>
                    <a:ahLst/>
                    <a:cxnLst>
                      <a:cxn ang="0">
                        <a:pos x="T0" y="T1"/>
                      </a:cxn>
                      <a:cxn ang="0">
                        <a:pos x="T2" y="T3"/>
                      </a:cxn>
                      <a:cxn ang="0">
                        <a:pos x="T4" y="T5"/>
                      </a:cxn>
                      <a:cxn ang="0">
                        <a:pos x="T6" y="T7"/>
                      </a:cxn>
                      <a:cxn ang="0">
                        <a:pos x="T8" y="T9"/>
                      </a:cxn>
                      <a:cxn ang="0">
                        <a:pos x="T10" y="T11"/>
                      </a:cxn>
                      <a:cxn ang="0">
                        <a:pos x="T12" y="T13"/>
                      </a:cxn>
                    </a:cxnLst>
                    <a:rect l="0" t="0" r="r" b="b"/>
                    <a:pathLst>
                      <a:path w="16" h="16">
                        <a:moveTo>
                          <a:pt x="14" y="7"/>
                        </a:moveTo>
                        <a:cubicBezTo>
                          <a:pt x="14" y="7"/>
                          <a:pt x="16" y="15"/>
                          <a:pt x="11" y="16"/>
                        </a:cubicBezTo>
                        <a:cubicBezTo>
                          <a:pt x="11" y="16"/>
                          <a:pt x="11" y="13"/>
                          <a:pt x="11" y="13"/>
                        </a:cubicBezTo>
                        <a:cubicBezTo>
                          <a:pt x="10" y="12"/>
                          <a:pt x="8" y="14"/>
                          <a:pt x="8" y="14"/>
                        </a:cubicBezTo>
                        <a:cubicBezTo>
                          <a:pt x="6" y="9"/>
                          <a:pt x="2" y="10"/>
                          <a:pt x="2" y="10"/>
                        </a:cubicBezTo>
                        <a:cubicBezTo>
                          <a:pt x="0" y="8"/>
                          <a:pt x="2" y="5"/>
                          <a:pt x="2" y="5"/>
                        </a:cubicBezTo>
                        <a:cubicBezTo>
                          <a:pt x="4" y="0"/>
                          <a:pt x="16" y="5"/>
                          <a:pt x="14" y="7"/>
                        </a:cubicBezTo>
                        <a:close/>
                      </a:path>
                    </a:pathLst>
                  </a:custGeom>
                  <a:solidFill>
                    <a:srgbClr val="6B61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99" name="Freeform 98"/>
                  <p:cNvSpPr>
                    <a:spLocks/>
                  </p:cNvSpPr>
                  <p:nvPr/>
                </p:nvSpPr>
                <p:spPr bwMode="auto">
                  <a:xfrm>
                    <a:off x="20031076" y="9218613"/>
                    <a:ext cx="63500" cy="174625"/>
                  </a:xfrm>
                  <a:custGeom>
                    <a:avLst/>
                    <a:gdLst>
                      <a:gd name="T0" fmla="*/ 13 w 40"/>
                      <a:gd name="T1" fmla="*/ 0 h 110"/>
                      <a:gd name="T2" fmla="*/ 40 w 40"/>
                      <a:gd name="T3" fmla="*/ 69 h 110"/>
                      <a:gd name="T4" fmla="*/ 40 w 40"/>
                      <a:gd name="T5" fmla="*/ 110 h 110"/>
                      <a:gd name="T6" fmla="*/ 0 w 40"/>
                      <a:gd name="T7" fmla="*/ 14 h 110"/>
                      <a:gd name="T8" fmla="*/ 13 w 40"/>
                      <a:gd name="T9" fmla="*/ 0 h 110"/>
                    </a:gdLst>
                    <a:ahLst/>
                    <a:cxnLst>
                      <a:cxn ang="0">
                        <a:pos x="T0" y="T1"/>
                      </a:cxn>
                      <a:cxn ang="0">
                        <a:pos x="T2" y="T3"/>
                      </a:cxn>
                      <a:cxn ang="0">
                        <a:pos x="T4" y="T5"/>
                      </a:cxn>
                      <a:cxn ang="0">
                        <a:pos x="T6" y="T7"/>
                      </a:cxn>
                      <a:cxn ang="0">
                        <a:pos x="T8" y="T9"/>
                      </a:cxn>
                    </a:cxnLst>
                    <a:rect l="0" t="0" r="r" b="b"/>
                    <a:pathLst>
                      <a:path w="40" h="110">
                        <a:moveTo>
                          <a:pt x="13" y="0"/>
                        </a:moveTo>
                        <a:lnTo>
                          <a:pt x="40" y="69"/>
                        </a:lnTo>
                        <a:lnTo>
                          <a:pt x="40" y="110"/>
                        </a:lnTo>
                        <a:lnTo>
                          <a:pt x="0" y="14"/>
                        </a:lnTo>
                        <a:lnTo>
                          <a:pt x="13" y="0"/>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400" name="Freeform 99"/>
                  <p:cNvSpPr>
                    <a:spLocks/>
                  </p:cNvSpPr>
                  <p:nvPr/>
                </p:nvSpPr>
                <p:spPr bwMode="auto">
                  <a:xfrm>
                    <a:off x="20094576" y="9263063"/>
                    <a:ext cx="107950" cy="130175"/>
                  </a:xfrm>
                  <a:custGeom>
                    <a:avLst/>
                    <a:gdLst>
                      <a:gd name="T0" fmla="*/ 0 w 68"/>
                      <a:gd name="T1" fmla="*/ 41 h 82"/>
                      <a:gd name="T2" fmla="*/ 54 w 68"/>
                      <a:gd name="T3" fmla="*/ 0 h 82"/>
                      <a:gd name="T4" fmla="*/ 68 w 68"/>
                      <a:gd name="T5" fmla="*/ 0 h 82"/>
                      <a:gd name="T6" fmla="*/ 0 w 68"/>
                      <a:gd name="T7" fmla="*/ 82 h 82"/>
                      <a:gd name="T8" fmla="*/ 0 w 68"/>
                      <a:gd name="T9" fmla="*/ 41 h 82"/>
                    </a:gdLst>
                    <a:ahLst/>
                    <a:cxnLst>
                      <a:cxn ang="0">
                        <a:pos x="T0" y="T1"/>
                      </a:cxn>
                      <a:cxn ang="0">
                        <a:pos x="T2" y="T3"/>
                      </a:cxn>
                      <a:cxn ang="0">
                        <a:pos x="T4" y="T5"/>
                      </a:cxn>
                      <a:cxn ang="0">
                        <a:pos x="T6" y="T7"/>
                      </a:cxn>
                      <a:cxn ang="0">
                        <a:pos x="T8" y="T9"/>
                      </a:cxn>
                    </a:cxnLst>
                    <a:rect l="0" t="0" r="r" b="b"/>
                    <a:pathLst>
                      <a:path w="68" h="82">
                        <a:moveTo>
                          <a:pt x="0" y="41"/>
                        </a:moveTo>
                        <a:lnTo>
                          <a:pt x="54" y="0"/>
                        </a:lnTo>
                        <a:lnTo>
                          <a:pt x="68" y="0"/>
                        </a:lnTo>
                        <a:lnTo>
                          <a:pt x="0" y="82"/>
                        </a:lnTo>
                        <a:lnTo>
                          <a:pt x="0" y="41"/>
                        </a:ln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grpSp>
            <p:grpSp>
              <p:nvGrpSpPr>
                <p:cNvPr id="298" name="Group 297"/>
                <p:cNvGrpSpPr>
                  <a:grpSpLocks noChangeAspect="1"/>
                </p:cNvGrpSpPr>
                <p:nvPr/>
              </p:nvGrpSpPr>
              <p:grpSpPr>
                <a:xfrm>
                  <a:off x="5627221" y="3546477"/>
                  <a:ext cx="235564" cy="900000"/>
                  <a:chOff x="30272038" y="8913813"/>
                  <a:chExt cx="471488" cy="2095500"/>
                </a:xfrm>
                <a:effectLst>
                  <a:outerShdw blurRad="76200" dir="18900000" sy="23000" kx="-1200000" algn="bl" rotWithShape="0">
                    <a:prstClr val="black">
                      <a:alpha val="20000"/>
                    </a:prstClr>
                  </a:outerShdw>
                </a:effectLst>
              </p:grpSpPr>
              <p:sp>
                <p:nvSpPr>
                  <p:cNvPr id="365" name="Freeform 252"/>
                  <p:cNvSpPr>
                    <a:spLocks/>
                  </p:cNvSpPr>
                  <p:nvPr/>
                </p:nvSpPr>
                <p:spPr bwMode="auto">
                  <a:xfrm>
                    <a:off x="30421263" y="9894888"/>
                    <a:ext cx="65087" cy="939800"/>
                  </a:xfrm>
                  <a:custGeom>
                    <a:avLst/>
                    <a:gdLst>
                      <a:gd name="T0" fmla="*/ 0 w 41"/>
                      <a:gd name="T1" fmla="*/ 592 h 592"/>
                      <a:gd name="T2" fmla="*/ 41 w 41"/>
                      <a:gd name="T3" fmla="*/ 564 h 592"/>
                      <a:gd name="T4" fmla="*/ 41 w 41"/>
                      <a:gd name="T5" fmla="*/ 14 h 592"/>
                      <a:gd name="T6" fmla="*/ 0 w 41"/>
                      <a:gd name="T7" fmla="*/ 0 h 592"/>
                      <a:gd name="T8" fmla="*/ 0 w 41"/>
                      <a:gd name="T9" fmla="*/ 592 h 592"/>
                    </a:gdLst>
                    <a:ahLst/>
                    <a:cxnLst>
                      <a:cxn ang="0">
                        <a:pos x="T0" y="T1"/>
                      </a:cxn>
                      <a:cxn ang="0">
                        <a:pos x="T2" y="T3"/>
                      </a:cxn>
                      <a:cxn ang="0">
                        <a:pos x="T4" y="T5"/>
                      </a:cxn>
                      <a:cxn ang="0">
                        <a:pos x="T6" y="T7"/>
                      </a:cxn>
                      <a:cxn ang="0">
                        <a:pos x="T8" y="T9"/>
                      </a:cxn>
                    </a:cxnLst>
                    <a:rect l="0" t="0" r="r" b="b"/>
                    <a:pathLst>
                      <a:path w="41" h="592">
                        <a:moveTo>
                          <a:pt x="0" y="592"/>
                        </a:moveTo>
                        <a:lnTo>
                          <a:pt x="41" y="564"/>
                        </a:lnTo>
                        <a:lnTo>
                          <a:pt x="41" y="14"/>
                        </a:lnTo>
                        <a:lnTo>
                          <a:pt x="0" y="0"/>
                        </a:lnTo>
                        <a:lnTo>
                          <a:pt x="0" y="592"/>
                        </a:lnTo>
                        <a:close/>
                      </a:path>
                    </a:pathLst>
                  </a:custGeom>
                  <a:solidFill>
                    <a:srgbClr val="8E8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66" name="Freeform 253"/>
                  <p:cNvSpPr>
                    <a:spLocks/>
                  </p:cNvSpPr>
                  <p:nvPr/>
                </p:nvSpPr>
                <p:spPr bwMode="auto">
                  <a:xfrm>
                    <a:off x="30378401" y="9894888"/>
                    <a:ext cx="42862" cy="939800"/>
                  </a:xfrm>
                  <a:custGeom>
                    <a:avLst/>
                    <a:gdLst>
                      <a:gd name="T0" fmla="*/ 0 w 27"/>
                      <a:gd name="T1" fmla="*/ 0 h 592"/>
                      <a:gd name="T2" fmla="*/ 27 w 27"/>
                      <a:gd name="T3" fmla="*/ 0 h 592"/>
                      <a:gd name="T4" fmla="*/ 27 w 27"/>
                      <a:gd name="T5" fmla="*/ 592 h 592"/>
                      <a:gd name="T6" fmla="*/ 0 w 27"/>
                      <a:gd name="T7" fmla="*/ 578 h 592"/>
                      <a:gd name="T8" fmla="*/ 0 w 27"/>
                      <a:gd name="T9" fmla="*/ 0 h 592"/>
                    </a:gdLst>
                    <a:ahLst/>
                    <a:cxnLst>
                      <a:cxn ang="0">
                        <a:pos x="T0" y="T1"/>
                      </a:cxn>
                      <a:cxn ang="0">
                        <a:pos x="T2" y="T3"/>
                      </a:cxn>
                      <a:cxn ang="0">
                        <a:pos x="T4" y="T5"/>
                      </a:cxn>
                      <a:cxn ang="0">
                        <a:pos x="T6" y="T7"/>
                      </a:cxn>
                      <a:cxn ang="0">
                        <a:pos x="T8" y="T9"/>
                      </a:cxn>
                    </a:cxnLst>
                    <a:rect l="0" t="0" r="r" b="b"/>
                    <a:pathLst>
                      <a:path w="27" h="592">
                        <a:moveTo>
                          <a:pt x="0" y="0"/>
                        </a:moveTo>
                        <a:lnTo>
                          <a:pt x="27" y="0"/>
                        </a:lnTo>
                        <a:lnTo>
                          <a:pt x="27" y="592"/>
                        </a:lnTo>
                        <a:lnTo>
                          <a:pt x="0" y="578"/>
                        </a:lnTo>
                        <a:lnTo>
                          <a:pt x="0" y="0"/>
                        </a:lnTo>
                        <a:close/>
                      </a:path>
                    </a:pathLst>
                  </a:custGeom>
                  <a:solidFill>
                    <a:srgbClr val="A098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67" name="Freeform 254"/>
                  <p:cNvSpPr>
                    <a:spLocks/>
                  </p:cNvSpPr>
                  <p:nvPr/>
                </p:nvSpPr>
                <p:spPr bwMode="auto">
                  <a:xfrm>
                    <a:off x="30572076" y="10026650"/>
                    <a:ext cx="42862" cy="895350"/>
                  </a:xfrm>
                  <a:custGeom>
                    <a:avLst/>
                    <a:gdLst>
                      <a:gd name="T0" fmla="*/ 0 w 27"/>
                      <a:gd name="T1" fmla="*/ 564 h 564"/>
                      <a:gd name="T2" fmla="*/ 27 w 27"/>
                      <a:gd name="T3" fmla="*/ 536 h 564"/>
                      <a:gd name="T4" fmla="*/ 27 w 27"/>
                      <a:gd name="T5" fmla="*/ 27 h 564"/>
                      <a:gd name="T6" fmla="*/ 0 w 27"/>
                      <a:gd name="T7" fmla="*/ 0 h 564"/>
                      <a:gd name="T8" fmla="*/ 0 w 27"/>
                      <a:gd name="T9" fmla="*/ 564 h 564"/>
                    </a:gdLst>
                    <a:ahLst/>
                    <a:cxnLst>
                      <a:cxn ang="0">
                        <a:pos x="T0" y="T1"/>
                      </a:cxn>
                      <a:cxn ang="0">
                        <a:pos x="T2" y="T3"/>
                      </a:cxn>
                      <a:cxn ang="0">
                        <a:pos x="T4" y="T5"/>
                      </a:cxn>
                      <a:cxn ang="0">
                        <a:pos x="T6" y="T7"/>
                      </a:cxn>
                      <a:cxn ang="0">
                        <a:pos x="T8" y="T9"/>
                      </a:cxn>
                    </a:cxnLst>
                    <a:rect l="0" t="0" r="r" b="b"/>
                    <a:pathLst>
                      <a:path w="27" h="564">
                        <a:moveTo>
                          <a:pt x="0" y="564"/>
                        </a:moveTo>
                        <a:lnTo>
                          <a:pt x="27" y="536"/>
                        </a:lnTo>
                        <a:lnTo>
                          <a:pt x="27" y="27"/>
                        </a:lnTo>
                        <a:lnTo>
                          <a:pt x="0" y="0"/>
                        </a:lnTo>
                        <a:lnTo>
                          <a:pt x="0" y="564"/>
                        </a:lnTo>
                        <a:close/>
                      </a:path>
                    </a:pathLst>
                  </a:custGeom>
                  <a:solidFill>
                    <a:srgbClr val="8E8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68" name="Freeform 255"/>
                  <p:cNvSpPr>
                    <a:spLocks/>
                  </p:cNvSpPr>
                  <p:nvPr/>
                </p:nvSpPr>
                <p:spPr bwMode="auto">
                  <a:xfrm>
                    <a:off x="30506988" y="9982200"/>
                    <a:ext cx="65087" cy="939800"/>
                  </a:xfrm>
                  <a:custGeom>
                    <a:avLst/>
                    <a:gdLst>
                      <a:gd name="T0" fmla="*/ 0 w 41"/>
                      <a:gd name="T1" fmla="*/ 0 h 592"/>
                      <a:gd name="T2" fmla="*/ 41 w 41"/>
                      <a:gd name="T3" fmla="*/ 0 h 592"/>
                      <a:gd name="T4" fmla="*/ 41 w 41"/>
                      <a:gd name="T5" fmla="*/ 592 h 592"/>
                      <a:gd name="T6" fmla="*/ 0 w 41"/>
                      <a:gd name="T7" fmla="*/ 578 h 592"/>
                      <a:gd name="T8" fmla="*/ 0 w 41"/>
                      <a:gd name="T9" fmla="*/ 0 h 592"/>
                    </a:gdLst>
                    <a:ahLst/>
                    <a:cxnLst>
                      <a:cxn ang="0">
                        <a:pos x="T0" y="T1"/>
                      </a:cxn>
                      <a:cxn ang="0">
                        <a:pos x="T2" y="T3"/>
                      </a:cxn>
                      <a:cxn ang="0">
                        <a:pos x="T4" y="T5"/>
                      </a:cxn>
                      <a:cxn ang="0">
                        <a:pos x="T6" y="T7"/>
                      </a:cxn>
                      <a:cxn ang="0">
                        <a:pos x="T8" y="T9"/>
                      </a:cxn>
                    </a:cxnLst>
                    <a:rect l="0" t="0" r="r" b="b"/>
                    <a:pathLst>
                      <a:path w="41" h="592">
                        <a:moveTo>
                          <a:pt x="0" y="0"/>
                        </a:moveTo>
                        <a:lnTo>
                          <a:pt x="41" y="0"/>
                        </a:lnTo>
                        <a:lnTo>
                          <a:pt x="41" y="592"/>
                        </a:lnTo>
                        <a:lnTo>
                          <a:pt x="0" y="578"/>
                        </a:lnTo>
                        <a:lnTo>
                          <a:pt x="0" y="0"/>
                        </a:lnTo>
                        <a:close/>
                      </a:path>
                    </a:pathLst>
                  </a:custGeom>
                  <a:solidFill>
                    <a:srgbClr val="A098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69" name="Freeform 256"/>
                  <p:cNvSpPr>
                    <a:spLocks/>
                  </p:cNvSpPr>
                  <p:nvPr/>
                </p:nvSpPr>
                <p:spPr bwMode="auto">
                  <a:xfrm>
                    <a:off x="30272038" y="10812463"/>
                    <a:ext cx="149225" cy="109538"/>
                  </a:xfrm>
                  <a:custGeom>
                    <a:avLst/>
                    <a:gdLst>
                      <a:gd name="T0" fmla="*/ 7 w 7"/>
                      <a:gd name="T1" fmla="*/ 1 h 5"/>
                      <a:gd name="T2" fmla="*/ 3 w 7"/>
                      <a:gd name="T3" fmla="*/ 5 h 5"/>
                      <a:gd name="T4" fmla="*/ 1 w 7"/>
                      <a:gd name="T5" fmla="*/ 3 h 5"/>
                      <a:gd name="T6" fmla="*/ 5 w 7"/>
                      <a:gd name="T7" fmla="*/ 0 h 5"/>
                      <a:gd name="T8" fmla="*/ 7 w 7"/>
                      <a:gd name="T9" fmla="*/ 1 h 5"/>
                    </a:gdLst>
                    <a:ahLst/>
                    <a:cxnLst>
                      <a:cxn ang="0">
                        <a:pos x="T0" y="T1"/>
                      </a:cxn>
                      <a:cxn ang="0">
                        <a:pos x="T2" y="T3"/>
                      </a:cxn>
                      <a:cxn ang="0">
                        <a:pos x="T4" y="T5"/>
                      </a:cxn>
                      <a:cxn ang="0">
                        <a:pos x="T6" y="T7"/>
                      </a:cxn>
                      <a:cxn ang="0">
                        <a:pos x="T8" y="T9"/>
                      </a:cxn>
                    </a:cxnLst>
                    <a:rect l="0" t="0" r="r" b="b"/>
                    <a:pathLst>
                      <a:path w="7" h="5">
                        <a:moveTo>
                          <a:pt x="7" y="1"/>
                        </a:moveTo>
                        <a:cubicBezTo>
                          <a:pt x="7" y="1"/>
                          <a:pt x="4" y="4"/>
                          <a:pt x="3" y="5"/>
                        </a:cubicBezTo>
                        <a:cubicBezTo>
                          <a:pt x="2" y="5"/>
                          <a:pt x="0" y="4"/>
                          <a:pt x="1" y="3"/>
                        </a:cubicBezTo>
                        <a:cubicBezTo>
                          <a:pt x="2" y="2"/>
                          <a:pt x="5" y="0"/>
                          <a:pt x="5" y="0"/>
                        </a:cubicBezTo>
                        <a:lnTo>
                          <a:pt x="7" y="1"/>
                        </a:lnTo>
                        <a:close/>
                      </a:path>
                    </a:pathLst>
                  </a:custGeom>
                  <a:solidFill>
                    <a:srgbClr val="604E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70" name="Freeform 257"/>
                  <p:cNvSpPr>
                    <a:spLocks/>
                  </p:cNvSpPr>
                  <p:nvPr/>
                </p:nvSpPr>
                <p:spPr bwMode="auto">
                  <a:xfrm>
                    <a:off x="30400626" y="10899775"/>
                    <a:ext cx="171450" cy="109538"/>
                  </a:xfrm>
                  <a:custGeom>
                    <a:avLst/>
                    <a:gdLst>
                      <a:gd name="T0" fmla="*/ 8 w 8"/>
                      <a:gd name="T1" fmla="*/ 1 h 5"/>
                      <a:gd name="T2" fmla="*/ 3 w 8"/>
                      <a:gd name="T3" fmla="*/ 4 h 5"/>
                      <a:gd name="T4" fmla="*/ 1 w 8"/>
                      <a:gd name="T5" fmla="*/ 3 h 5"/>
                      <a:gd name="T6" fmla="*/ 5 w 8"/>
                      <a:gd name="T7" fmla="*/ 0 h 5"/>
                      <a:gd name="T8" fmla="*/ 8 w 8"/>
                      <a:gd name="T9" fmla="*/ 1 h 5"/>
                    </a:gdLst>
                    <a:ahLst/>
                    <a:cxnLst>
                      <a:cxn ang="0">
                        <a:pos x="T0" y="T1"/>
                      </a:cxn>
                      <a:cxn ang="0">
                        <a:pos x="T2" y="T3"/>
                      </a:cxn>
                      <a:cxn ang="0">
                        <a:pos x="T4" y="T5"/>
                      </a:cxn>
                      <a:cxn ang="0">
                        <a:pos x="T6" y="T7"/>
                      </a:cxn>
                      <a:cxn ang="0">
                        <a:pos x="T8" y="T9"/>
                      </a:cxn>
                    </a:cxnLst>
                    <a:rect l="0" t="0" r="r" b="b"/>
                    <a:pathLst>
                      <a:path w="8" h="5">
                        <a:moveTo>
                          <a:pt x="8" y="1"/>
                        </a:moveTo>
                        <a:cubicBezTo>
                          <a:pt x="8" y="1"/>
                          <a:pt x="4" y="4"/>
                          <a:pt x="3" y="4"/>
                        </a:cubicBezTo>
                        <a:cubicBezTo>
                          <a:pt x="2" y="5"/>
                          <a:pt x="0" y="4"/>
                          <a:pt x="1" y="3"/>
                        </a:cubicBezTo>
                        <a:cubicBezTo>
                          <a:pt x="2" y="2"/>
                          <a:pt x="5" y="0"/>
                          <a:pt x="5" y="0"/>
                        </a:cubicBezTo>
                        <a:lnTo>
                          <a:pt x="8" y="1"/>
                        </a:lnTo>
                        <a:close/>
                      </a:path>
                    </a:pathLst>
                  </a:custGeom>
                  <a:solidFill>
                    <a:srgbClr val="604E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71" name="Freeform 258"/>
                  <p:cNvSpPr>
                    <a:spLocks/>
                  </p:cNvSpPr>
                  <p:nvPr/>
                </p:nvSpPr>
                <p:spPr bwMode="auto">
                  <a:xfrm>
                    <a:off x="30529213" y="9153525"/>
                    <a:ext cx="128587" cy="217488"/>
                  </a:xfrm>
                  <a:custGeom>
                    <a:avLst/>
                    <a:gdLst>
                      <a:gd name="T0" fmla="*/ 6 w 6"/>
                      <a:gd name="T1" fmla="*/ 0 h 10"/>
                      <a:gd name="T2" fmla="*/ 4 w 6"/>
                      <a:gd name="T3" fmla="*/ 10 h 10"/>
                      <a:gd name="T4" fmla="*/ 0 w 6"/>
                      <a:gd name="T5" fmla="*/ 7 h 10"/>
                      <a:gd name="T6" fmla="*/ 1 w 6"/>
                      <a:gd name="T7" fmla="*/ 1 h 10"/>
                      <a:gd name="T8" fmla="*/ 6 w 6"/>
                      <a:gd name="T9" fmla="*/ 0 h 10"/>
                    </a:gdLst>
                    <a:ahLst/>
                    <a:cxnLst>
                      <a:cxn ang="0">
                        <a:pos x="T0" y="T1"/>
                      </a:cxn>
                      <a:cxn ang="0">
                        <a:pos x="T2" y="T3"/>
                      </a:cxn>
                      <a:cxn ang="0">
                        <a:pos x="T4" y="T5"/>
                      </a:cxn>
                      <a:cxn ang="0">
                        <a:pos x="T6" y="T7"/>
                      </a:cxn>
                      <a:cxn ang="0">
                        <a:pos x="T8" y="T9"/>
                      </a:cxn>
                    </a:cxnLst>
                    <a:rect l="0" t="0" r="r" b="b"/>
                    <a:pathLst>
                      <a:path w="6" h="10">
                        <a:moveTo>
                          <a:pt x="6" y="0"/>
                        </a:moveTo>
                        <a:cubicBezTo>
                          <a:pt x="3" y="2"/>
                          <a:pt x="4" y="10"/>
                          <a:pt x="4" y="10"/>
                        </a:cubicBezTo>
                        <a:cubicBezTo>
                          <a:pt x="0" y="7"/>
                          <a:pt x="0" y="7"/>
                          <a:pt x="0" y="7"/>
                        </a:cubicBezTo>
                        <a:cubicBezTo>
                          <a:pt x="1" y="1"/>
                          <a:pt x="1" y="1"/>
                          <a:pt x="1" y="1"/>
                        </a:cubicBezTo>
                        <a:lnTo>
                          <a:pt x="6" y="0"/>
                        </a:lnTo>
                        <a:close/>
                      </a:path>
                    </a:pathLst>
                  </a:custGeom>
                  <a:solidFill>
                    <a:srgbClr val="7A6D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72" name="Freeform 259"/>
                  <p:cNvSpPr>
                    <a:spLocks/>
                  </p:cNvSpPr>
                  <p:nvPr/>
                </p:nvSpPr>
                <p:spPr bwMode="auto">
                  <a:xfrm>
                    <a:off x="30400626" y="9283700"/>
                    <a:ext cx="214312" cy="785813"/>
                  </a:xfrm>
                  <a:custGeom>
                    <a:avLst/>
                    <a:gdLst>
                      <a:gd name="T0" fmla="*/ 0 w 10"/>
                      <a:gd name="T1" fmla="*/ 30 h 36"/>
                      <a:gd name="T2" fmla="*/ 1 w 10"/>
                      <a:gd name="T3" fmla="*/ 1 h 36"/>
                      <a:gd name="T4" fmla="*/ 9 w 10"/>
                      <a:gd name="T5" fmla="*/ 3 h 36"/>
                      <a:gd name="T6" fmla="*/ 10 w 10"/>
                      <a:gd name="T7" fmla="*/ 36 h 36"/>
                      <a:gd name="T8" fmla="*/ 0 w 10"/>
                      <a:gd name="T9" fmla="*/ 30 h 36"/>
                    </a:gdLst>
                    <a:ahLst/>
                    <a:cxnLst>
                      <a:cxn ang="0">
                        <a:pos x="T0" y="T1"/>
                      </a:cxn>
                      <a:cxn ang="0">
                        <a:pos x="T2" y="T3"/>
                      </a:cxn>
                      <a:cxn ang="0">
                        <a:pos x="T4" y="T5"/>
                      </a:cxn>
                      <a:cxn ang="0">
                        <a:pos x="T6" y="T7"/>
                      </a:cxn>
                      <a:cxn ang="0">
                        <a:pos x="T8" y="T9"/>
                      </a:cxn>
                    </a:cxnLst>
                    <a:rect l="0" t="0" r="r" b="b"/>
                    <a:pathLst>
                      <a:path w="10" h="36">
                        <a:moveTo>
                          <a:pt x="0" y="30"/>
                        </a:moveTo>
                        <a:cubicBezTo>
                          <a:pt x="1" y="1"/>
                          <a:pt x="1" y="1"/>
                          <a:pt x="1" y="1"/>
                        </a:cubicBezTo>
                        <a:cubicBezTo>
                          <a:pt x="3" y="0"/>
                          <a:pt x="8" y="2"/>
                          <a:pt x="9" y="3"/>
                        </a:cubicBezTo>
                        <a:cubicBezTo>
                          <a:pt x="10" y="36"/>
                          <a:pt x="10" y="36"/>
                          <a:pt x="10" y="36"/>
                        </a:cubicBezTo>
                        <a:lnTo>
                          <a:pt x="0" y="30"/>
                        </a:lnTo>
                        <a:close/>
                      </a:path>
                    </a:pathLst>
                  </a:custGeom>
                  <a:solidFill>
                    <a:srgbClr val="C8D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73" name="Freeform 260"/>
                  <p:cNvSpPr>
                    <a:spLocks/>
                  </p:cNvSpPr>
                  <p:nvPr/>
                </p:nvSpPr>
                <p:spPr bwMode="auto">
                  <a:xfrm>
                    <a:off x="30292676" y="9305925"/>
                    <a:ext cx="214312" cy="676275"/>
                  </a:xfrm>
                  <a:custGeom>
                    <a:avLst/>
                    <a:gdLst>
                      <a:gd name="T0" fmla="*/ 9 w 10"/>
                      <a:gd name="T1" fmla="*/ 31 h 31"/>
                      <a:gd name="T2" fmla="*/ 9 w 10"/>
                      <a:gd name="T3" fmla="*/ 8 h 31"/>
                      <a:gd name="T4" fmla="*/ 6 w 10"/>
                      <a:gd name="T5" fmla="*/ 0 h 31"/>
                      <a:gd name="T6" fmla="*/ 2 w 10"/>
                      <a:gd name="T7" fmla="*/ 28 h 31"/>
                      <a:gd name="T8" fmla="*/ 3 w 10"/>
                      <a:gd name="T9" fmla="*/ 28 h 31"/>
                      <a:gd name="T10" fmla="*/ 4 w 10"/>
                      <a:gd name="T11" fmla="*/ 13 h 31"/>
                      <a:gd name="T12" fmla="*/ 4 w 10"/>
                      <a:gd name="T13" fmla="*/ 29 h 31"/>
                      <a:gd name="T14" fmla="*/ 9 w 10"/>
                      <a:gd name="T15" fmla="*/ 3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31">
                        <a:moveTo>
                          <a:pt x="9" y="31"/>
                        </a:moveTo>
                        <a:cubicBezTo>
                          <a:pt x="9" y="24"/>
                          <a:pt x="10" y="14"/>
                          <a:pt x="9" y="8"/>
                        </a:cubicBezTo>
                        <a:cubicBezTo>
                          <a:pt x="8" y="3"/>
                          <a:pt x="6" y="0"/>
                          <a:pt x="6" y="0"/>
                        </a:cubicBezTo>
                        <a:cubicBezTo>
                          <a:pt x="4" y="0"/>
                          <a:pt x="0" y="12"/>
                          <a:pt x="2" y="28"/>
                        </a:cubicBezTo>
                        <a:cubicBezTo>
                          <a:pt x="3" y="28"/>
                          <a:pt x="3" y="28"/>
                          <a:pt x="3" y="28"/>
                        </a:cubicBezTo>
                        <a:cubicBezTo>
                          <a:pt x="3" y="28"/>
                          <a:pt x="4" y="13"/>
                          <a:pt x="4" y="13"/>
                        </a:cubicBezTo>
                        <a:cubicBezTo>
                          <a:pt x="4" y="13"/>
                          <a:pt x="5" y="17"/>
                          <a:pt x="4" y="29"/>
                        </a:cubicBezTo>
                        <a:lnTo>
                          <a:pt x="9" y="31"/>
                        </a:lnTo>
                        <a:close/>
                      </a:path>
                    </a:pathLst>
                  </a:custGeom>
                  <a:solidFill>
                    <a:srgbClr val="AFA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74" name="Freeform 261"/>
                  <p:cNvSpPr>
                    <a:spLocks/>
                  </p:cNvSpPr>
                  <p:nvPr/>
                </p:nvSpPr>
                <p:spPr bwMode="auto">
                  <a:xfrm>
                    <a:off x="30486351" y="9350375"/>
                    <a:ext cx="214312" cy="741363"/>
                  </a:xfrm>
                  <a:custGeom>
                    <a:avLst/>
                    <a:gdLst>
                      <a:gd name="T0" fmla="*/ 1 w 10"/>
                      <a:gd name="T1" fmla="*/ 30 h 34"/>
                      <a:gd name="T2" fmla="*/ 6 w 10"/>
                      <a:gd name="T3" fmla="*/ 33 h 34"/>
                      <a:gd name="T4" fmla="*/ 6 w 10"/>
                      <a:gd name="T5" fmla="*/ 14 h 34"/>
                      <a:gd name="T6" fmla="*/ 7 w 10"/>
                      <a:gd name="T7" fmla="*/ 33 h 34"/>
                      <a:gd name="T8" fmla="*/ 9 w 10"/>
                      <a:gd name="T9" fmla="*/ 34 h 34"/>
                      <a:gd name="T10" fmla="*/ 5 w 10"/>
                      <a:gd name="T11" fmla="*/ 0 h 34"/>
                      <a:gd name="T12" fmla="*/ 2 w 10"/>
                      <a:gd name="T13" fmla="*/ 7 h 34"/>
                      <a:gd name="T14" fmla="*/ 1 w 10"/>
                      <a:gd name="T15" fmla="*/ 3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34">
                        <a:moveTo>
                          <a:pt x="1" y="30"/>
                        </a:moveTo>
                        <a:cubicBezTo>
                          <a:pt x="6" y="33"/>
                          <a:pt x="6" y="33"/>
                          <a:pt x="6" y="33"/>
                        </a:cubicBezTo>
                        <a:cubicBezTo>
                          <a:pt x="6" y="17"/>
                          <a:pt x="6" y="14"/>
                          <a:pt x="6" y="14"/>
                        </a:cubicBezTo>
                        <a:cubicBezTo>
                          <a:pt x="7" y="18"/>
                          <a:pt x="7" y="33"/>
                          <a:pt x="7" y="33"/>
                        </a:cubicBezTo>
                        <a:cubicBezTo>
                          <a:pt x="9" y="34"/>
                          <a:pt x="9" y="34"/>
                          <a:pt x="9" y="34"/>
                        </a:cubicBezTo>
                        <a:cubicBezTo>
                          <a:pt x="10" y="15"/>
                          <a:pt x="8" y="1"/>
                          <a:pt x="5" y="0"/>
                        </a:cubicBezTo>
                        <a:cubicBezTo>
                          <a:pt x="5" y="0"/>
                          <a:pt x="3" y="2"/>
                          <a:pt x="2" y="7"/>
                        </a:cubicBezTo>
                        <a:cubicBezTo>
                          <a:pt x="1" y="12"/>
                          <a:pt x="0" y="20"/>
                          <a:pt x="1" y="30"/>
                        </a:cubicBezTo>
                        <a:close/>
                      </a:path>
                    </a:pathLst>
                  </a:custGeom>
                  <a:solidFill>
                    <a:srgbClr val="9B9B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75" name="Freeform 262"/>
                  <p:cNvSpPr>
                    <a:spLocks/>
                  </p:cNvSpPr>
                  <p:nvPr/>
                </p:nvSpPr>
                <p:spPr bwMode="auto">
                  <a:xfrm>
                    <a:off x="30443488" y="9196388"/>
                    <a:ext cx="128587" cy="196850"/>
                  </a:xfrm>
                  <a:custGeom>
                    <a:avLst/>
                    <a:gdLst>
                      <a:gd name="T0" fmla="*/ 0 w 6"/>
                      <a:gd name="T1" fmla="*/ 0 h 9"/>
                      <a:gd name="T2" fmla="*/ 1 w 6"/>
                      <a:gd name="T3" fmla="*/ 5 h 9"/>
                      <a:gd name="T4" fmla="*/ 2 w 6"/>
                      <a:gd name="T5" fmla="*/ 9 h 9"/>
                      <a:gd name="T6" fmla="*/ 5 w 6"/>
                      <a:gd name="T7" fmla="*/ 6 h 9"/>
                      <a:gd name="T8" fmla="*/ 6 w 6"/>
                      <a:gd name="T9" fmla="*/ 0 h 9"/>
                      <a:gd name="T10" fmla="*/ 0 w 6"/>
                      <a:gd name="T11" fmla="*/ 0 h 9"/>
                    </a:gdLst>
                    <a:ahLst/>
                    <a:cxnLst>
                      <a:cxn ang="0">
                        <a:pos x="T0" y="T1"/>
                      </a:cxn>
                      <a:cxn ang="0">
                        <a:pos x="T2" y="T3"/>
                      </a:cxn>
                      <a:cxn ang="0">
                        <a:pos x="T4" y="T5"/>
                      </a:cxn>
                      <a:cxn ang="0">
                        <a:pos x="T6" y="T7"/>
                      </a:cxn>
                      <a:cxn ang="0">
                        <a:pos x="T8" y="T9"/>
                      </a:cxn>
                      <a:cxn ang="0">
                        <a:pos x="T10" y="T11"/>
                      </a:cxn>
                    </a:cxnLst>
                    <a:rect l="0" t="0" r="r" b="b"/>
                    <a:pathLst>
                      <a:path w="6" h="9">
                        <a:moveTo>
                          <a:pt x="0" y="0"/>
                        </a:moveTo>
                        <a:cubicBezTo>
                          <a:pt x="0" y="0"/>
                          <a:pt x="2" y="4"/>
                          <a:pt x="1" y="5"/>
                        </a:cubicBezTo>
                        <a:cubicBezTo>
                          <a:pt x="0" y="6"/>
                          <a:pt x="1" y="9"/>
                          <a:pt x="2" y="9"/>
                        </a:cubicBezTo>
                        <a:cubicBezTo>
                          <a:pt x="5" y="9"/>
                          <a:pt x="6" y="7"/>
                          <a:pt x="5" y="6"/>
                        </a:cubicBezTo>
                        <a:cubicBezTo>
                          <a:pt x="4" y="4"/>
                          <a:pt x="6" y="0"/>
                          <a:pt x="6" y="0"/>
                        </a:cubicBezTo>
                        <a:lnTo>
                          <a:pt x="0" y="0"/>
                        </a:lnTo>
                        <a:close/>
                      </a:path>
                    </a:pathLst>
                  </a:custGeom>
                  <a:solidFill>
                    <a:srgbClr val="E5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76" name="Freeform 263"/>
                  <p:cNvSpPr>
                    <a:spLocks/>
                  </p:cNvSpPr>
                  <p:nvPr/>
                </p:nvSpPr>
                <p:spPr bwMode="auto">
                  <a:xfrm>
                    <a:off x="30400626" y="9021763"/>
                    <a:ext cx="257175" cy="306388"/>
                  </a:xfrm>
                  <a:custGeom>
                    <a:avLst/>
                    <a:gdLst>
                      <a:gd name="T0" fmla="*/ 1 w 12"/>
                      <a:gd name="T1" fmla="*/ 2 h 14"/>
                      <a:gd name="T2" fmla="*/ 1 w 12"/>
                      <a:gd name="T3" fmla="*/ 5 h 14"/>
                      <a:gd name="T4" fmla="*/ 1 w 12"/>
                      <a:gd name="T5" fmla="*/ 8 h 14"/>
                      <a:gd name="T6" fmla="*/ 3 w 12"/>
                      <a:gd name="T7" fmla="*/ 11 h 14"/>
                      <a:gd name="T8" fmla="*/ 9 w 12"/>
                      <a:gd name="T9" fmla="*/ 8 h 14"/>
                      <a:gd name="T10" fmla="*/ 1 w 12"/>
                      <a:gd name="T11" fmla="*/ 2 h 14"/>
                    </a:gdLst>
                    <a:ahLst/>
                    <a:cxnLst>
                      <a:cxn ang="0">
                        <a:pos x="T0" y="T1"/>
                      </a:cxn>
                      <a:cxn ang="0">
                        <a:pos x="T2" y="T3"/>
                      </a:cxn>
                      <a:cxn ang="0">
                        <a:pos x="T4" y="T5"/>
                      </a:cxn>
                      <a:cxn ang="0">
                        <a:pos x="T6" y="T7"/>
                      </a:cxn>
                      <a:cxn ang="0">
                        <a:pos x="T8" y="T9"/>
                      </a:cxn>
                      <a:cxn ang="0">
                        <a:pos x="T10" y="T11"/>
                      </a:cxn>
                    </a:cxnLst>
                    <a:rect l="0" t="0" r="r" b="b"/>
                    <a:pathLst>
                      <a:path w="12" h="14">
                        <a:moveTo>
                          <a:pt x="1" y="2"/>
                        </a:moveTo>
                        <a:cubicBezTo>
                          <a:pt x="1" y="2"/>
                          <a:pt x="0" y="3"/>
                          <a:pt x="1" y="5"/>
                        </a:cubicBezTo>
                        <a:cubicBezTo>
                          <a:pt x="2" y="6"/>
                          <a:pt x="1" y="7"/>
                          <a:pt x="1" y="8"/>
                        </a:cubicBezTo>
                        <a:cubicBezTo>
                          <a:pt x="0" y="9"/>
                          <a:pt x="2" y="8"/>
                          <a:pt x="3" y="11"/>
                        </a:cubicBezTo>
                        <a:cubicBezTo>
                          <a:pt x="3" y="12"/>
                          <a:pt x="6" y="14"/>
                          <a:pt x="9" y="8"/>
                        </a:cubicBezTo>
                        <a:cubicBezTo>
                          <a:pt x="12" y="2"/>
                          <a:pt x="1" y="0"/>
                          <a:pt x="1" y="2"/>
                        </a:cubicBezTo>
                        <a:close/>
                      </a:path>
                    </a:pathLst>
                  </a:custGeom>
                  <a:solidFill>
                    <a:srgbClr val="F4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77" name="Freeform 264"/>
                  <p:cNvSpPr>
                    <a:spLocks/>
                  </p:cNvSpPr>
                  <p:nvPr/>
                </p:nvSpPr>
                <p:spPr bwMode="auto">
                  <a:xfrm>
                    <a:off x="30378401" y="8913813"/>
                    <a:ext cx="365125" cy="349250"/>
                  </a:xfrm>
                  <a:custGeom>
                    <a:avLst/>
                    <a:gdLst>
                      <a:gd name="T0" fmla="*/ 2 w 17"/>
                      <a:gd name="T1" fmla="*/ 9 h 16"/>
                      <a:gd name="T2" fmla="*/ 4 w 17"/>
                      <a:gd name="T3" fmla="*/ 8 h 16"/>
                      <a:gd name="T4" fmla="*/ 8 w 17"/>
                      <a:gd name="T5" fmla="*/ 13 h 16"/>
                      <a:gd name="T6" fmla="*/ 8 w 17"/>
                      <a:gd name="T7" fmla="*/ 16 h 16"/>
                      <a:gd name="T8" fmla="*/ 11 w 17"/>
                      <a:gd name="T9" fmla="*/ 14 h 16"/>
                      <a:gd name="T10" fmla="*/ 3 w 17"/>
                      <a:gd name="T11" fmla="*/ 6 h 16"/>
                      <a:gd name="T12" fmla="*/ 2 w 17"/>
                      <a:gd name="T13" fmla="*/ 9 h 16"/>
                    </a:gdLst>
                    <a:ahLst/>
                    <a:cxnLst>
                      <a:cxn ang="0">
                        <a:pos x="T0" y="T1"/>
                      </a:cxn>
                      <a:cxn ang="0">
                        <a:pos x="T2" y="T3"/>
                      </a:cxn>
                      <a:cxn ang="0">
                        <a:pos x="T4" y="T5"/>
                      </a:cxn>
                      <a:cxn ang="0">
                        <a:pos x="T6" y="T7"/>
                      </a:cxn>
                      <a:cxn ang="0">
                        <a:pos x="T8" y="T9"/>
                      </a:cxn>
                      <a:cxn ang="0">
                        <a:pos x="T10" y="T11"/>
                      </a:cxn>
                      <a:cxn ang="0">
                        <a:pos x="T12" y="T13"/>
                      </a:cxn>
                    </a:cxnLst>
                    <a:rect l="0" t="0" r="r" b="b"/>
                    <a:pathLst>
                      <a:path w="17" h="16">
                        <a:moveTo>
                          <a:pt x="2" y="9"/>
                        </a:moveTo>
                        <a:cubicBezTo>
                          <a:pt x="2" y="9"/>
                          <a:pt x="2" y="7"/>
                          <a:pt x="4" y="8"/>
                        </a:cubicBezTo>
                        <a:cubicBezTo>
                          <a:pt x="6" y="9"/>
                          <a:pt x="7" y="13"/>
                          <a:pt x="8" y="13"/>
                        </a:cubicBezTo>
                        <a:cubicBezTo>
                          <a:pt x="11" y="12"/>
                          <a:pt x="8" y="16"/>
                          <a:pt x="8" y="16"/>
                        </a:cubicBezTo>
                        <a:cubicBezTo>
                          <a:pt x="8" y="16"/>
                          <a:pt x="10" y="15"/>
                          <a:pt x="11" y="14"/>
                        </a:cubicBezTo>
                        <a:cubicBezTo>
                          <a:pt x="17" y="7"/>
                          <a:pt x="7" y="0"/>
                          <a:pt x="3" y="6"/>
                        </a:cubicBezTo>
                        <a:cubicBezTo>
                          <a:pt x="3" y="6"/>
                          <a:pt x="0" y="7"/>
                          <a:pt x="2" y="9"/>
                        </a:cubicBezTo>
                        <a:close/>
                      </a:path>
                    </a:pathLst>
                  </a:custGeom>
                  <a:solidFill>
                    <a:srgbClr val="7A6D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78" name="Freeform 265"/>
                  <p:cNvSpPr>
                    <a:spLocks/>
                  </p:cNvSpPr>
                  <p:nvPr/>
                </p:nvSpPr>
                <p:spPr bwMode="auto">
                  <a:xfrm>
                    <a:off x="30314901" y="9917113"/>
                    <a:ext cx="42862" cy="131763"/>
                  </a:xfrm>
                  <a:custGeom>
                    <a:avLst/>
                    <a:gdLst>
                      <a:gd name="T0" fmla="*/ 13 w 27"/>
                      <a:gd name="T1" fmla="*/ 0 h 83"/>
                      <a:gd name="T2" fmla="*/ 0 w 27"/>
                      <a:gd name="T3" fmla="*/ 41 h 83"/>
                      <a:gd name="T4" fmla="*/ 13 w 27"/>
                      <a:gd name="T5" fmla="*/ 83 h 83"/>
                      <a:gd name="T6" fmla="*/ 27 w 27"/>
                      <a:gd name="T7" fmla="*/ 83 h 83"/>
                      <a:gd name="T8" fmla="*/ 13 w 27"/>
                      <a:gd name="T9" fmla="*/ 55 h 83"/>
                      <a:gd name="T10" fmla="*/ 27 w 27"/>
                      <a:gd name="T11" fmla="*/ 28 h 83"/>
                      <a:gd name="T12" fmla="*/ 27 w 27"/>
                      <a:gd name="T13" fmla="*/ 55 h 83"/>
                      <a:gd name="T14" fmla="*/ 27 w 27"/>
                      <a:gd name="T15" fmla="*/ 55 h 83"/>
                      <a:gd name="T16" fmla="*/ 27 w 27"/>
                      <a:gd name="T17" fmla="*/ 28 h 83"/>
                      <a:gd name="T18" fmla="*/ 27 w 27"/>
                      <a:gd name="T19" fmla="*/ 14 h 83"/>
                      <a:gd name="T20" fmla="*/ 13 w 27"/>
                      <a:gd name="T2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83">
                        <a:moveTo>
                          <a:pt x="13" y="0"/>
                        </a:moveTo>
                        <a:lnTo>
                          <a:pt x="0" y="41"/>
                        </a:lnTo>
                        <a:lnTo>
                          <a:pt x="13" y="83"/>
                        </a:lnTo>
                        <a:lnTo>
                          <a:pt x="27" y="83"/>
                        </a:lnTo>
                        <a:lnTo>
                          <a:pt x="13" y="55"/>
                        </a:lnTo>
                        <a:lnTo>
                          <a:pt x="27" y="28"/>
                        </a:lnTo>
                        <a:lnTo>
                          <a:pt x="27" y="55"/>
                        </a:lnTo>
                        <a:lnTo>
                          <a:pt x="27" y="55"/>
                        </a:lnTo>
                        <a:lnTo>
                          <a:pt x="27" y="28"/>
                        </a:lnTo>
                        <a:lnTo>
                          <a:pt x="27" y="14"/>
                        </a:lnTo>
                        <a:lnTo>
                          <a:pt x="13" y="0"/>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79" name="Freeform 266"/>
                  <p:cNvSpPr>
                    <a:spLocks/>
                  </p:cNvSpPr>
                  <p:nvPr/>
                </p:nvSpPr>
                <p:spPr bwMode="auto">
                  <a:xfrm>
                    <a:off x="30314901" y="9917113"/>
                    <a:ext cx="42862" cy="131763"/>
                  </a:xfrm>
                  <a:custGeom>
                    <a:avLst/>
                    <a:gdLst>
                      <a:gd name="T0" fmla="*/ 13 w 27"/>
                      <a:gd name="T1" fmla="*/ 0 h 83"/>
                      <a:gd name="T2" fmla="*/ 0 w 27"/>
                      <a:gd name="T3" fmla="*/ 41 h 83"/>
                      <a:gd name="T4" fmla="*/ 13 w 27"/>
                      <a:gd name="T5" fmla="*/ 83 h 83"/>
                      <a:gd name="T6" fmla="*/ 27 w 27"/>
                      <a:gd name="T7" fmla="*/ 83 h 83"/>
                      <a:gd name="T8" fmla="*/ 13 w 27"/>
                      <a:gd name="T9" fmla="*/ 55 h 83"/>
                      <a:gd name="T10" fmla="*/ 27 w 27"/>
                      <a:gd name="T11" fmla="*/ 28 h 83"/>
                      <a:gd name="T12" fmla="*/ 27 w 27"/>
                      <a:gd name="T13" fmla="*/ 55 h 83"/>
                      <a:gd name="T14" fmla="*/ 27 w 27"/>
                      <a:gd name="T15" fmla="*/ 55 h 83"/>
                      <a:gd name="T16" fmla="*/ 27 w 27"/>
                      <a:gd name="T17" fmla="*/ 28 h 83"/>
                      <a:gd name="T18" fmla="*/ 27 w 27"/>
                      <a:gd name="T19" fmla="*/ 14 h 83"/>
                      <a:gd name="T20" fmla="*/ 13 w 27"/>
                      <a:gd name="T2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83">
                        <a:moveTo>
                          <a:pt x="13" y="0"/>
                        </a:moveTo>
                        <a:lnTo>
                          <a:pt x="0" y="41"/>
                        </a:lnTo>
                        <a:lnTo>
                          <a:pt x="13" y="83"/>
                        </a:lnTo>
                        <a:lnTo>
                          <a:pt x="27" y="83"/>
                        </a:lnTo>
                        <a:lnTo>
                          <a:pt x="13" y="55"/>
                        </a:lnTo>
                        <a:lnTo>
                          <a:pt x="27" y="28"/>
                        </a:lnTo>
                        <a:lnTo>
                          <a:pt x="27" y="55"/>
                        </a:lnTo>
                        <a:lnTo>
                          <a:pt x="27" y="55"/>
                        </a:lnTo>
                        <a:lnTo>
                          <a:pt x="27" y="28"/>
                        </a:lnTo>
                        <a:lnTo>
                          <a:pt x="27" y="14"/>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80" name="Freeform 267"/>
                  <p:cNvSpPr>
                    <a:spLocks/>
                  </p:cNvSpPr>
                  <p:nvPr/>
                </p:nvSpPr>
                <p:spPr bwMode="auto">
                  <a:xfrm>
                    <a:off x="30635576" y="10091738"/>
                    <a:ext cx="65087" cy="109538"/>
                  </a:xfrm>
                  <a:custGeom>
                    <a:avLst/>
                    <a:gdLst>
                      <a:gd name="T0" fmla="*/ 0 w 41"/>
                      <a:gd name="T1" fmla="*/ 0 h 69"/>
                      <a:gd name="T2" fmla="*/ 0 w 41"/>
                      <a:gd name="T3" fmla="*/ 14 h 69"/>
                      <a:gd name="T4" fmla="*/ 0 w 41"/>
                      <a:gd name="T5" fmla="*/ 41 h 69"/>
                      <a:gd name="T6" fmla="*/ 14 w 41"/>
                      <a:gd name="T7" fmla="*/ 41 h 69"/>
                      <a:gd name="T8" fmla="*/ 14 w 41"/>
                      <a:gd name="T9" fmla="*/ 14 h 69"/>
                      <a:gd name="T10" fmla="*/ 27 w 41"/>
                      <a:gd name="T11" fmla="*/ 41 h 69"/>
                      <a:gd name="T12" fmla="*/ 14 w 41"/>
                      <a:gd name="T13" fmla="*/ 69 h 69"/>
                      <a:gd name="T14" fmla="*/ 14 w 41"/>
                      <a:gd name="T15" fmla="*/ 69 h 69"/>
                      <a:gd name="T16" fmla="*/ 41 w 41"/>
                      <a:gd name="T17" fmla="*/ 41 h 69"/>
                      <a:gd name="T18" fmla="*/ 27 w 41"/>
                      <a:gd name="T19" fmla="*/ 0 h 69"/>
                      <a:gd name="T20" fmla="*/ 0 w 41"/>
                      <a:gd name="T21"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9">
                        <a:moveTo>
                          <a:pt x="0" y="0"/>
                        </a:moveTo>
                        <a:lnTo>
                          <a:pt x="0" y="14"/>
                        </a:lnTo>
                        <a:lnTo>
                          <a:pt x="0" y="41"/>
                        </a:lnTo>
                        <a:lnTo>
                          <a:pt x="14" y="41"/>
                        </a:lnTo>
                        <a:lnTo>
                          <a:pt x="14" y="14"/>
                        </a:lnTo>
                        <a:lnTo>
                          <a:pt x="27" y="41"/>
                        </a:lnTo>
                        <a:lnTo>
                          <a:pt x="14" y="69"/>
                        </a:lnTo>
                        <a:lnTo>
                          <a:pt x="14" y="69"/>
                        </a:lnTo>
                        <a:lnTo>
                          <a:pt x="41" y="41"/>
                        </a:lnTo>
                        <a:lnTo>
                          <a:pt x="27" y="0"/>
                        </a:lnTo>
                        <a:lnTo>
                          <a:pt x="0" y="0"/>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81" name="Freeform 268"/>
                  <p:cNvSpPr>
                    <a:spLocks/>
                  </p:cNvSpPr>
                  <p:nvPr/>
                </p:nvSpPr>
                <p:spPr bwMode="auto">
                  <a:xfrm>
                    <a:off x="30421263" y="9283700"/>
                    <a:ext cx="65087" cy="153988"/>
                  </a:xfrm>
                  <a:custGeom>
                    <a:avLst/>
                    <a:gdLst>
                      <a:gd name="T0" fmla="*/ 14 w 41"/>
                      <a:gd name="T1" fmla="*/ 0 h 97"/>
                      <a:gd name="T2" fmla="*/ 0 w 41"/>
                      <a:gd name="T3" fmla="*/ 14 h 97"/>
                      <a:gd name="T4" fmla="*/ 0 w 41"/>
                      <a:gd name="T5" fmla="*/ 97 h 97"/>
                      <a:gd name="T6" fmla="*/ 27 w 41"/>
                      <a:gd name="T7" fmla="*/ 83 h 97"/>
                      <a:gd name="T8" fmla="*/ 41 w 41"/>
                      <a:gd name="T9" fmla="*/ 83 h 97"/>
                      <a:gd name="T10" fmla="*/ 14 w 41"/>
                      <a:gd name="T11" fmla="*/ 0 h 97"/>
                    </a:gdLst>
                    <a:ahLst/>
                    <a:cxnLst>
                      <a:cxn ang="0">
                        <a:pos x="T0" y="T1"/>
                      </a:cxn>
                      <a:cxn ang="0">
                        <a:pos x="T2" y="T3"/>
                      </a:cxn>
                      <a:cxn ang="0">
                        <a:pos x="T4" y="T5"/>
                      </a:cxn>
                      <a:cxn ang="0">
                        <a:pos x="T6" y="T7"/>
                      </a:cxn>
                      <a:cxn ang="0">
                        <a:pos x="T8" y="T9"/>
                      </a:cxn>
                      <a:cxn ang="0">
                        <a:pos x="T10" y="T11"/>
                      </a:cxn>
                    </a:cxnLst>
                    <a:rect l="0" t="0" r="r" b="b"/>
                    <a:pathLst>
                      <a:path w="41" h="97">
                        <a:moveTo>
                          <a:pt x="14" y="0"/>
                        </a:moveTo>
                        <a:lnTo>
                          <a:pt x="0" y="14"/>
                        </a:lnTo>
                        <a:lnTo>
                          <a:pt x="0" y="97"/>
                        </a:lnTo>
                        <a:lnTo>
                          <a:pt x="27" y="83"/>
                        </a:lnTo>
                        <a:lnTo>
                          <a:pt x="41" y="83"/>
                        </a:lnTo>
                        <a:lnTo>
                          <a:pt x="14"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82" name="Freeform 269"/>
                  <p:cNvSpPr>
                    <a:spLocks/>
                  </p:cNvSpPr>
                  <p:nvPr/>
                </p:nvSpPr>
                <p:spPr bwMode="auto">
                  <a:xfrm>
                    <a:off x="30486351" y="9305925"/>
                    <a:ext cx="106362" cy="174625"/>
                  </a:xfrm>
                  <a:custGeom>
                    <a:avLst/>
                    <a:gdLst>
                      <a:gd name="T0" fmla="*/ 54 w 67"/>
                      <a:gd name="T1" fmla="*/ 0 h 110"/>
                      <a:gd name="T2" fmla="*/ 0 w 67"/>
                      <a:gd name="T3" fmla="*/ 69 h 110"/>
                      <a:gd name="T4" fmla="*/ 13 w 67"/>
                      <a:gd name="T5" fmla="*/ 69 h 110"/>
                      <a:gd name="T6" fmla="*/ 27 w 67"/>
                      <a:gd name="T7" fmla="*/ 110 h 110"/>
                      <a:gd name="T8" fmla="*/ 67 w 67"/>
                      <a:gd name="T9" fmla="*/ 28 h 110"/>
                      <a:gd name="T10" fmla="*/ 54 w 67"/>
                      <a:gd name="T11" fmla="*/ 0 h 110"/>
                    </a:gdLst>
                    <a:ahLst/>
                    <a:cxnLst>
                      <a:cxn ang="0">
                        <a:pos x="T0" y="T1"/>
                      </a:cxn>
                      <a:cxn ang="0">
                        <a:pos x="T2" y="T3"/>
                      </a:cxn>
                      <a:cxn ang="0">
                        <a:pos x="T4" y="T5"/>
                      </a:cxn>
                      <a:cxn ang="0">
                        <a:pos x="T6" y="T7"/>
                      </a:cxn>
                      <a:cxn ang="0">
                        <a:pos x="T8" y="T9"/>
                      </a:cxn>
                      <a:cxn ang="0">
                        <a:pos x="T10" y="T11"/>
                      </a:cxn>
                    </a:cxnLst>
                    <a:rect l="0" t="0" r="r" b="b"/>
                    <a:pathLst>
                      <a:path w="67" h="110">
                        <a:moveTo>
                          <a:pt x="54" y="0"/>
                        </a:moveTo>
                        <a:lnTo>
                          <a:pt x="0" y="69"/>
                        </a:lnTo>
                        <a:lnTo>
                          <a:pt x="13" y="69"/>
                        </a:lnTo>
                        <a:lnTo>
                          <a:pt x="27" y="110"/>
                        </a:lnTo>
                        <a:lnTo>
                          <a:pt x="67" y="28"/>
                        </a:lnTo>
                        <a:lnTo>
                          <a:pt x="54"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grpSp>
            <p:grpSp>
              <p:nvGrpSpPr>
                <p:cNvPr id="299" name="Group 298"/>
                <p:cNvGrpSpPr>
                  <a:grpSpLocks noChangeAspect="1"/>
                </p:cNvGrpSpPr>
                <p:nvPr/>
              </p:nvGrpSpPr>
              <p:grpSpPr>
                <a:xfrm flipH="1">
                  <a:off x="4895901" y="3300349"/>
                  <a:ext cx="270977" cy="900000"/>
                  <a:chOff x="4410076" y="8913813"/>
                  <a:chExt cx="557212" cy="2073275"/>
                </a:xfrm>
                <a:effectLst>
                  <a:outerShdw blurRad="76200" dir="13500000" sy="23000" kx="1200000" algn="br" rotWithShape="0">
                    <a:prstClr val="black">
                      <a:alpha val="20000"/>
                    </a:prstClr>
                  </a:outerShdw>
                </a:effectLst>
              </p:grpSpPr>
              <p:sp>
                <p:nvSpPr>
                  <p:cNvPr id="343" name="Freeform 270"/>
                  <p:cNvSpPr>
                    <a:spLocks/>
                  </p:cNvSpPr>
                  <p:nvPr/>
                </p:nvSpPr>
                <p:spPr bwMode="auto">
                  <a:xfrm>
                    <a:off x="4560888" y="10834688"/>
                    <a:ext cx="257175" cy="152400"/>
                  </a:xfrm>
                  <a:custGeom>
                    <a:avLst/>
                    <a:gdLst>
                      <a:gd name="T0" fmla="*/ 12 w 12"/>
                      <a:gd name="T1" fmla="*/ 1 h 7"/>
                      <a:gd name="T2" fmla="*/ 9 w 12"/>
                      <a:gd name="T3" fmla="*/ 3 h 7"/>
                      <a:gd name="T4" fmla="*/ 4 w 12"/>
                      <a:gd name="T5" fmla="*/ 6 h 7"/>
                      <a:gd name="T6" fmla="*/ 2 w 12"/>
                      <a:gd name="T7" fmla="*/ 4 h 7"/>
                      <a:gd name="T8" fmla="*/ 6 w 12"/>
                      <a:gd name="T9" fmla="*/ 1 h 7"/>
                      <a:gd name="T10" fmla="*/ 9 w 12"/>
                      <a:gd name="T11" fmla="*/ 0 h 7"/>
                      <a:gd name="T12" fmla="*/ 12 w 12"/>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12" h="7">
                        <a:moveTo>
                          <a:pt x="12" y="1"/>
                        </a:moveTo>
                        <a:cubicBezTo>
                          <a:pt x="9" y="3"/>
                          <a:pt x="9" y="3"/>
                          <a:pt x="9" y="3"/>
                        </a:cubicBezTo>
                        <a:cubicBezTo>
                          <a:pt x="9" y="3"/>
                          <a:pt x="5" y="5"/>
                          <a:pt x="4" y="6"/>
                        </a:cubicBezTo>
                        <a:cubicBezTo>
                          <a:pt x="3" y="7"/>
                          <a:pt x="0" y="5"/>
                          <a:pt x="2" y="4"/>
                        </a:cubicBezTo>
                        <a:cubicBezTo>
                          <a:pt x="3" y="4"/>
                          <a:pt x="6" y="1"/>
                          <a:pt x="6" y="1"/>
                        </a:cubicBezTo>
                        <a:cubicBezTo>
                          <a:pt x="9" y="0"/>
                          <a:pt x="9" y="0"/>
                          <a:pt x="9" y="0"/>
                        </a:cubicBezTo>
                        <a:lnTo>
                          <a:pt x="12" y="1"/>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44" name="Freeform 271"/>
                  <p:cNvSpPr>
                    <a:spLocks/>
                  </p:cNvSpPr>
                  <p:nvPr/>
                </p:nvSpPr>
                <p:spPr bwMode="auto">
                  <a:xfrm>
                    <a:off x="4410076" y="10747375"/>
                    <a:ext cx="257175" cy="152400"/>
                  </a:xfrm>
                  <a:custGeom>
                    <a:avLst/>
                    <a:gdLst>
                      <a:gd name="T0" fmla="*/ 12 w 12"/>
                      <a:gd name="T1" fmla="*/ 1 h 7"/>
                      <a:gd name="T2" fmla="*/ 8 w 12"/>
                      <a:gd name="T3" fmla="*/ 3 h 7"/>
                      <a:gd name="T4" fmla="*/ 4 w 12"/>
                      <a:gd name="T5" fmla="*/ 6 h 7"/>
                      <a:gd name="T6" fmla="*/ 1 w 12"/>
                      <a:gd name="T7" fmla="*/ 4 h 7"/>
                      <a:gd name="T8" fmla="*/ 6 w 12"/>
                      <a:gd name="T9" fmla="*/ 2 h 7"/>
                      <a:gd name="T10" fmla="*/ 9 w 12"/>
                      <a:gd name="T11" fmla="*/ 0 h 7"/>
                      <a:gd name="T12" fmla="*/ 12 w 12"/>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12" h="7">
                        <a:moveTo>
                          <a:pt x="12" y="1"/>
                        </a:moveTo>
                        <a:cubicBezTo>
                          <a:pt x="8" y="3"/>
                          <a:pt x="8" y="3"/>
                          <a:pt x="8" y="3"/>
                        </a:cubicBezTo>
                        <a:cubicBezTo>
                          <a:pt x="8" y="3"/>
                          <a:pt x="5" y="6"/>
                          <a:pt x="4" y="6"/>
                        </a:cubicBezTo>
                        <a:cubicBezTo>
                          <a:pt x="3" y="7"/>
                          <a:pt x="0" y="5"/>
                          <a:pt x="1" y="4"/>
                        </a:cubicBezTo>
                        <a:cubicBezTo>
                          <a:pt x="2" y="4"/>
                          <a:pt x="6" y="2"/>
                          <a:pt x="6" y="2"/>
                        </a:cubicBezTo>
                        <a:cubicBezTo>
                          <a:pt x="9" y="0"/>
                          <a:pt x="9" y="0"/>
                          <a:pt x="9" y="0"/>
                        </a:cubicBezTo>
                        <a:lnTo>
                          <a:pt x="12" y="1"/>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45" name="Freeform 272"/>
                  <p:cNvSpPr>
                    <a:spLocks/>
                  </p:cNvSpPr>
                  <p:nvPr/>
                </p:nvSpPr>
                <p:spPr bwMode="auto">
                  <a:xfrm>
                    <a:off x="4581526" y="9874250"/>
                    <a:ext cx="85725" cy="938213"/>
                  </a:xfrm>
                  <a:custGeom>
                    <a:avLst/>
                    <a:gdLst>
                      <a:gd name="T0" fmla="*/ 0 w 54"/>
                      <a:gd name="T1" fmla="*/ 591 h 591"/>
                      <a:gd name="T2" fmla="*/ 54 w 54"/>
                      <a:gd name="T3" fmla="*/ 564 h 591"/>
                      <a:gd name="T4" fmla="*/ 54 w 54"/>
                      <a:gd name="T5" fmla="*/ 13 h 591"/>
                      <a:gd name="T6" fmla="*/ 0 w 54"/>
                      <a:gd name="T7" fmla="*/ 0 h 591"/>
                      <a:gd name="T8" fmla="*/ 0 w 54"/>
                      <a:gd name="T9" fmla="*/ 591 h 591"/>
                    </a:gdLst>
                    <a:ahLst/>
                    <a:cxnLst>
                      <a:cxn ang="0">
                        <a:pos x="T0" y="T1"/>
                      </a:cxn>
                      <a:cxn ang="0">
                        <a:pos x="T2" y="T3"/>
                      </a:cxn>
                      <a:cxn ang="0">
                        <a:pos x="T4" y="T5"/>
                      </a:cxn>
                      <a:cxn ang="0">
                        <a:pos x="T6" y="T7"/>
                      </a:cxn>
                      <a:cxn ang="0">
                        <a:pos x="T8" y="T9"/>
                      </a:cxn>
                    </a:cxnLst>
                    <a:rect l="0" t="0" r="r" b="b"/>
                    <a:pathLst>
                      <a:path w="54" h="591">
                        <a:moveTo>
                          <a:pt x="0" y="591"/>
                        </a:moveTo>
                        <a:lnTo>
                          <a:pt x="54" y="564"/>
                        </a:lnTo>
                        <a:lnTo>
                          <a:pt x="54" y="13"/>
                        </a:lnTo>
                        <a:lnTo>
                          <a:pt x="0" y="0"/>
                        </a:lnTo>
                        <a:lnTo>
                          <a:pt x="0" y="591"/>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46" name="Freeform 273"/>
                  <p:cNvSpPr>
                    <a:spLocks/>
                  </p:cNvSpPr>
                  <p:nvPr/>
                </p:nvSpPr>
                <p:spPr bwMode="auto">
                  <a:xfrm>
                    <a:off x="4538663" y="9852025"/>
                    <a:ext cx="42862" cy="960438"/>
                  </a:xfrm>
                  <a:custGeom>
                    <a:avLst/>
                    <a:gdLst>
                      <a:gd name="T0" fmla="*/ 0 w 27"/>
                      <a:gd name="T1" fmla="*/ 0 h 605"/>
                      <a:gd name="T2" fmla="*/ 27 w 27"/>
                      <a:gd name="T3" fmla="*/ 14 h 605"/>
                      <a:gd name="T4" fmla="*/ 27 w 27"/>
                      <a:gd name="T5" fmla="*/ 605 h 605"/>
                      <a:gd name="T6" fmla="*/ 0 w 27"/>
                      <a:gd name="T7" fmla="*/ 591 h 605"/>
                      <a:gd name="T8" fmla="*/ 0 w 27"/>
                      <a:gd name="T9" fmla="*/ 0 h 605"/>
                    </a:gdLst>
                    <a:ahLst/>
                    <a:cxnLst>
                      <a:cxn ang="0">
                        <a:pos x="T0" y="T1"/>
                      </a:cxn>
                      <a:cxn ang="0">
                        <a:pos x="T2" y="T3"/>
                      </a:cxn>
                      <a:cxn ang="0">
                        <a:pos x="T4" y="T5"/>
                      </a:cxn>
                      <a:cxn ang="0">
                        <a:pos x="T6" y="T7"/>
                      </a:cxn>
                      <a:cxn ang="0">
                        <a:pos x="T8" y="T9"/>
                      </a:cxn>
                    </a:cxnLst>
                    <a:rect l="0" t="0" r="r" b="b"/>
                    <a:pathLst>
                      <a:path w="27" h="605">
                        <a:moveTo>
                          <a:pt x="0" y="0"/>
                        </a:moveTo>
                        <a:lnTo>
                          <a:pt x="27" y="14"/>
                        </a:lnTo>
                        <a:lnTo>
                          <a:pt x="27" y="605"/>
                        </a:lnTo>
                        <a:lnTo>
                          <a:pt x="0" y="591"/>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47" name="Freeform 274"/>
                  <p:cNvSpPr>
                    <a:spLocks/>
                  </p:cNvSpPr>
                  <p:nvPr/>
                </p:nvSpPr>
                <p:spPr bwMode="auto">
                  <a:xfrm>
                    <a:off x="4752976" y="10026650"/>
                    <a:ext cx="65087" cy="873125"/>
                  </a:xfrm>
                  <a:custGeom>
                    <a:avLst/>
                    <a:gdLst>
                      <a:gd name="T0" fmla="*/ 0 w 41"/>
                      <a:gd name="T1" fmla="*/ 550 h 550"/>
                      <a:gd name="T2" fmla="*/ 41 w 41"/>
                      <a:gd name="T3" fmla="*/ 523 h 550"/>
                      <a:gd name="T4" fmla="*/ 41 w 41"/>
                      <a:gd name="T5" fmla="*/ 14 h 550"/>
                      <a:gd name="T6" fmla="*/ 0 w 41"/>
                      <a:gd name="T7" fmla="*/ 0 h 550"/>
                      <a:gd name="T8" fmla="*/ 0 w 41"/>
                      <a:gd name="T9" fmla="*/ 550 h 550"/>
                    </a:gdLst>
                    <a:ahLst/>
                    <a:cxnLst>
                      <a:cxn ang="0">
                        <a:pos x="T0" y="T1"/>
                      </a:cxn>
                      <a:cxn ang="0">
                        <a:pos x="T2" y="T3"/>
                      </a:cxn>
                      <a:cxn ang="0">
                        <a:pos x="T4" y="T5"/>
                      </a:cxn>
                      <a:cxn ang="0">
                        <a:pos x="T6" y="T7"/>
                      </a:cxn>
                      <a:cxn ang="0">
                        <a:pos x="T8" y="T9"/>
                      </a:cxn>
                    </a:cxnLst>
                    <a:rect l="0" t="0" r="r" b="b"/>
                    <a:pathLst>
                      <a:path w="41" h="550">
                        <a:moveTo>
                          <a:pt x="0" y="550"/>
                        </a:moveTo>
                        <a:lnTo>
                          <a:pt x="41" y="523"/>
                        </a:lnTo>
                        <a:lnTo>
                          <a:pt x="41" y="14"/>
                        </a:lnTo>
                        <a:lnTo>
                          <a:pt x="0" y="0"/>
                        </a:lnTo>
                        <a:lnTo>
                          <a:pt x="0" y="550"/>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48" name="Freeform 275"/>
                  <p:cNvSpPr>
                    <a:spLocks/>
                  </p:cNvSpPr>
                  <p:nvPr/>
                </p:nvSpPr>
                <p:spPr bwMode="auto">
                  <a:xfrm>
                    <a:off x="4689476" y="9939338"/>
                    <a:ext cx="63500" cy="960438"/>
                  </a:xfrm>
                  <a:custGeom>
                    <a:avLst/>
                    <a:gdLst>
                      <a:gd name="T0" fmla="*/ 0 w 40"/>
                      <a:gd name="T1" fmla="*/ 0 h 605"/>
                      <a:gd name="T2" fmla="*/ 40 w 40"/>
                      <a:gd name="T3" fmla="*/ 14 h 605"/>
                      <a:gd name="T4" fmla="*/ 40 w 40"/>
                      <a:gd name="T5" fmla="*/ 605 h 605"/>
                      <a:gd name="T6" fmla="*/ 0 w 40"/>
                      <a:gd name="T7" fmla="*/ 578 h 605"/>
                      <a:gd name="T8" fmla="*/ 0 w 40"/>
                      <a:gd name="T9" fmla="*/ 0 h 605"/>
                    </a:gdLst>
                    <a:ahLst/>
                    <a:cxnLst>
                      <a:cxn ang="0">
                        <a:pos x="T0" y="T1"/>
                      </a:cxn>
                      <a:cxn ang="0">
                        <a:pos x="T2" y="T3"/>
                      </a:cxn>
                      <a:cxn ang="0">
                        <a:pos x="T4" y="T5"/>
                      </a:cxn>
                      <a:cxn ang="0">
                        <a:pos x="T6" y="T7"/>
                      </a:cxn>
                      <a:cxn ang="0">
                        <a:pos x="T8" y="T9"/>
                      </a:cxn>
                    </a:cxnLst>
                    <a:rect l="0" t="0" r="r" b="b"/>
                    <a:pathLst>
                      <a:path w="40" h="605">
                        <a:moveTo>
                          <a:pt x="0" y="0"/>
                        </a:moveTo>
                        <a:lnTo>
                          <a:pt x="40" y="14"/>
                        </a:lnTo>
                        <a:lnTo>
                          <a:pt x="40" y="605"/>
                        </a:lnTo>
                        <a:lnTo>
                          <a:pt x="0" y="578"/>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49" name="Freeform 276"/>
                  <p:cNvSpPr>
                    <a:spLocks/>
                  </p:cNvSpPr>
                  <p:nvPr/>
                </p:nvSpPr>
                <p:spPr bwMode="auto">
                  <a:xfrm>
                    <a:off x="4860926" y="10113963"/>
                    <a:ext cx="42862" cy="152400"/>
                  </a:xfrm>
                  <a:custGeom>
                    <a:avLst/>
                    <a:gdLst>
                      <a:gd name="T0" fmla="*/ 0 w 27"/>
                      <a:gd name="T1" fmla="*/ 0 h 96"/>
                      <a:gd name="T2" fmla="*/ 0 w 27"/>
                      <a:gd name="T3" fmla="*/ 27 h 96"/>
                      <a:gd name="T4" fmla="*/ 0 w 27"/>
                      <a:gd name="T5" fmla="*/ 55 h 96"/>
                      <a:gd name="T6" fmla="*/ 13 w 27"/>
                      <a:gd name="T7" fmla="*/ 55 h 96"/>
                      <a:gd name="T8" fmla="*/ 13 w 27"/>
                      <a:gd name="T9" fmla="*/ 27 h 96"/>
                      <a:gd name="T10" fmla="*/ 13 w 27"/>
                      <a:gd name="T11" fmla="*/ 55 h 96"/>
                      <a:gd name="T12" fmla="*/ 13 w 27"/>
                      <a:gd name="T13" fmla="*/ 96 h 96"/>
                      <a:gd name="T14" fmla="*/ 13 w 27"/>
                      <a:gd name="T15" fmla="*/ 96 h 96"/>
                      <a:gd name="T16" fmla="*/ 27 w 27"/>
                      <a:gd name="T17" fmla="*/ 55 h 96"/>
                      <a:gd name="T18" fmla="*/ 27 w 27"/>
                      <a:gd name="T19" fmla="*/ 0 h 96"/>
                      <a:gd name="T20" fmla="*/ 0 w 27"/>
                      <a:gd name="T21"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96">
                        <a:moveTo>
                          <a:pt x="0" y="0"/>
                        </a:moveTo>
                        <a:lnTo>
                          <a:pt x="0" y="27"/>
                        </a:lnTo>
                        <a:lnTo>
                          <a:pt x="0" y="55"/>
                        </a:lnTo>
                        <a:lnTo>
                          <a:pt x="13" y="55"/>
                        </a:lnTo>
                        <a:lnTo>
                          <a:pt x="13" y="27"/>
                        </a:lnTo>
                        <a:lnTo>
                          <a:pt x="13" y="55"/>
                        </a:lnTo>
                        <a:lnTo>
                          <a:pt x="13" y="96"/>
                        </a:lnTo>
                        <a:lnTo>
                          <a:pt x="13" y="96"/>
                        </a:lnTo>
                        <a:lnTo>
                          <a:pt x="27" y="55"/>
                        </a:lnTo>
                        <a:lnTo>
                          <a:pt x="27" y="0"/>
                        </a:lnTo>
                        <a:lnTo>
                          <a:pt x="0" y="0"/>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50" name="Freeform 277"/>
                  <p:cNvSpPr>
                    <a:spLocks/>
                  </p:cNvSpPr>
                  <p:nvPr/>
                </p:nvSpPr>
                <p:spPr bwMode="auto">
                  <a:xfrm>
                    <a:off x="4860926" y="10091738"/>
                    <a:ext cx="42862" cy="44450"/>
                  </a:xfrm>
                  <a:custGeom>
                    <a:avLst/>
                    <a:gdLst>
                      <a:gd name="T0" fmla="*/ 0 w 27"/>
                      <a:gd name="T1" fmla="*/ 0 h 28"/>
                      <a:gd name="T2" fmla="*/ 0 w 27"/>
                      <a:gd name="T3" fmla="*/ 14 h 28"/>
                      <a:gd name="T4" fmla="*/ 27 w 27"/>
                      <a:gd name="T5" fmla="*/ 28 h 28"/>
                      <a:gd name="T6" fmla="*/ 27 w 27"/>
                      <a:gd name="T7" fmla="*/ 0 h 28"/>
                      <a:gd name="T8" fmla="*/ 0 w 27"/>
                      <a:gd name="T9" fmla="*/ 0 h 28"/>
                    </a:gdLst>
                    <a:ahLst/>
                    <a:cxnLst>
                      <a:cxn ang="0">
                        <a:pos x="T0" y="T1"/>
                      </a:cxn>
                      <a:cxn ang="0">
                        <a:pos x="T2" y="T3"/>
                      </a:cxn>
                      <a:cxn ang="0">
                        <a:pos x="T4" y="T5"/>
                      </a:cxn>
                      <a:cxn ang="0">
                        <a:pos x="T6" y="T7"/>
                      </a:cxn>
                      <a:cxn ang="0">
                        <a:pos x="T8" y="T9"/>
                      </a:cxn>
                    </a:cxnLst>
                    <a:rect l="0" t="0" r="r" b="b"/>
                    <a:pathLst>
                      <a:path w="27" h="28">
                        <a:moveTo>
                          <a:pt x="0" y="0"/>
                        </a:moveTo>
                        <a:lnTo>
                          <a:pt x="0" y="14"/>
                        </a:lnTo>
                        <a:lnTo>
                          <a:pt x="27" y="28"/>
                        </a:lnTo>
                        <a:lnTo>
                          <a:pt x="27" y="0"/>
                        </a:lnTo>
                        <a:lnTo>
                          <a:pt x="0" y="0"/>
                        </a:lnTo>
                        <a:close/>
                      </a:path>
                    </a:pathLst>
                  </a:custGeom>
                  <a:solidFill>
                    <a:srgbClr val="E8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51" name="Freeform 278"/>
                  <p:cNvSpPr>
                    <a:spLocks/>
                  </p:cNvSpPr>
                  <p:nvPr/>
                </p:nvSpPr>
                <p:spPr bwMode="auto">
                  <a:xfrm>
                    <a:off x="4452938" y="9894888"/>
                    <a:ext cx="42862" cy="153988"/>
                  </a:xfrm>
                  <a:custGeom>
                    <a:avLst/>
                    <a:gdLst>
                      <a:gd name="T0" fmla="*/ 0 w 27"/>
                      <a:gd name="T1" fmla="*/ 14 h 97"/>
                      <a:gd name="T2" fmla="*/ 0 w 27"/>
                      <a:gd name="T3" fmla="*/ 69 h 97"/>
                      <a:gd name="T4" fmla="*/ 14 w 27"/>
                      <a:gd name="T5" fmla="*/ 97 h 97"/>
                      <a:gd name="T6" fmla="*/ 14 w 27"/>
                      <a:gd name="T7" fmla="*/ 97 h 97"/>
                      <a:gd name="T8" fmla="*/ 14 w 27"/>
                      <a:gd name="T9" fmla="*/ 69 h 97"/>
                      <a:gd name="T10" fmla="*/ 14 w 27"/>
                      <a:gd name="T11" fmla="*/ 42 h 97"/>
                      <a:gd name="T12" fmla="*/ 14 w 27"/>
                      <a:gd name="T13" fmla="*/ 69 h 97"/>
                      <a:gd name="T14" fmla="*/ 27 w 27"/>
                      <a:gd name="T15" fmla="*/ 69 h 97"/>
                      <a:gd name="T16" fmla="*/ 27 w 27"/>
                      <a:gd name="T17" fmla="*/ 42 h 97"/>
                      <a:gd name="T18" fmla="*/ 27 w 27"/>
                      <a:gd name="T19" fmla="*/ 0 h 97"/>
                      <a:gd name="T20" fmla="*/ 0 w 27"/>
                      <a:gd name="T21" fmla="*/ 1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97">
                        <a:moveTo>
                          <a:pt x="0" y="14"/>
                        </a:moveTo>
                        <a:lnTo>
                          <a:pt x="0" y="69"/>
                        </a:lnTo>
                        <a:lnTo>
                          <a:pt x="14" y="97"/>
                        </a:lnTo>
                        <a:lnTo>
                          <a:pt x="14" y="97"/>
                        </a:lnTo>
                        <a:lnTo>
                          <a:pt x="14" y="69"/>
                        </a:lnTo>
                        <a:lnTo>
                          <a:pt x="14" y="42"/>
                        </a:lnTo>
                        <a:lnTo>
                          <a:pt x="14" y="69"/>
                        </a:lnTo>
                        <a:lnTo>
                          <a:pt x="27" y="69"/>
                        </a:lnTo>
                        <a:lnTo>
                          <a:pt x="27" y="42"/>
                        </a:lnTo>
                        <a:lnTo>
                          <a:pt x="27" y="0"/>
                        </a:lnTo>
                        <a:lnTo>
                          <a:pt x="0" y="14"/>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52" name="Freeform 279"/>
                  <p:cNvSpPr>
                    <a:spLocks/>
                  </p:cNvSpPr>
                  <p:nvPr/>
                </p:nvSpPr>
                <p:spPr bwMode="auto">
                  <a:xfrm>
                    <a:off x="4452938" y="9894888"/>
                    <a:ext cx="42862" cy="153988"/>
                  </a:xfrm>
                  <a:custGeom>
                    <a:avLst/>
                    <a:gdLst>
                      <a:gd name="T0" fmla="*/ 0 w 27"/>
                      <a:gd name="T1" fmla="*/ 14 h 97"/>
                      <a:gd name="T2" fmla="*/ 0 w 27"/>
                      <a:gd name="T3" fmla="*/ 69 h 97"/>
                      <a:gd name="T4" fmla="*/ 14 w 27"/>
                      <a:gd name="T5" fmla="*/ 97 h 97"/>
                      <a:gd name="T6" fmla="*/ 14 w 27"/>
                      <a:gd name="T7" fmla="*/ 97 h 97"/>
                      <a:gd name="T8" fmla="*/ 14 w 27"/>
                      <a:gd name="T9" fmla="*/ 69 h 97"/>
                      <a:gd name="T10" fmla="*/ 14 w 27"/>
                      <a:gd name="T11" fmla="*/ 42 h 97"/>
                      <a:gd name="T12" fmla="*/ 14 w 27"/>
                      <a:gd name="T13" fmla="*/ 69 h 97"/>
                      <a:gd name="T14" fmla="*/ 27 w 27"/>
                      <a:gd name="T15" fmla="*/ 69 h 97"/>
                      <a:gd name="T16" fmla="*/ 27 w 27"/>
                      <a:gd name="T17" fmla="*/ 42 h 97"/>
                      <a:gd name="T18" fmla="*/ 27 w 27"/>
                      <a:gd name="T19" fmla="*/ 0 h 97"/>
                      <a:gd name="T20" fmla="*/ 0 w 27"/>
                      <a:gd name="T21" fmla="*/ 1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97">
                        <a:moveTo>
                          <a:pt x="0" y="14"/>
                        </a:moveTo>
                        <a:lnTo>
                          <a:pt x="0" y="69"/>
                        </a:lnTo>
                        <a:lnTo>
                          <a:pt x="14" y="97"/>
                        </a:lnTo>
                        <a:lnTo>
                          <a:pt x="14" y="97"/>
                        </a:lnTo>
                        <a:lnTo>
                          <a:pt x="14" y="69"/>
                        </a:lnTo>
                        <a:lnTo>
                          <a:pt x="14" y="42"/>
                        </a:lnTo>
                        <a:lnTo>
                          <a:pt x="14" y="69"/>
                        </a:lnTo>
                        <a:lnTo>
                          <a:pt x="27" y="69"/>
                        </a:lnTo>
                        <a:lnTo>
                          <a:pt x="27" y="42"/>
                        </a:lnTo>
                        <a:lnTo>
                          <a:pt x="27" y="0"/>
                        </a:lnTo>
                        <a:lnTo>
                          <a:pt x="0" y="1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53" name="Freeform 280"/>
                  <p:cNvSpPr>
                    <a:spLocks/>
                  </p:cNvSpPr>
                  <p:nvPr/>
                </p:nvSpPr>
                <p:spPr bwMode="auto">
                  <a:xfrm>
                    <a:off x="4452938" y="9894888"/>
                    <a:ext cx="42862" cy="44450"/>
                  </a:xfrm>
                  <a:custGeom>
                    <a:avLst/>
                    <a:gdLst>
                      <a:gd name="T0" fmla="*/ 0 w 27"/>
                      <a:gd name="T1" fmla="*/ 0 h 28"/>
                      <a:gd name="T2" fmla="*/ 0 w 27"/>
                      <a:gd name="T3" fmla="*/ 14 h 28"/>
                      <a:gd name="T4" fmla="*/ 27 w 27"/>
                      <a:gd name="T5" fmla="*/ 28 h 28"/>
                      <a:gd name="T6" fmla="*/ 27 w 27"/>
                      <a:gd name="T7" fmla="*/ 0 h 28"/>
                      <a:gd name="T8" fmla="*/ 0 w 27"/>
                      <a:gd name="T9" fmla="*/ 0 h 28"/>
                    </a:gdLst>
                    <a:ahLst/>
                    <a:cxnLst>
                      <a:cxn ang="0">
                        <a:pos x="T0" y="T1"/>
                      </a:cxn>
                      <a:cxn ang="0">
                        <a:pos x="T2" y="T3"/>
                      </a:cxn>
                      <a:cxn ang="0">
                        <a:pos x="T4" y="T5"/>
                      </a:cxn>
                      <a:cxn ang="0">
                        <a:pos x="T6" y="T7"/>
                      </a:cxn>
                      <a:cxn ang="0">
                        <a:pos x="T8" y="T9"/>
                      </a:cxn>
                    </a:cxnLst>
                    <a:rect l="0" t="0" r="r" b="b"/>
                    <a:pathLst>
                      <a:path w="27" h="28">
                        <a:moveTo>
                          <a:pt x="0" y="0"/>
                        </a:moveTo>
                        <a:lnTo>
                          <a:pt x="0" y="14"/>
                        </a:lnTo>
                        <a:lnTo>
                          <a:pt x="27" y="28"/>
                        </a:lnTo>
                        <a:lnTo>
                          <a:pt x="27" y="0"/>
                        </a:lnTo>
                        <a:lnTo>
                          <a:pt x="0" y="0"/>
                        </a:lnTo>
                        <a:close/>
                      </a:path>
                    </a:pathLst>
                  </a:custGeom>
                  <a:solidFill>
                    <a:srgbClr val="E8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54" name="Freeform 281"/>
                  <p:cNvSpPr>
                    <a:spLocks/>
                  </p:cNvSpPr>
                  <p:nvPr/>
                </p:nvSpPr>
                <p:spPr bwMode="auto">
                  <a:xfrm>
                    <a:off x="4452938" y="9263063"/>
                    <a:ext cx="214312" cy="741363"/>
                  </a:xfrm>
                  <a:custGeom>
                    <a:avLst/>
                    <a:gdLst>
                      <a:gd name="T0" fmla="*/ 10 w 10"/>
                      <a:gd name="T1" fmla="*/ 34 h 34"/>
                      <a:gd name="T2" fmla="*/ 10 w 10"/>
                      <a:gd name="T3" fmla="*/ 1 h 34"/>
                      <a:gd name="T4" fmla="*/ 7 w 10"/>
                      <a:gd name="T5" fmla="*/ 1 h 34"/>
                      <a:gd name="T6" fmla="*/ 0 w 10"/>
                      <a:gd name="T7" fmla="*/ 29 h 34"/>
                      <a:gd name="T8" fmla="*/ 2 w 10"/>
                      <a:gd name="T9" fmla="*/ 30 h 34"/>
                      <a:gd name="T10" fmla="*/ 3 w 10"/>
                      <a:gd name="T11" fmla="*/ 13 h 34"/>
                      <a:gd name="T12" fmla="*/ 3 w 10"/>
                      <a:gd name="T13" fmla="*/ 30 h 34"/>
                      <a:gd name="T14" fmla="*/ 10 w 10"/>
                      <a:gd name="T15" fmla="*/ 34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34">
                        <a:moveTo>
                          <a:pt x="10" y="34"/>
                        </a:moveTo>
                        <a:cubicBezTo>
                          <a:pt x="10" y="1"/>
                          <a:pt x="10" y="1"/>
                          <a:pt x="10" y="1"/>
                        </a:cubicBezTo>
                        <a:cubicBezTo>
                          <a:pt x="9" y="1"/>
                          <a:pt x="8" y="0"/>
                          <a:pt x="7" y="1"/>
                        </a:cubicBezTo>
                        <a:cubicBezTo>
                          <a:pt x="4" y="2"/>
                          <a:pt x="0" y="1"/>
                          <a:pt x="0" y="29"/>
                        </a:cubicBezTo>
                        <a:cubicBezTo>
                          <a:pt x="2" y="30"/>
                          <a:pt x="2" y="30"/>
                          <a:pt x="2" y="30"/>
                        </a:cubicBezTo>
                        <a:cubicBezTo>
                          <a:pt x="2" y="30"/>
                          <a:pt x="3" y="13"/>
                          <a:pt x="3" y="13"/>
                        </a:cubicBezTo>
                        <a:cubicBezTo>
                          <a:pt x="3" y="13"/>
                          <a:pt x="4" y="12"/>
                          <a:pt x="3" y="30"/>
                        </a:cubicBezTo>
                        <a:lnTo>
                          <a:pt x="10" y="34"/>
                        </a:lnTo>
                        <a:close/>
                      </a:path>
                    </a:pathLst>
                  </a:custGeom>
                  <a:solidFill>
                    <a:srgbClr val="9387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55" name="Freeform 283"/>
                  <p:cNvSpPr>
                    <a:spLocks/>
                  </p:cNvSpPr>
                  <p:nvPr/>
                </p:nvSpPr>
                <p:spPr bwMode="auto">
                  <a:xfrm>
                    <a:off x="4667250" y="9283700"/>
                    <a:ext cx="257175" cy="852488"/>
                  </a:xfrm>
                  <a:custGeom>
                    <a:avLst/>
                    <a:gdLst>
                      <a:gd name="T0" fmla="*/ 0 w 12"/>
                      <a:gd name="T1" fmla="*/ 33 h 39"/>
                      <a:gd name="T2" fmla="*/ 8 w 12"/>
                      <a:gd name="T3" fmla="*/ 37 h 39"/>
                      <a:gd name="T4" fmla="*/ 7 w 12"/>
                      <a:gd name="T5" fmla="*/ 16 h 39"/>
                      <a:gd name="T6" fmla="*/ 9 w 12"/>
                      <a:gd name="T7" fmla="*/ 37 h 39"/>
                      <a:gd name="T8" fmla="*/ 11 w 12"/>
                      <a:gd name="T9" fmla="*/ 39 h 39"/>
                      <a:gd name="T10" fmla="*/ 0 w 12"/>
                      <a:gd name="T11" fmla="*/ 0 h 39"/>
                      <a:gd name="T12" fmla="*/ 0 w 12"/>
                      <a:gd name="T13" fmla="*/ 33 h 39"/>
                    </a:gdLst>
                    <a:ahLst/>
                    <a:cxnLst>
                      <a:cxn ang="0">
                        <a:pos x="T0" y="T1"/>
                      </a:cxn>
                      <a:cxn ang="0">
                        <a:pos x="T2" y="T3"/>
                      </a:cxn>
                      <a:cxn ang="0">
                        <a:pos x="T4" y="T5"/>
                      </a:cxn>
                      <a:cxn ang="0">
                        <a:pos x="T6" y="T7"/>
                      </a:cxn>
                      <a:cxn ang="0">
                        <a:pos x="T8" y="T9"/>
                      </a:cxn>
                      <a:cxn ang="0">
                        <a:pos x="T10" y="T11"/>
                      </a:cxn>
                      <a:cxn ang="0">
                        <a:pos x="T12" y="T13"/>
                      </a:cxn>
                    </a:cxnLst>
                    <a:rect l="0" t="0" r="r" b="b"/>
                    <a:pathLst>
                      <a:path w="12" h="39">
                        <a:moveTo>
                          <a:pt x="0" y="33"/>
                        </a:moveTo>
                        <a:cubicBezTo>
                          <a:pt x="8" y="37"/>
                          <a:pt x="8" y="37"/>
                          <a:pt x="8" y="37"/>
                        </a:cubicBezTo>
                        <a:cubicBezTo>
                          <a:pt x="6" y="17"/>
                          <a:pt x="7" y="16"/>
                          <a:pt x="7" y="16"/>
                        </a:cubicBezTo>
                        <a:cubicBezTo>
                          <a:pt x="9" y="18"/>
                          <a:pt x="9" y="37"/>
                          <a:pt x="9" y="37"/>
                        </a:cubicBezTo>
                        <a:cubicBezTo>
                          <a:pt x="11" y="39"/>
                          <a:pt x="11" y="39"/>
                          <a:pt x="11" y="39"/>
                        </a:cubicBezTo>
                        <a:cubicBezTo>
                          <a:pt x="12" y="15"/>
                          <a:pt x="12" y="3"/>
                          <a:pt x="0" y="0"/>
                        </a:cubicBezTo>
                        <a:lnTo>
                          <a:pt x="0" y="33"/>
                        </a:lnTo>
                        <a:close/>
                      </a:path>
                    </a:pathLst>
                  </a:custGeom>
                  <a:solidFill>
                    <a:srgbClr val="827B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56" name="Freeform 284"/>
                  <p:cNvSpPr>
                    <a:spLocks/>
                  </p:cNvSpPr>
                  <p:nvPr/>
                </p:nvSpPr>
                <p:spPr bwMode="auto">
                  <a:xfrm>
                    <a:off x="4603750" y="9153525"/>
                    <a:ext cx="171450" cy="239713"/>
                  </a:xfrm>
                  <a:custGeom>
                    <a:avLst/>
                    <a:gdLst>
                      <a:gd name="T0" fmla="*/ 1 w 8"/>
                      <a:gd name="T1" fmla="*/ 0 h 11"/>
                      <a:gd name="T2" fmla="*/ 1 w 8"/>
                      <a:gd name="T3" fmla="*/ 6 h 11"/>
                      <a:gd name="T4" fmla="*/ 2 w 8"/>
                      <a:gd name="T5" fmla="*/ 10 h 11"/>
                      <a:gd name="T6" fmla="*/ 7 w 8"/>
                      <a:gd name="T7" fmla="*/ 7 h 11"/>
                      <a:gd name="T8" fmla="*/ 6 w 8"/>
                      <a:gd name="T9" fmla="*/ 1 h 11"/>
                      <a:gd name="T10" fmla="*/ 1 w 8"/>
                      <a:gd name="T11" fmla="*/ 0 h 11"/>
                    </a:gdLst>
                    <a:ahLst/>
                    <a:cxnLst>
                      <a:cxn ang="0">
                        <a:pos x="T0" y="T1"/>
                      </a:cxn>
                      <a:cxn ang="0">
                        <a:pos x="T2" y="T3"/>
                      </a:cxn>
                      <a:cxn ang="0">
                        <a:pos x="T4" y="T5"/>
                      </a:cxn>
                      <a:cxn ang="0">
                        <a:pos x="T6" y="T7"/>
                      </a:cxn>
                      <a:cxn ang="0">
                        <a:pos x="T8" y="T9"/>
                      </a:cxn>
                      <a:cxn ang="0">
                        <a:pos x="T10" y="T11"/>
                      </a:cxn>
                    </a:cxnLst>
                    <a:rect l="0" t="0" r="r" b="b"/>
                    <a:pathLst>
                      <a:path w="8" h="11">
                        <a:moveTo>
                          <a:pt x="1" y="0"/>
                        </a:moveTo>
                        <a:cubicBezTo>
                          <a:pt x="1" y="0"/>
                          <a:pt x="2" y="4"/>
                          <a:pt x="1" y="6"/>
                        </a:cubicBezTo>
                        <a:cubicBezTo>
                          <a:pt x="0" y="7"/>
                          <a:pt x="2" y="10"/>
                          <a:pt x="2" y="10"/>
                        </a:cubicBezTo>
                        <a:cubicBezTo>
                          <a:pt x="5" y="11"/>
                          <a:pt x="8" y="9"/>
                          <a:pt x="7" y="7"/>
                        </a:cubicBezTo>
                        <a:cubicBezTo>
                          <a:pt x="6" y="5"/>
                          <a:pt x="6" y="1"/>
                          <a:pt x="6" y="1"/>
                        </a:cubicBezTo>
                        <a:lnTo>
                          <a:pt x="1" y="0"/>
                        </a:lnTo>
                        <a:close/>
                      </a:path>
                    </a:pathLst>
                  </a:custGeom>
                  <a:solidFill>
                    <a:srgbClr val="E5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57" name="Freeform 285"/>
                  <p:cNvSpPr>
                    <a:spLocks/>
                  </p:cNvSpPr>
                  <p:nvPr/>
                </p:nvSpPr>
                <p:spPr bwMode="auto">
                  <a:xfrm>
                    <a:off x="4560888" y="8956675"/>
                    <a:ext cx="320675" cy="327025"/>
                  </a:xfrm>
                  <a:custGeom>
                    <a:avLst/>
                    <a:gdLst>
                      <a:gd name="T0" fmla="*/ 2 w 15"/>
                      <a:gd name="T1" fmla="*/ 2 h 15"/>
                      <a:gd name="T2" fmla="*/ 2 w 15"/>
                      <a:gd name="T3" fmla="*/ 5 h 15"/>
                      <a:gd name="T4" fmla="*/ 0 w 15"/>
                      <a:gd name="T5" fmla="*/ 9 h 15"/>
                      <a:gd name="T6" fmla="*/ 2 w 15"/>
                      <a:gd name="T7" fmla="*/ 9 h 15"/>
                      <a:gd name="T8" fmla="*/ 2 w 15"/>
                      <a:gd name="T9" fmla="*/ 13 h 15"/>
                      <a:gd name="T10" fmla="*/ 11 w 15"/>
                      <a:gd name="T11" fmla="*/ 8 h 15"/>
                      <a:gd name="T12" fmla="*/ 2 w 15"/>
                      <a:gd name="T13" fmla="*/ 2 h 15"/>
                    </a:gdLst>
                    <a:ahLst/>
                    <a:cxnLst>
                      <a:cxn ang="0">
                        <a:pos x="T0" y="T1"/>
                      </a:cxn>
                      <a:cxn ang="0">
                        <a:pos x="T2" y="T3"/>
                      </a:cxn>
                      <a:cxn ang="0">
                        <a:pos x="T4" y="T5"/>
                      </a:cxn>
                      <a:cxn ang="0">
                        <a:pos x="T6" y="T7"/>
                      </a:cxn>
                      <a:cxn ang="0">
                        <a:pos x="T8" y="T9"/>
                      </a:cxn>
                      <a:cxn ang="0">
                        <a:pos x="T10" y="T11"/>
                      </a:cxn>
                      <a:cxn ang="0">
                        <a:pos x="T12" y="T13"/>
                      </a:cxn>
                    </a:cxnLst>
                    <a:rect l="0" t="0" r="r" b="b"/>
                    <a:pathLst>
                      <a:path w="15" h="15">
                        <a:moveTo>
                          <a:pt x="2" y="2"/>
                        </a:moveTo>
                        <a:cubicBezTo>
                          <a:pt x="2" y="2"/>
                          <a:pt x="2" y="2"/>
                          <a:pt x="2" y="5"/>
                        </a:cubicBezTo>
                        <a:cubicBezTo>
                          <a:pt x="2" y="7"/>
                          <a:pt x="0" y="8"/>
                          <a:pt x="0" y="9"/>
                        </a:cubicBezTo>
                        <a:cubicBezTo>
                          <a:pt x="0" y="10"/>
                          <a:pt x="2" y="8"/>
                          <a:pt x="2" y="9"/>
                        </a:cubicBezTo>
                        <a:cubicBezTo>
                          <a:pt x="2" y="10"/>
                          <a:pt x="2" y="12"/>
                          <a:pt x="2" y="13"/>
                        </a:cubicBezTo>
                        <a:cubicBezTo>
                          <a:pt x="2" y="14"/>
                          <a:pt x="8" y="15"/>
                          <a:pt x="11" y="8"/>
                        </a:cubicBezTo>
                        <a:cubicBezTo>
                          <a:pt x="15" y="2"/>
                          <a:pt x="1" y="0"/>
                          <a:pt x="2" y="2"/>
                        </a:cubicBezTo>
                        <a:close/>
                      </a:path>
                    </a:pathLst>
                  </a:custGeom>
                  <a:solidFill>
                    <a:srgbClr val="F4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58" name="Freeform 286"/>
                  <p:cNvSpPr>
                    <a:spLocks/>
                  </p:cNvSpPr>
                  <p:nvPr/>
                </p:nvSpPr>
                <p:spPr bwMode="auto">
                  <a:xfrm>
                    <a:off x="4560888" y="8913813"/>
                    <a:ext cx="406400" cy="282575"/>
                  </a:xfrm>
                  <a:custGeom>
                    <a:avLst/>
                    <a:gdLst>
                      <a:gd name="T0" fmla="*/ 9 w 19"/>
                      <a:gd name="T1" fmla="*/ 13 h 13"/>
                      <a:gd name="T2" fmla="*/ 10 w 19"/>
                      <a:gd name="T3" fmla="*/ 10 h 13"/>
                      <a:gd name="T4" fmla="*/ 8 w 19"/>
                      <a:gd name="T5" fmla="*/ 10 h 13"/>
                      <a:gd name="T6" fmla="*/ 2 w 19"/>
                      <a:gd name="T7" fmla="*/ 6 h 13"/>
                      <a:gd name="T8" fmla="*/ 1 w 19"/>
                      <a:gd name="T9" fmla="*/ 4 h 13"/>
                      <a:gd name="T10" fmla="*/ 9 w 19"/>
                      <a:gd name="T11" fmla="*/ 13 h 13"/>
                    </a:gdLst>
                    <a:ahLst/>
                    <a:cxnLst>
                      <a:cxn ang="0">
                        <a:pos x="T0" y="T1"/>
                      </a:cxn>
                      <a:cxn ang="0">
                        <a:pos x="T2" y="T3"/>
                      </a:cxn>
                      <a:cxn ang="0">
                        <a:pos x="T4" y="T5"/>
                      </a:cxn>
                      <a:cxn ang="0">
                        <a:pos x="T6" y="T7"/>
                      </a:cxn>
                      <a:cxn ang="0">
                        <a:pos x="T8" y="T9"/>
                      </a:cxn>
                      <a:cxn ang="0">
                        <a:pos x="T10" y="T11"/>
                      </a:cxn>
                    </a:cxnLst>
                    <a:rect l="0" t="0" r="r" b="b"/>
                    <a:pathLst>
                      <a:path w="19" h="13">
                        <a:moveTo>
                          <a:pt x="9" y="13"/>
                        </a:moveTo>
                        <a:cubicBezTo>
                          <a:pt x="9" y="13"/>
                          <a:pt x="11" y="10"/>
                          <a:pt x="10" y="10"/>
                        </a:cubicBezTo>
                        <a:cubicBezTo>
                          <a:pt x="9" y="10"/>
                          <a:pt x="8" y="10"/>
                          <a:pt x="8" y="10"/>
                        </a:cubicBezTo>
                        <a:cubicBezTo>
                          <a:pt x="7" y="6"/>
                          <a:pt x="2" y="6"/>
                          <a:pt x="2" y="6"/>
                        </a:cubicBezTo>
                        <a:cubicBezTo>
                          <a:pt x="0" y="5"/>
                          <a:pt x="1" y="4"/>
                          <a:pt x="1" y="4"/>
                        </a:cubicBezTo>
                        <a:cubicBezTo>
                          <a:pt x="1" y="0"/>
                          <a:pt x="19" y="3"/>
                          <a:pt x="9" y="13"/>
                        </a:cubicBezTo>
                        <a:close/>
                      </a:path>
                    </a:pathLst>
                  </a:custGeom>
                  <a:solidFill>
                    <a:srgbClr val="442E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59" name="Freeform 287"/>
                  <p:cNvSpPr>
                    <a:spLocks/>
                  </p:cNvSpPr>
                  <p:nvPr/>
                </p:nvSpPr>
                <p:spPr bwMode="auto">
                  <a:xfrm>
                    <a:off x="4603750" y="9393238"/>
                    <a:ext cx="149225" cy="152400"/>
                  </a:xfrm>
                  <a:custGeom>
                    <a:avLst/>
                    <a:gdLst>
                      <a:gd name="T0" fmla="*/ 0 w 94"/>
                      <a:gd name="T1" fmla="*/ 41 h 96"/>
                      <a:gd name="T2" fmla="*/ 27 w 94"/>
                      <a:gd name="T3" fmla="*/ 0 h 96"/>
                      <a:gd name="T4" fmla="*/ 94 w 94"/>
                      <a:gd name="T5" fmla="*/ 0 h 96"/>
                      <a:gd name="T6" fmla="*/ 81 w 94"/>
                      <a:gd name="T7" fmla="*/ 96 h 96"/>
                      <a:gd name="T8" fmla="*/ 27 w 94"/>
                      <a:gd name="T9" fmla="*/ 96 h 96"/>
                      <a:gd name="T10" fmla="*/ 0 w 94"/>
                      <a:gd name="T11" fmla="*/ 41 h 96"/>
                    </a:gdLst>
                    <a:ahLst/>
                    <a:cxnLst>
                      <a:cxn ang="0">
                        <a:pos x="T0" y="T1"/>
                      </a:cxn>
                      <a:cxn ang="0">
                        <a:pos x="T2" y="T3"/>
                      </a:cxn>
                      <a:cxn ang="0">
                        <a:pos x="T4" y="T5"/>
                      </a:cxn>
                      <a:cxn ang="0">
                        <a:pos x="T6" y="T7"/>
                      </a:cxn>
                      <a:cxn ang="0">
                        <a:pos x="T8" y="T9"/>
                      </a:cxn>
                      <a:cxn ang="0">
                        <a:pos x="T10" y="T11"/>
                      </a:cxn>
                    </a:cxnLst>
                    <a:rect l="0" t="0" r="r" b="b"/>
                    <a:pathLst>
                      <a:path w="94" h="96">
                        <a:moveTo>
                          <a:pt x="0" y="41"/>
                        </a:moveTo>
                        <a:lnTo>
                          <a:pt x="27" y="0"/>
                        </a:lnTo>
                        <a:lnTo>
                          <a:pt x="94" y="0"/>
                        </a:lnTo>
                        <a:lnTo>
                          <a:pt x="81" y="96"/>
                        </a:lnTo>
                        <a:lnTo>
                          <a:pt x="27" y="96"/>
                        </a:lnTo>
                        <a:lnTo>
                          <a:pt x="0" y="41"/>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60" name="Freeform 288"/>
                  <p:cNvSpPr>
                    <a:spLocks/>
                  </p:cNvSpPr>
                  <p:nvPr/>
                </p:nvSpPr>
                <p:spPr bwMode="auto">
                  <a:xfrm>
                    <a:off x="4603750" y="9263063"/>
                    <a:ext cx="63500" cy="174625"/>
                  </a:xfrm>
                  <a:custGeom>
                    <a:avLst/>
                    <a:gdLst>
                      <a:gd name="T0" fmla="*/ 13 w 40"/>
                      <a:gd name="T1" fmla="*/ 0 h 110"/>
                      <a:gd name="T2" fmla="*/ 40 w 40"/>
                      <a:gd name="T3" fmla="*/ 68 h 110"/>
                      <a:gd name="T4" fmla="*/ 13 w 40"/>
                      <a:gd name="T5" fmla="*/ 110 h 110"/>
                      <a:gd name="T6" fmla="*/ 0 w 40"/>
                      <a:gd name="T7" fmla="*/ 13 h 110"/>
                      <a:gd name="T8" fmla="*/ 13 w 40"/>
                      <a:gd name="T9" fmla="*/ 0 h 110"/>
                    </a:gdLst>
                    <a:ahLst/>
                    <a:cxnLst>
                      <a:cxn ang="0">
                        <a:pos x="T0" y="T1"/>
                      </a:cxn>
                      <a:cxn ang="0">
                        <a:pos x="T2" y="T3"/>
                      </a:cxn>
                      <a:cxn ang="0">
                        <a:pos x="T4" y="T5"/>
                      </a:cxn>
                      <a:cxn ang="0">
                        <a:pos x="T6" y="T7"/>
                      </a:cxn>
                      <a:cxn ang="0">
                        <a:pos x="T8" y="T9"/>
                      </a:cxn>
                    </a:cxnLst>
                    <a:rect l="0" t="0" r="r" b="b"/>
                    <a:pathLst>
                      <a:path w="40" h="110">
                        <a:moveTo>
                          <a:pt x="13" y="0"/>
                        </a:moveTo>
                        <a:lnTo>
                          <a:pt x="40" y="68"/>
                        </a:lnTo>
                        <a:lnTo>
                          <a:pt x="13" y="110"/>
                        </a:lnTo>
                        <a:lnTo>
                          <a:pt x="0" y="13"/>
                        </a:lnTo>
                        <a:lnTo>
                          <a:pt x="13" y="0"/>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61" name="Freeform 289"/>
                  <p:cNvSpPr>
                    <a:spLocks/>
                  </p:cNvSpPr>
                  <p:nvPr/>
                </p:nvSpPr>
                <p:spPr bwMode="auto">
                  <a:xfrm>
                    <a:off x="4667250" y="9305925"/>
                    <a:ext cx="107950" cy="152400"/>
                  </a:xfrm>
                  <a:custGeom>
                    <a:avLst/>
                    <a:gdLst>
                      <a:gd name="T0" fmla="*/ 0 w 68"/>
                      <a:gd name="T1" fmla="*/ 41 h 96"/>
                      <a:gd name="T2" fmla="*/ 54 w 68"/>
                      <a:gd name="T3" fmla="*/ 0 h 96"/>
                      <a:gd name="T4" fmla="*/ 68 w 68"/>
                      <a:gd name="T5" fmla="*/ 14 h 96"/>
                      <a:gd name="T6" fmla="*/ 41 w 68"/>
                      <a:gd name="T7" fmla="*/ 96 h 96"/>
                      <a:gd name="T8" fmla="*/ 0 w 68"/>
                      <a:gd name="T9" fmla="*/ 41 h 96"/>
                    </a:gdLst>
                    <a:ahLst/>
                    <a:cxnLst>
                      <a:cxn ang="0">
                        <a:pos x="T0" y="T1"/>
                      </a:cxn>
                      <a:cxn ang="0">
                        <a:pos x="T2" y="T3"/>
                      </a:cxn>
                      <a:cxn ang="0">
                        <a:pos x="T4" y="T5"/>
                      </a:cxn>
                      <a:cxn ang="0">
                        <a:pos x="T6" y="T7"/>
                      </a:cxn>
                      <a:cxn ang="0">
                        <a:pos x="T8" y="T9"/>
                      </a:cxn>
                    </a:cxnLst>
                    <a:rect l="0" t="0" r="r" b="b"/>
                    <a:pathLst>
                      <a:path w="68" h="96">
                        <a:moveTo>
                          <a:pt x="0" y="41"/>
                        </a:moveTo>
                        <a:lnTo>
                          <a:pt x="54" y="0"/>
                        </a:lnTo>
                        <a:lnTo>
                          <a:pt x="68" y="14"/>
                        </a:lnTo>
                        <a:lnTo>
                          <a:pt x="41" y="96"/>
                        </a:lnTo>
                        <a:lnTo>
                          <a:pt x="0" y="41"/>
                        </a:ln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62" name="Freeform 290"/>
                  <p:cNvSpPr>
                    <a:spLocks/>
                  </p:cNvSpPr>
                  <p:nvPr/>
                </p:nvSpPr>
                <p:spPr bwMode="auto">
                  <a:xfrm>
                    <a:off x="4646613" y="9371013"/>
                    <a:ext cx="63500" cy="261938"/>
                  </a:xfrm>
                  <a:custGeom>
                    <a:avLst/>
                    <a:gdLst>
                      <a:gd name="T0" fmla="*/ 13 w 40"/>
                      <a:gd name="T1" fmla="*/ 0 h 165"/>
                      <a:gd name="T2" fmla="*/ 0 w 40"/>
                      <a:gd name="T3" fmla="*/ 28 h 165"/>
                      <a:gd name="T4" fmla="*/ 13 w 40"/>
                      <a:gd name="T5" fmla="*/ 42 h 165"/>
                      <a:gd name="T6" fmla="*/ 0 w 40"/>
                      <a:gd name="T7" fmla="*/ 124 h 165"/>
                      <a:gd name="T8" fmla="*/ 13 w 40"/>
                      <a:gd name="T9" fmla="*/ 165 h 165"/>
                      <a:gd name="T10" fmla="*/ 40 w 40"/>
                      <a:gd name="T11" fmla="*/ 110 h 165"/>
                      <a:gd name="T12" fmla="*/ 27 w 40"/>
                      <a:gd name="T13" fmla="*/ 42 h 165"/>
                      <a:gd name="T14" fmla="*/ 40 w 40"/>
                      <a:gd name="T15" fmla="*/ 28 h 165"/>
                      <a:gd name="T16" fmla="*/ 13 w 40"/>
                      <a:gd name="T17"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165">
                        <a:moveTo>
                          <a:pt x="13" y="0"/>
                        </a:moveTo>
                        <a:lnTo>
                          <a:pt x="0" y="28"/>
                        </a:lnTo>
                        <a:lnTo>
                          <a:pt x="13" y="42"/>
                        </a:lnTo>
                        <a:lnTo>
                          <a:pt x="0" y="124"/>
                        </a:lnTo>
                        <a:lnTo>
                          <a:pt x="13" y="165"/>
                        </a:lnTo>
                        <a:lnTo>
                          <a:pt x="40" y="110"/>
                        </a:lnTo>
                        <a:lnTo>
                          <a:pt x="27" y="42"/>
                        </a:lnTo>
                        <a:lnTo>
                          <a:pt x="40" y="28"/>
                        </a:lnTo>
                        <a:lnTo>
                          <a:pt x="13" y="0"/>
                        </a:lnTo>
                        <a:close/>
                      </a:path>
                    </a:pathLst>
                  </a:custGeom>
                  <a:solidFill>
                    <a:srgbClr val="F768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63" name="Freeform 291"/>
                  <p:cNvSpPr>
                    <a:spLocks/>
                  </p:cNvSpPr>
                  <p:nvPr/>
                </p:nvSpPr>
                <p:spPr bwMode="auto">
                  <a:xfrm>
                    <a:off x="4538663" y="9283700"/>
                    <a:ext cx="128587" cy="349250"/>
                  </a:xfrm>
                  <a:custGeom>
                    <a:avLst/>
                    <a:gdLst>
                      <a:gd name="T0" fmla="*/ 3 w 6"/>
                      <a:gd name="T1" fmla="*/ 0 h 16"/>
                      <a:gd name="T2" fmla="*/ 6 w 6"/>
                      <a:gd name="T3" fmla="*/ 16 h 16"/>
                      <a:gd name="T4" fmla="*/ 1 w 6"/>
                      <a:gd name="T5" fmla="*/ 6 h 16"/>
                      <a:gd name="T6" fmla="*/ 3 w 6"/>
                      <a:gd name="T7" fmla="*/ 4 h 16"/>
                      <a:gd name="T8" fmla="*/ 1 w 6"/>
                      <a:gd name="T9" fmla="*/ 3 h 16"/>
                      <a:gd name="T10" fmla="*/ 3 w 6"/>
                      <a:gd name="T11" fmla="*/ 0 h 16"/>
                    </a:gdLst>
                    <a:ahLst/>
                    <a:cxnLst>
                      <a:cxn ang="0">
                        <a:pos x="T0" y="T1"/>
                      </a:cxn>
                      <a:cxn ang="0">
                        <a:pos x="T2" y="T3"/>
                      </a:cxn>
                      <a:cxn ang="0">
                        <a:pos x="T4" y="T5"/>
                      </a:cxn>
                      <a:cxn ang="0">
                        <a:pos x="T6" y="T7"/>
                      </a:cxn>
                      <a:cxn ang="0">
                        <a:pos x="T8" y="T9"/>
                      </a:cxn>
                      <a:cxn ang="0">
                        <a:pos x="T10" y="T11"/>
                      </a:cxn>
                    </a:cxnLst>
                    <a:rect l="0" t="0" r="r" b="b"/>
                    <a:pathLst>
                      <a:path w="6" h="16">
                        <a:moveTo>
                          <a:pt x="3" y="0"/>
                        </a:moveTo>
                        <a:cubicBezTo>
                          <a:pt x="6" y="16"/>
                          <a:pt x="6" y="16"/>
                          <a:pt x="6" y="16"/>
                        </a:cubicBezTo>
                        <a:cubicBezTo>
                          <a:pt x="6" y="16"/>
                          <a:pt x="1" y="6"/>
                          <a:pt x="1" y="6"/>
                        </a:cubicBezTo>
                        <a:cubicBezTo>
                          <a:pt x="1" y="4"/>
                          <a:pt x="3" y="4"/>
                          <a:pt x="3" y="4"/>
                        </a:cubicBezTo>
                        <a:cubicBezTo>
                          <a:pt x="3" y="4"/>
                          <a:pt x="0" y="3"/>
                          <a:pt x="1" y="3"/>
                        </a:cubicBezTo>
                        <a:cubicBezTo>
                          <a:pt x="1" y="1"/>
                          <a:pt x="3" y="0"/>
                          <a:pt x="3" y="0"/>
                        </a:cubicBezTo>
                        <a:close/>
                      </a:path>
                    </a:pathLst>
                  </a:custGeom>
                  <a:solidFill>
                    <a:srgbClr val="827B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64" name="Freeform 292"/>
                  <p:cNvSpPr>
                    <a:spLocks/>
                  </p:cNvSpPr>
                  <p:nvPr/>
                </p:nvSpPr>
                <p:spPr bwMode="auto">
                  <a:xfrm>
                    <a:off x="4667250" y="9328150"/>
                    <a:ext cx="150812" cy="304800"/>
                  </a:xfrm>
                  <a:custGeom>
                    <a:avLst/>
                    <a:gdLst>
                      <a:gd name="T0" fmla="*/ 5 w 7"/>
                      <a:gd name="T1" fmla="*/ 0 h 14"/>
                      <a:gd name="T2" fmla="*/ 0 w 7"/>
                      <a:gd name="T3" fmla="*/ 14 h 14"/>
                      <a:gd name="T4" fmla="*/ 6 w 7"/>
                      <a:gd name="T5" fmla="*/ 7 h 14"/>
                      <a:gd name="T6" fmla="*/ 4 w 7"/>
                      <a:gd name="T7" fmla="*/ 4 h 14"/>
                      <a:gd name="T8" fmla="*/ 6 w 7"/>
                      <a:gd name="T9" fmla="*/ 4 h 14"/>
                      <a:gd name="T10" fmla="*/ 5 w 7"/>
                      <a:gd name="T11" fmla="*/ 0 h 14"/>
                    </a:gdLst>
                    <a:ahLst/>
                    <a:cxnLst>
                      <a:cxn ang="0">
                        <a:pos x="T0" y="T1"/>
                      </a:cxn>
                      <a:cxn ang="0">
                        <a:pos x="T2" y="T3"/>
                      </a:cxn>
                      <a:cxn ang="0">
                        <a:pos x="T4" y="T5"/>
                      </a:cxn>
                      <a:cxn ang="0">
                        <a:pos x="T6" y="T7"/>
                      </a:cxn>
                      <a:cxn ang="0">
                        <a:pos x="T8" y="T9"/>
                      </a:cxn>
                      <a:cxn ang="0">
                        <a:pos x="T10" y="T11"/>
                      </a:cxn>
                    </a:cxnLst>
                    <a:rect l="0" t="0" r="r" b="b"/>
                    <a:pathLst>
                      <a:path w="7" h="14">
                        <a:moveTo>
                          <a:pt x="5" y="0"/>
                        </a:moveTo>
                        <a:cubicBezTo>
                          <a:pt x="0" y="14"/>
                          <a:pt x="0" y="14"/>
                          <a:pt x="0" y="14"/>
                        </a:cubicBezTo>
                        <a:cubicBezTo>
                          <a:pt x="0" y="14"/>
                          <a:pt x="6" y="7"/>
                          <a:pt x="6" y="7"/>
                        </a:cubicBezTo>
                        <a:cubicBezTo>
                          <a:pt x="6" y="6"/>
                          <a:pt x="4" y="4"/>
                          <a:pt x="4" y="4"/>
                        </a:cubicBezTo>
                        <a:cubicBezTo>
                          <a:pt x="4" y="4"/>
                          <a:pt x="6" y="4"/>
                          <a:pt x="6" y="4"/>
                        </a:cubicBezTo>
                        <a:cubicBezTo>
                          <a:pt x="7" y="3"/>
                          <a:pt x="5" y="0"/>
                          <a:pt x="5" y="0"/>
                        </a:cubicBezTo>
                        <a:close/>
                      </a:path>
                    </a:pathLst>
                  </a:custGeom>
                  <a:solidFill>
                    <a:srgbClr val="9387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grpSp>
            <p:grpSp>
              <p:nvGrpSpPr>
                <p:cNvPr id="300" name="Group 299"/>
                <p:cNvGrpSpPr>
                  <a:grpSpLocks noChangeAspect="1"/>
                </p:cNvGrpSpPr>
                <p:nvPr/>
              </p:nvGrpSpPr>
              <p:grpSpPr>
                <a:xfrm>
                  <a:off x="4557421" y="3555111"/>
                  <a:ext cx="240745" cy="878049"/>
                  <a:chOff x="16324263" y="8782050"/>
                  <a:chExt cx="598487" cy="2182813"/>
                </a:xfrm>
                <a:effectLst>
                  <a:outerShdw blurRad="76200" dir="13500000" sy="23000" kx="1200000" algn="br" rotWithShape="0">
                    <a:prstClr val="black">
                      <a:alpha val="20000"/>
                    </a:prstClr>
                  </a:outerShdw>
                </a:effectLst>
              </p:grpSpPr>
              <p:sp>
                <p:nvSpPr>
                  <p:cNvPr id="321" name="Freeform 385"/>
                  <p:cNvSpPr>
                    <a:spLocks/>
                  </p:cNvSpPr>
                  <p:nvPr/>
                </p:nvSpPr>
                <p:spPr bwMode="auto">
                  <a:xfrm>
                    <a:off x="16495713" y="10812463"/>
                    <a:ext cx="257175" cy="152400"/>
                  </a:xfrm>
                  <a:custGeom>
                    <a:avLst/>
                    <a:gdLst>
                      <a:gd name="T0" fmla="*/ 0 w 12"/>
                      <a:gd name="T1" fmla="*/ 0 h 7"/>
                      <a:gd name="T2" fmla="*/ 3 w 12"/>
                      <a:gd name="T3" fmla="*/ 3 h 7"/>
                      <a:gd name="T4" fmla="*/ 8 w 12"/>
                      <a:gd name="T5" fmla="*/ 6 h 7"/>
                      <a:gd name="T6" fmla="*/ 10 w 12"/>
                      <a:gd name="T7" fmla="*/ 4 h 7"/>
                      <a:gd name="T8" fmla="*/ 6 w 12"/>
                      <a:gd name="T9" fmla="*/ 1 h 7"/>
                      <a:gd name="T10" fmla="*/ 3 w 12"/>
                      <a:gd name="T11" fmla="*/ 0 h 7"/>
                      <a:gd name="T12" fmla="*/ 0 w 12"/>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2" h="7">
                        <a:moveTo>
                          <a:pt x="0" y="0"/>
                        </a:moveTo>
                        <a:cubicBezTo>
                          <a:pt x="3" y="3"/>
                          <a:pt x="3" y="3"/>
                          <a:pt x="3" y="3"/>
                        </a:cubicBezTo>
                        <a:cubicBezTo>
                          <a:pt x="3" y="3"/>
                          <a:pt x="7" y="5"/>
                          <a:pt x="8" y="6"/>
                        </a:cubicBezTo>
                        <a:cubicBezTo>
                          <a:pt x="9" y="7"/>
                          <a:pt x="12" y="5"/>
                          <a:pt x="10" y="4"/>
                        </a:cubicBezTo>
                        <a:cubicBezTo>
                          <a:pt x="9" y="3"/>
                          <a:pt x="6" y="1"/>
                          <a:pt x="6" y="1"/>
                        </a:cubicBezTo>
                        <a:cubicBezTo>
                          <a:pt x="3" y="0"/>
                          <a:pt x="3" y="0"/>
                          <a:pt x="3" y="0"/>
                        </a:cubicBezTo>
                        <a:lnTo>
                          <a:pt x="0" y="0"/>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22" name="Freeform 386"/>
                  <p:cNvSpPr>
                    <a:spLocks/>
                  </p:cNvSpPr>
                  <p:nvPr/>
                </p:nvSpPr>
                <p:spPr bwMode="auto">
                  <a:xfrm>
                    <a:off x="16644938" y="10725150"/>
                    <a:ext cx="277812" cy="152400"/>
                  </a:xfrm>
                  <a:custGeom>
                    <a:avLst/>
                    <a:gdLst>
                      <a:gd name="T0" fmla="*/ 0 w 13"/>
                      <a:gd name="T1" fmla="*/ 0 h 7"/>
                      <a:gd name="T2" fmla="*/ 4 w 13"/>
                      <a:gd name="T3" fmla="*/ 3 h 7"/>
                      <a:gd name="T4" fmla="*/ 8 w 13"/>
                      <a:gd name="T5" fmla="*/ 6 h 7"/>
                      <a:gd name="T6" fmla="*/ 11 w 13"/>
                      <a:gd name="T7" fmla="*/ 4 h 7"/>
                      <a:gd name="T8" fmla="*/ 7 w 13"/>
                      <a:gd name="T9" fmla="*/ 1 h 7"/>
                      <a:gd name="T10" fmla="*/ 3 w 13"/>
                      <a:gd name="T11" fmla="*/ 0 h 7"/>
                      <a:gd name="T12" fmla="*/ 0 w 13"/>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0" y="0"/>
                        </a:moveTo>
                        <a:cubicBezTo>
                          <a:pt x="4" y="3"/>
                          <a:pt x="4" y="3"/>
                          <a:pt x="4" y="3"/>
                        </a:cubicBezTo>
                        <a:cubicBezTo>
                          <a:pt x="4" y="3"/>
                          <a:pt x="7" y="5"/>
                          <a:pt x="8" y="6"/>
                        </a:cubicBezTo>
                        <a:cubicBezTo>
                          <a:pt x="10" y="7"/>
                          <a:pt x="13" y="5"/>
                          <a:pt x="11" y="4"/>
                        </a:cubicBezTo>
                        <a:cubicBezTo>
                          <a:pt x="10" y="3"/>
                          <a:pt x="7" y="1"/>
                          <a:pt x="7" y="1"/>
                        </a:cubicBezTo>
                        <a:cubicBezTo>
                          <a:pt x="3" y="0"/>
                          <a:pt x="3" y="0"/>
                          <a:pt x="3" y="0"/>
                        </a:cubicBezTo>
                        <a:lnTo>
                          <a:pt x="0" y="0"/>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23" name="Freeform 387"/>
                  <p:cNvSpPr>
                    <a:spLocks/>
                  </p:cNvSpPr>
                  <p:nvPr/>
                </p:nvSpPr>
                <p:spPr bwMode="auto">
                  <a:xfrm>
                    <a:off x="16644938" y="9807575"/>
                    <a:ext cx="85725" cy="982663"/>
                  </a:xfrm>
                  <a:custGeom>
                    <a:avLst/>
                    <a:gdLst>
                      <a:gd name="T0" fmla="*/ 54 w 54"/>
                      <a:gd name="T1" fmla="*/ 619 h 619"/>
                      <a:gd name="T2" fmla="*/ 0 w 54"/>
                      <a:gd name="T3" fmla="*/ 578 h 619"/>
                      <a:gd name="T4" fmla="*/ 0 w 54"/>
                      <a:gd name="T5" fmla="*/ 14 h 619"/>
                      <a:gd name="T6" fmla="*/ 54 w 54"/>
                      <a:gd name="T7" fmla="*/ 0 h 619"/>
                      <a:gd name="T8" fmla="*/ 54 w 54"/>
                      <a:gd name="T9" fmla="*/ 619 h 619"/>
                    </a:gdLst>
                    <a:ahLst/>
                    <a:cxnLst>
                      <a:cxn ang="0">
                        <a:pos x="T0" y="T1"/>
                      </a:cxn>
                      <a:cxn ang="0">
                        <a:pos x="T2" y="T3"/>
                      </a:cxn>
                      <a:cxn ang="0">
                        <a:pos x="T4" y="T5"/>
                      </a:cxn>
                      <a:cxn ang="0">
                        <a:pos x="T6" y="T7"/>
                      </a:cxn>
                      <a:cxn ang="0">
                        <a:pos x="T8" y="T9"/>
                      </a:cxn>
                    </a:cxnLst>
                    <a:rect l="0" t="0" r="r" b="b"/>
                    <a:pathLst>
                      <a:path w="54" h="619">
                        <a:moveTo>
                          <a:pt x="54" y="619"/>
                        </a:moveTo>
                        <a:lnTo>
                          <a:pt x="0" y="578"/>
                        </a:lnTo>
                        <a:lnTo>
                          <a:pt x="0" y="14"/>
                        </a:lnTo>
                        <a:lnTo>
                          <a:pt x="54" y="0"/>
                        </a:lnTo>
                        <a:lnTo>
                          <a:pt x="54" y="619"/>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24" name="Freeform 388"/>
                  <p:cNvSpPr>
                    <a:spLocks/>
                  </p:cNvSpPr>
                  <p:nvPr/>
                </p:nvSpPr>
                <p:spPr bwMode="auto">
                  <a:xfrm>
                    <a:off x="16730663" y="9786938"/>
                    <a:ext cx="65087" cy="1003300"/>
                  </a:xfrm>
                  <a:custGeom>
                    <a:avLst/>
                    <a:gdLst>
                      <a:gd name="T0" fmla="*/ 41 w 41"/>
                      <a:gd name="T1" fmla="*/ 0 h 632"/>
                      <a:gd name="T2" fmla="*/ 0 w 41"/>
                      <a:gd name="T3" fmla="*/ 13 h 632"/>
                      <a:gd name="T4" fmla="*/ 0 w 41"/>
                      <a:gd name="T5" fmla="*/ 632 h 632"/>
                      <a:gd name="T6" fmla="*/ 41 w 41"/>
                      <a:gd name="T7" fmla="*/ 605 h 632"/>
                      <a:gd name="T8" fmla="*/ 41 w 41"/>
                      <a:gd name="T9" fmla="*/ 0 h 632"/>
                    </a:gdLst>
                    <a:ahLst/>
                    <a:cxnLst>
                      <a:cxn ang="0">
                        <a:pos x="T0" y="T1"/>
                      </a:cxn>
                      <a:cxn ang="0">
                        <a:pos x="T2" y="T3"/>
                      </a:cxn>
                      <a:cxn ang="0">
                        <a:pos x="T4" y="T5"/>
                      </a:cxn>
                      <a:cxn ang="0">
                        <a:pos x="T6" y="T7"/>
                      </a:cxn>
                      <a:cxn ang="0">
                        <a:pos x="T8" y="T9"/>
                      </a:cxn>
                    </a:cxnLst>
                    <a:rect l="0" t="0" r="r" b="b"/>
                    <a:pathLst>
                      <a:path w="41" h="632">
                        <a:moveTo>
                          <a:pt x="41" y="0"/>
                        </a:moveTo>
                        <a:lnTo>
                          <a:pt x="0" y="13"/>
                        </a:lnTo>
                        <a:lnTo>
                          <a:pt x="0" y="632"/>
                        </a:lnTo>
                        <a:lnTo>
                          <a:pt x="41" y="605"/>
                        </a:lnTo>
                        <a:lnTo>
                          <a:pt x="41"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25" name="Freeform 389"/>
                  <p:cNvSpPr>
                    <a:spLocks/>
                  </p:cNvSpPr>
                  <p:nvPr/>
                </p:nvSpPr>
                <p:spPr bwMode="auto">
                  <a:xfrm>
                    <a:off x="16495713" y="9961563"/>
                    <a:ext cx="63500" cy="915988"/>
                  </a:xfrm>
                  <a:custGeom>
                    <a:avLst/>
                    <a:gdLst>
                      <a:gd name="T0" fmla="*/ 40 w 40"/>
                      <a:gd name="T1" fmla="*/ 577 h 577"/>
                      <a:gd name="T2" fmla="*/ 0 w 40"/>
                      <a:gd name="T3" fmla="*/ 536 h 577"/>
                      <a:gd name="T4" fmla="*/ 0 w 40"/>
                      <a:gd name="T5" fmla="*/ 13 h 577"/>
                      <a:gd name="T6" fmla="*/ 40 w 40"/>
                      <a:gd name="T7" fmla="*/ 0 h 577"/>
                      <a:gd name="T8" fmla="*/ 40 w 40"/>
                      <a:gd name="T9" fmla="*/ 577 h 577"/>
                    </a:gdLst>
                    <a:ahLst/>
                    <a:cxnLst>
                      <a:cxn ang="0">
                        <a:pos x="T0" y="T1"/>
                      </a:cxn>
                      <a:cxn ang="0">
                        <a:pos x="T2" y="T3"/>
                      </a:cxn>
                      <a:cxn ang="0">
                        <a:pos x="T4" y="T5"/>
                      </a:cxn>
                      <a:cxn ang="0">
                        <a:pos x="T6" y="T7"/>
                      </a:cxn>
                      <a:cxn ang="0">
                        <a:pos x="T8" y="T9"/>
                      </a:cxn>
                    </a:cxnLst>
                    <a:rect l="0" t="0" r="r" b="b"/>
                    <a:pathLst>
                      <a:path w="40" h="577">
                        <a:moveTo>
                          <a:pt x="40" y="577"/>
                        </a:moveTo>
                        <a:lnTo>
                          <a:pt x="0" y="536"/>
                        </a:lnTo>
                        <a:lnTo>
                          <a:pt x="0" y="13"/>
                        </a:lnTo>
                        <a:lnTo>
                          <a:pt x="40" y="0"/>
                        </a:lnTo>
                        <a:lnTo>
                          <a:pt x="40" y="577"/>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26" name="Freeform 390"/>
                  <p:cNvSpPr>
                    <a:spLocks/>
                  </p:cNvSpPr>
                  <p:nvPr/>
                </p:nvSpPr>
                <p:spPr bwMode="auto">
                  <a:xfrm>
                    <a:off x="16559213" y="9874250"/>
                    <a:ext cx="65087" cy="1003300"/>
                  </a:xfrm>
                  <a:custGeom>
                    <a:avLst/>
                    <a:gdLst>
                      <a:gd name="T0" fmla="*/ 41 w 41"/>
                      <a:gd name="T1" fmla="*/ 0 h 632"/>
                      <a:gd name="T2" fmla="*/ 0 w 41"/>
                      <a:gd name="T3" fmla="*/ 13 h 632"/>
                      <a:gd name="T4" fmla="*/ 0 w 41"/>
                      <a:gd name="T5" fmla="*/ 632 h 632"/>
                      <a:gd name="T6" fmla="*/ 41 w 41"/>
                      <a:gd name="T7" fmla="*/ 605 h 632"/>
                      <a:gd name="T8" fmla="*/ 41 w 41"/>
                      <a:gd name="T9" fmla="*/ 0 h 632"/>
                    </a:gdLst>
                    <a:ahLst/>
                    <a:cxnLst>
                      <a:cxn ang="0">
                        <a:pos x="T0" y="T1"/>
                      </a:cxn>
                      <a:cxn ang="0">
                        <a:pos x="T2" y="T3"/>
                      </a:cxn>
                      <a:cxn ang="0">
                        <a:pos x="T4" y="T5"/>
                      </a:cxn>
                      <a:cxn ang="0">
                        <a:pos x="T6" y="T7"/>
                      </a:cxn>
                      <a:cxn ang="0">
                        <a:pos x="T8" y="T9"/>
                      </a:cxn>
                    </a:cxnLst>
                    <a:rect l="0" t="0" r="r" b="b"/>
                    <a:pathLst>
                      <a:path w="41" h="632">
                        <a:moveTo>
                          <a:pt x="41" y="0"/>
                        </a:moveTo>
                        <a:lnTo>
                          <a:pt x="0" y="13"/>
                        </a:lnTo>
                        <a:lnTo>
                          <a:pt x="0" y="632"/>
                        </a:lnTo>
                        <a:lnTo>
                          <a:pt x="41" y="605"/>
                        </a:lnTo>
                        <a:lnTo>
                          <a:pt x="41"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27" name="Freeform 391"/>
                  <p:cNvSpPr>
                    <a:spLocks/>
                  </p:cNvSpPr>
                  <p:nvPr/>
                </p:nvSpPr>
                <p:spPr bwMode="auto">
                  <a:xfrm>
                    <a:off x="16387763" y="10048875"/>
                    <a:ext cx="65087" cy="152400"/>
                  </a:xfrm>
                  <a:custGeom>
                    <a:avLst/>
                    <a:gdLst>
                      <a:gd name="T0" fmla="*/ 27 w 41"/>
                      <a:gd name="T1" fmla="*/ 0 h 96"/>
                      <a:gd name="T2" fmla="*/ 41 w 41"/>
                      <a:gd name="T3" fmla="*/ 27 h 96"/>
                      <a:gd name="T4" fmla="*/ 41 w 41"/>
                      <a:gd name="T5" fmla="*/ 55 h 96"/>
                      <a:gd name="T6" fmla="*/ 27 w 41"/>
                      <a:gd name="T7" fmla="*/ 55 h 96"/>
                      <a:gd name="T8" fmla="*/ 27 w 41"/>
                      <a:gd name="T9" fmla="*/ 41 h 96"/>
                      <a:gd name="T10" fmla="*/ 14 w 41"/>
                      <a:gd name="T11" fmla="*/ 55 h 96"/>
                      <a:gd name="T12" fmla="*/ 27 w 41"/>
                      <a:gd name="T13" fmla="*/ 96 h 96"/>
                      <a:gd name="T14" fmla="*/ 14 w 41"/>
                      <a:gd name="T15" fmla="*/ 96 h 96"/>
                      <a:gd name="T16" fmla="*/ 0 w 41"/>
                      <a:gd name="T17" fmla="*/ 55 h 96"/>
                      <a:gd name="T18" fmla="*/ 14 w 41"/>
                      <a:gd name="T19" fmla="*/ 13 h 96"/>
                      <a:gd name="T20" fmla="*/ 27 w 41"/>
                      <a:gd name="T21"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96">
                        <a:moveTo>
                          <a:pt x="27" y="0"/>
                        </a:moveTo>
                        <a:lnTo>
                          <a:pt x="41" y="27"/>
                        </a:lnTo>
                        <a:lnTo>
                          <a:pt x="41" y="55"/>
                        </a:lnTo>
                        <a:lnTo>
                          <a:pt x="27" y="55"/>
                        </a:lnTo>
                        <a:lnTo>
                          <a:pt x="27" y="41"/>
                        </a:lnTo>
                        <a:lnTo>
                          <a:pt x="14" y="55"/>
                        </a:lnTo>
                        <a:lnTo>
                          <a:pt x="27" y="96"/>
                        </a:lnTo>
                        <a:lnTo>
                          <a:pt x="14" y="96"/>
                        </a:lnTo>
                        <a:lnTo>
                          <a:pt x="0" y="55"/>
                        </a:lnTo>
                        <a:lnTo>
                          <a:pt x="14" y="13"/>
                        </a:lnTo>
                        <a:lnTo>
                          <a:pt x="27" y="0"/>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28" name="Freeform 392"/>
                  <p:cNvSpPr>
                    <a:spLocks/>
                  </p:cNvSpPr>
                  <p:nvPr/>
                </p:nvSpPr>
                <p:spPr bwMode="auto">
                  <a:xfrm>
                    <a:off x="16387763" y="10026650"/>
                    <a:ext cx="65087" cy="42863"/>
                  </a:xfrm>
                  <a:custGeom>
                    <a:avLst/>
                    <a:gdLst>
                      <a:gd name="T0" fmla="*/ 41 w 41"/>
                      <a:gd name="T1" fmla="*/ 0 h 27"/>
                      <a:gd name="T2" fmla="*/ 41 w 41"/>
                      <a:gd name="T3" fmla="*/ 27 h 27"/>
                      <a:gd name="T4" fmla="*/ 0 w 41"/>
                      <a:gd name="T5" fmla="*/ 27 h 27"/>
                      <a:gd name="T6" fmla="*/ 0 w 41"/>
                      <a:gd name="T7" fmla="*/ 14 h 27"/>
                      <a:gd name="T8" fmla="*/ 41 w 41"/>
                      <a:gd name="T9" fmla="*/ 0 h 27"/>
                    </a:gdLst>
                    <a:ahLst/>
                    <a:cxnLst>
                      <a:cxn ang="0">
                        <a:pos x="T0" y="T1"/>
                      </a:cxn>
                      <a:cxn ang="0">
                        <a:pos x="T2" y="T3"/>
                      </a:cxn>
                      <a:cxn ang="0">
                        <a:pos x="T4" y="T5"/>
                      </a:cxn>
                      <a:cxn ang="0">
                        <a:pos x="T6" y="T7"/>
                      </a:cxn>
                      <a:cxn ang="0">
                        <a:pos x="T8" y="T9"/>
                      </a:cxn>
                    </a:cxnLst>
                    <a:rect l="0" t="0" r="r" b="b"/>
                    <a:pathLst>
                      <a:path w="41" h="27">
                        <a:moveTo>
                          <a:pt x="41" y="0"/>
                        </a:moveTo>
                        <a:lnTo>
                          <a:pt x="41" y="27"/>
                        </a:lnTo>
                        <a:lnTo>
                          <a:pt x="0" y="27"/>
                        </a:lnTo>
                        <a:lnTo>
                          <a:pt x="0" y="14"/>
                        </a:lnTo>
                        <a:lnTo>
                          <a:pt x="41" y="0"/>
                        </a:lnTo>
                        <a:close/>
                      </a:path>
                    </a:pathLst>
                  </a:custGeom>
                  <a:solidFill>
                    <a:srgbClr val="E8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29" name="Freeform 393"/>
                  <p:cNvSpPr>
                    <a:spLocks/>
                  </p:cNvSpPr>
                  <p:nvPr/>
                </p:nvSpPr>
                <p:spPr bwMode="auto">
                  <a:xfrm>
                    <a:off x="16816388" y="9829800"/>
                    <a:ext cx="65087" cy="152400"/>
                  </a:xfrm>
                  <a:custGeom>
                    <a:avLst/>
                    <a:gdLst>
                      <a:gd name="T0" fmla="*/ 27 w 41"/>
                      <a:gd name="T1" fmla="*/ 14 h 96"/>
                      <a:gd name="T2" fmla="*/ 41 w 41"/>
                      <a:gd name="T3" fmla="*/ 69 h 96"/>
                      <a:gd name="T4" fmla="*/ 14 w 41"/>
                      <a:gd name="T5" fmla="*/ 96 h 96"/>
                      <a:gd name="T6" fmla="*/ 14 w 41"/>
                      <a:gd name="T7" fmla="*/ 96 h 96"/>
                      <a:gd name="T8" fmla="*/ 27 w 41"/>
                      <a:gd name="T9" fmla="*/ 69 h 96"/>
                      <a:gd name="T10" fmla="*/ 14 w 41"/>
                      <a:gd name="T11" fmla="*/ 41 h 96"/>
                      <a:gd name="T12" fmla="*/ 14 w 41"/>
                      <a:gd name="T13" fmla="*/ 69 h 96"/>
                      <a:gd name="T14" fmla="*/ 0 w 41"/>
                      <a:gd name="T15" fmla="*/ 69 h 96"/>
                      <a:gd name="T16" fmla="*/ 0 w 41"/>
                      <a:gd name="T17" fmla="*/ 41 h 96"/>
                      <a:gd name="T18" fmla="*/ 14 w 41"/>
                      <a:gd name="T19" fmla="*/ 0 h 96"/>
                      <a:gd name="T20" fmla="*/ 27 w 41"/>
                      <a:gd name="T21" fmla="*/ 1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96">
                        <a:moveTo>
                          <a:pt x="27" y="14"/>
                        </a:moveTo>
                        <a:lnTo>
                          <a:pt x="41" y="69"/>
                        </a:lnTo>
                        <a:lnTo>
                          <a:pt x="14" y="96"/>
                        </a:lnTo>
                        <a:lnTo>
                          <a:pt x="14" y="96"/>
                        </a:lnTo>
                        <a:lnTo>
                          <a:pt x="27" y="69"/>
                        </a:lnTo>
                        <a:lnTo>
                          <a:pt x="14" y="41"/>
                        </a:lnTo>
                        <a:lnTo>
                          <a:pt x="14" y="69"/>
                        </a:lnTo>
                        <a:lnTo>
                          <a:pt x="0" y="69"/>
                        </a:lnTo>
                        <a:lnTo>
                          <a:pt x="0" y="41"/>
                        </a:lnTo>
                        <a:lnTo>
                          <a:pt x="14" y="0"/>
                        </a:lnTo>
                        <a:lnTo>
                          <a:pt x="27" y="14"/>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30" name="Freeform 394"/>
                  <p:cNvSpPr>
                    <a:spLocks/>
                  </p:cNvSpPr>
                  <p:nvPr/>
                </p:nvSpPr>
                <p:spPr bwMode="auto">
                  <a:xfrm>
                    <a:off x="16816388" y="9829800"/>
                    <a:ext cx="65087" cy="152400"/>
                  </a:xfrm>
                  <a:custGeom>
                    <a:avLst/>
                    <a:gdLst>
                      <a:gd name="T0" fmla="*/ 27 w 41"/>
                      <a:gd name="T1" fmla="*/ 14 h 96"/>
                      <a:gd name="T2" fmla="*/ 41 w 41"/>
                      <a:gd name="T3" fmla="*/ 69 h 96"/>
                      <a:gd name="T4" fmla="*/ 14 w 41"/>
                      <a:gd name="T5" fmla="*/ 96 h 96"/>
                      <a:gd name="T6" fmla="*/ 14 w 41"/>
                      <a:gd name="T7" fmla="*/ 96 h 96"/>
                      <a:gd name="T8" fmla="*/ 27 w 41"/>
                      <a:gd name="T9" fmla="*/ 69 h 96"/>
                      <a:gd name="T10" fmla="*/ 14 w 41"/>
                      <a:gd name="T11" fmla="*/ 41 h 96"/>
                      <a:gd name="T12" fmla="*/ 14 w 41"/>
                      <a:gd name="T13" fmla="*/ 69 h 96"/>
                      <a:gd name="T14" fmla="*/ 0 w 41"/>
                      <a:gd name="T15" fmla="*/ 69 h 96"/>
                      <a:gd name="T16" fmla="*/ 0 w 41"/>
                      <a:gd name="T17" fmla="*/ 41 h 96"/>
                      <a:gd name="T18" fmla="*/ 14 w 41"/>
                      <a:gd name="T19" fmla="*/ 0 h 96"/>
                      <a:gd name="T20" fmla="*/ 27 w 41"/>
                      <a:gd name="T21" fmla="*/ 1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96">
                        <a:moveTo>
                          <a:pt x="27" y="14"/>
                        </a:moveTo>
                        <a:lnTo>
                          <a:pt x="41" y="69"/>
                        </a:lnTo>
                        <a:lnTo>
                          <a:pt x="14" y="96"/>
                        </a:lnTo>
                        <a:lnTo>
                          <a:pt x="14" y="96"/>
                        </a:lnTo>
                        <a:lnTo>
                          <a:pt x="27" y="69"/>
                        </a:lnTo>
                        <a:lnTo>
                          <a:pt x="14" y="41"/>
                        </a:lnTo>
                        <a:lnTo>
                          <a:pt x="14" y="69"/>
                        </a:lnTo>
                        <a:lnTo>
                          <a:pt x="0" y="69"/>
                        </a:lnTo>
                        <a:lnTo>
                          <a:pt x="0" y="41"/>
                        </a:lnTo>
                        <a:lnTo>
                          <a:pt x="14" y="0"/>
                        </a:lnTo>
                        <a:lnTo>
                          <a:pt x="27" y="1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31" name="Freeform 395"/>
                  <p:cNvSpPr>
                    <a:spLocks/>
                  </p:cNvSpPr>
                  <p:nvPr/>
                </p:nvSpPr>
                <p:spPr bwMode="auto">
                  <a:xfrm>
                    <a:off x="16816388" y="9829800"/>
                    <a:ext cx="42862" cy="44450"/>
                  </a:xfrm>
                  <a:custGeom>
                    <a:avLst/>
                    <a:gdLst>
                      <a:gd name="T0" fmla="*/ 27 w 27"/>
                      <a:gd name="T1" fmla="*/ 0 h 28"/>
                      <a:gd name="T2" fmla="*/ 27 w 27"/>
                      <a:gd name="T3" fmla="*/ 14 h 28"/>
                      <a:gd name="T4" fmla="*/ 0 w 27"/>
                      <a:gd name="T5" fmla="*/ 28 h 28"/>
                      <a:gd name="T6" fmla="*/ 0 w 27"/>
                      <a:gd name="T7" fmla="*/ 0 h 28"/>
                      <a:gd name="T8" fmla="*/ 27 w 27"/>
                      <a:gd name="T9" fmla="*/ 0 h 28"/>
                    </a:gdLst>
                    <a:ahLst/>
                    <a:cxnLst>
                      <a:cxn ang="0">
                        <a:pos x="T0" y="T1"/>
                      </a:cxn>
                      <a:cxn ang="0">
                        <a:pos x="T2" y="T3"/>
                      </a:cxn>
                      <a:cxn ang="0">
                        <a:pos x="T4" y="T5"/>
                      </a:cxn>
                      <a:cxn ang="0">
                        <a:pos x="T6" y="T7"/>
                      </a:cxn>
                      <a:cxn ang="0">
                        <a:pos x="T8" y="T9"/>
                      </a:cxn>
                    </a:cxnLst>
                    <a:rect l="0" t="0" r="r" b="b"/>
                    <a:pathLst>
                      <a:path w="27" h="28">
                        <a:moveTo>
                          <a:pt x="27" y="0"/>
                        </a:moveTo>
                        <a:lnTo>
                          <a:pt x="27" y="14"/>
                        </a:lnTo>
                        <a:lnTo>
                          <a:pt x="0" y="28"/>
                        </a:lnTo>
                        <a:lnTo>
                          <a:pt x="0" y="0"/>
                        </a:lnTo>
                        <a:lnTo>
                          <a:pt x="27" y="0"/>
                        </a:lnTo>
                        <a:close/>
                      </a:path>
                    </a:pathLst>
                  </a:custGeom>
                  <a:solidFill>
                    <a:srgbClr val="E8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32" name="Freeform 396"/>
                  <p:cNvSpPr>
                    <a:spLocks/>
                  </p:cNvSpPr>
                  <p:nvPr/>
                </p:nvSpPr>
                <p:spPr bwMode="auto">
                  <a:xfrm>
                    <a:off x="16624300" y="9175750"/>
                    <a:ext cx="257175" cy="763588"/>
                  </a:xfrm>
                  <a:custGeom>
                    <a:avLst/>
                    <a:gdLst>
                      <a:gd name="T0" fmla="*/ 0 w 12"/>
                      <a:gd name="T1" fmla="*/ 35 h 35"/>
                      <a:gd name="T2" fmla="*/ 0 w 12"/>
                      <a:gd name="T3" fmla="*/ 0 h 35"/>
                      <a:gd name="T4" fmla="*/ 4 w 12"/>
                      <a:gd name="T5" fmla="*/ 0 h 35"/>
                      <a:gd name="T6" fmla="*/ 12 w 12"/>
                      <a:gd name="T7" fmla="*/ 30 h 35"/>
                      <a:gd name="T8" fmla="*/ 9 w 12"/>
                      <a:gd name="T9" fmla="*/ 31 h 35"/>
                      <a:gd name="T10" fmla="*/ 8 w 12"/>
                      <a:gd name="T11" fmla="*/ 13 h 35"/>
                      <a:gd name="T12" fmla="*/ 8 w 12"/>
                      <a:gd name="T13" fmla="*/ 31 h 35"/>
                      <a:gd name="T14" fmla="*/ 0 w 12"/>
                      <a:gd name="T15" fmla="*/ 35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35">
                        <a:moveTo>
                          <a:pt x="0" y="35"/>
                        </a:moveTo>
                        <a:cubicBezTo>
                          <a:pt x="0" y="0"/>
                          <a:pt x="0" y="0"/>
                          <a:pt x="0" y="0"/>
                        </a:cubicBezTo>
                        <a:cubicBezTo>
                          <a:pt x="2" y="0"/>
                          <a:pt x="3" y="0"/>
                          <a:pt x="4" y="0"/>
                        </a:cubicBezTo>
                        <a:cubicBezTo>
                          <a:pt x="7" y="2"/>
                          <a:pt x="11" y="1"/>
                          <a:pt x="12" y="30"/>
                        </a:cubicBezTo>
                        <a:cubicBezTo>
                          <a:pt x="9" y="31"/>
                          <a:pt x="9" y="31"/>
                          <a:pt x="9" y="31"/>
                        </a:cubicBezTo>
                        <a:cubicBezTo>
                          <a:pt x="9" y="31"/>
                          <a:pt x="9" y="13"/>
                          <a:pt x="8" y="13"/>
                        </a:cubicBezTo>
                        <a:cubicBezTo>
                          <a:pt x="8" y="13"/>
                          <a:pt x="7" y="12"/>
                          <a:pt x="8" y="31"/>
                        </a:cubicBezTo>
                        <a:lnTo>
                          <a:pt x="0" y="35"/>
                        </a:lnTo>
                        <a:close/>
                      </a:path>
                    </a:pathLst>
                  </a:custGeom>
                  <a:solidFill>
                    <a:srgbClr val="8BA3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33" name="Freeform 397"/>
                  <p:cNvSpPr>
                    <a:spLocks/>
                  </p:cNvSpPr>
                  <p:nvPr/>
                </p:nvSpPr>
                <p:spPr bwMode="auto">
                  <a:xfrm>
                    <a:off x="16367125" y="9175750"/>
                    <a:ext cx="257175" cy="893763"/>
                  </a:xfrm>
                  <a:custGeom>
                    <a:avLst/>
                    <a:gdLst>
                      <a:gd name="T0" fmla="*/ 12 w 12"/>
                      <a:gd name="T1" fmla="*/ 35 h 41"/>
                      <a:gd name="T2" fmla="*/ 5 w 12"/>
                      <a:gd name="T3" fmla="*/ 39 h 41"/>
                      <a:gd name="T4" fmla="*/ 6 w 12"/>
                      <a:gd name="T5" fmla="*/ 17 h 41"/>
                      <a:gd name="T6" fmla="*/ 4 w 12"/>
                      <a:gd name="T7" fmla="*/ 40 h 41"/>
                      <a:gd name="T8" fmla="*/ 1 w 12"/>
                      <a:gd name="T9" fmla="*/ 41 h 41"/>
                      <a:gd name="T10" fmla="*/ 12 w 12"/>
                      <a:gd name="T11" fmla="*/ 0 h 41"/>
                      <a:gd name="T12" fmla="*/ 12 w 12"/>
                      <a:gd name="T13" fmla="*/ 35 h 41"/>
                    </a:gdLst>
                    <a:ahLst/>
                    <a:cxnLst>
                      <a:cxn ang="0">
                        <a:pos x="T0" y="T1"/>
                      </a:cxn>
                      <a:cxn ang="0">
                        <a:pos x="T2" y="T3"/>
                      </a:cxn>
                      <a:cxn ang="0">
                        <a:pos x="T4" y="T5"/>
                      </a:cxn>
                      <a:cxn ang="0">
                        <a:pos x="T6" y="T7"/>
                      </a:cxn>
                      <a:cxn ang="0">
                        <a:pos x="T8" y="T9"/>
                      </a:cxn>
                      <a:cxn ang="0">
                        <a:pos x="T10" y="T11"/>
                      </a:cxn>
                      <a:cxn ang="0">
                        <a:pos x="T12" y="T13"/>
                      </a:cxn>
                    </a:cxnLst>
                    <a:rect l="0" t="0" r="r" b="b"/>
                    <a:pathLst>
                      <a:path w="12" h="41">
                        <a:moveTo>
                          <a:pt x="12" y="35"/>
                        </a:moveTo>
                        <a:cubicBezTo>
                          <a:pt x="5" y="39"/>
                          <a:pt x="5" y="39"/>
                          <a:pt x="5" y="39"/>
                        </a:cubicBezTo>
                        <a:cubicBezTo>
                          <a:pt x="7" y="18"/>
                          <a:pt x="6" y="17"/>
                          <a:pt x="6" y="17"/>
                        </a:cubicBezTo>
                        <a:cubicBezTo>
                          <a:pt x="4" y="19"/>
                          <a:pt x="4" y="40"/>
                          <a:pt x="4" y="40"/>
                        </a:cubicBezTo>
                        <a:cubicBezTo>
                          <a:pt x="1" y="41"/>
                          <a:pt x="1" y="41"/>
                          <a:pt x="1" y="41"/>
                        </a:cubicBezTo>
                        <a:cubicBezTo>
                          <a:pt x="0" y="16"/>
                          <a:pt x="1" y="3"/>
                          <a:pt x="12" y="0"/>
                        </a:cubicBezTo>
                        <a:lnTo>
                          <a:pt x="12" y="35"/>
                        </a:lnTo>
                        <a:close/>
                      </a:path>
                    </a:pathLst>
                  </a:custGeom>
                  <a:solidFill>
                    <a:srgbClr val="7D8C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34" name="Freeform 398"/>
                  <p:cNvSpPr>
                    <a:spLocks/>
                  </p:cNvSpPr>
                  <p:nvPr/>
                </p:nvSpPr>
                <p:spPr bwMode="auto">
                  <a:xfrm>
                    <a:off x="16538575" y="9066213"/>
                    <a:ext cx="171450" cy="239713"/>
                  </a:xfrm>
                  <a:custGeom>
                    <a:avLst/>
                    <a:gdLst>
                      <a:gd name="T0" fmla="*/ 7 w 8"/>
                      <a:gd name="T1" fmla="*/ 0 h 11"/>
                      <a:gd name="T2" fmla="*/ 7 w 8"/>
                      <a:gd name="T3" fmla="*/ 5 h 11"/>
                      <a:gd name="T4" fmla="*/ 6 w 8"/>
                      <a:gd name="T5" fmla="*/ 10 h 11"/>
                      <a:gd name="T6" fmla="*/ 1 w 8"/>
                      <a:gd name="T7" fmla="*/ 7 h 11"/>
                      <a:gd name="T8" fmla="*/ 1 w 8"/>
                      <a:gd name="T9" fmla="*/ 1 h 11"/>
                      <a:gd name="T10" fmla="*/ 7 w 8"/>
                      <a:gd name="T11" fmla="*/ 0 h 11"/>
                    </a:gdLst>
                    <a:ahLst/>
                    <a:cxnLst>
                      <a:cxn ang="0">
                        <a:pos x="T0" y="T1"/>
                      </a:cxn>
                      <a:cxn ang="0">
                        <a:pos x="T2" y="T3"/>
                      </a:cxn>
                      <a:cxn ang="0">
                        <a:pos x="T4" y="T5"/>
                      </a:cxn>
                      <a:cxn ang="0">
                        <a:pos x="T6" y="T7"/>
                      </a:cxn>
                      <a:cxn ang="0">
                        <a:pos x="T8" y="T9"/>
                      </a:cxn>
                      <a:cxn ang="0">
                        <a:pos x="T10" y="T11"/>
                      </a:cxn>
                    </a:cxnLst>
                    <a:rect l="0" t="0" r="r" b="b"/>
                    <a:pathLst>
                      <a:path w="8" h="11">
                        <a:moveTo>
                          <a:pt x="7" y="0"/>
                        </a:moveTo>
                        <a:cubicBezTo>
                          <a:pt x="7" y="0"/>
                          <a:pt x="6" y="4"/>
                          <a:pt x="7" y="5"/>
                        </a:cubicBezTo>
                        <a:cubicBezTo>
                          <a:pt x="8" y="6"/>
                          <a:pt x="6" y="9"/>
                          <a:pt x="6" y="10"/>
                        </a:cubicBezTo>
                        <a:cubicBezTo>
                          <a:pt x="3" y="11"/>
                          <a:pt x="0" y="8"/>
                          <a:pt x="1" y="7"/>
                        </a:cubicBezTo>
                        <a:cubicBezTo>
                          <a:pt x="2" y="5"/>
                          <a:pt x="1" y="1"/>
                          <a:pt x="1" y="1"/>
                        </a:cubicBezTo>
                        <a:lnTo>
                          <a:pt x="7" y="0"/>
                        </a:lnTo>
                        <a:close/>
                      </a:path>
                    </a:pathLst>
                  </a:custGeom>
                  <a:solidFill>
                    <a:srgbClr val="E5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35" name="Freeform 399"/>
                  <p:cNvSpPr>
                    <a:spLocks/>
                  </p:cNvSpPr>
                  <p:nvPr/>
                </p:nvSpPr>
                <p:spPr bwMode="auto">
                  <a:xfrm>
                    <a:off x="16430625" y="8847138"/>
                    <a:ext cx="322262" cy="328613"/>
                  </a:xfrm>
                  <a:custGeom>
                    <a:avLst/>
                    <a:gdLst>
                      <a:gd name="T0" fmla="*/ 13 w 15"/>
                      <a:gd name="T1" fmla="*/ 2 h 15"/>
                      <a:gd name="T2" fmla="*/ 13 w 15"/>
                      <a:gd name="T3" fmla="*/ 5 h 15"/>
                      <a:gd name="T4" fmla="*/ 15 w 15"/>
                      <a:gd name="T5" fmla="*/ 9 h 15"/>
                      <a:gd name="T6" fmla="*/ 13 w 15"/>
                      <a:gd name="T7" fmla="*/ 9 h 15"/>
                      <a:gd name="T8" fmla="*/ 13 w 15"/>
                      <a:gd name="T9" fmla="*/ 13 h 15"/>
                      <a:gd name="T10" fmla="*/ 3 w 15"/>
                      <a:gd name="T11" fmla="*/ 9 h 15"/>
                      <a:gd name="T12" fmla="*/ 13 w 15"/>
                      <a:gd name="T13" fmla="*/ 2 h 15"/>
                    </a:gdLst>
                    <a:ahLst/>
                    <a:cxnLst>
                      <a:cxn ang="0">
                        <a:pos x="T0" y="T1"/>
                      </a:cxn>
                      <a:cxn ang="0">
                        <a:pos x="T2" y="T3"/>
                      </a:cxn>
                      <a:cxn ang="0">
                        <a:pos x="T4" y="T5"/>
                      </a:cxn>
                      <a:cxn ang="0">
                        <a:pos x="T6" y="T7"/>
                      </a:cxn>
                      <a:cxn ang="0">
                        <a:pos x="T8" y="T9"/>
                      </a:cxn>
                      <a:cxn ang="0">
                        <a:pos x="T10" y="T11"/>
                      </a:cxn>
                      <a:cxn ang="0">
                        <a:pos x="T12" y="T13"/>
                      </a:cxn>
                    </a:cxnLst>
                    <a:rect l="0" t="0" r="r" b="b"/>
                    <a:pathLst>
                      <a:path w="15" h="15">
                        <a:moveTo>
                          <a:pt x="13" y="2"/>
                        </a:moveTo>
                        <a:cubicBezTo>
                          <a:pt x="13" y="2"/>
                          <a:pt x="13" y="2"/>
                          <a:pt x="13" y="5"/>
                        </a:cubicBezTo>
                        <a:cubicBezTo>
                          <a:pt x="13" y="7"/>
                          <a:pt x="15" y="8"/>
                          <a:pt x="15" y="9"/>
                        </a:cubicBezTo>
                        <a:cubicBezTo>
                          <a:pt x="15" y="10"/>
                          <a:pt x="13" y="8"/>
                          <a:pt x="13" y="9"/>
                        </a:cubicBezTo>
                        <a:cubicBezTo>
                          <a:pt x="13" y="10"/>
                          <a:pt x="13" y="12"/>
                          <a:pt x="13" y="13"/>
                        </a:cubicBezTo>
                        <a:cubicBezTo>
                          <a:pt x="13" y="14"/>
                          <a:pt x="7" y="15"/>
                          <a:pt x="3" y="9"/>
                        </a:cubicBezTo>
                        <a:cubicBezTo>
                          <a:pt x="0" y="2"/>
                          <a:pt x="14" y="0"/>
                          <a:pt x="13" y="2"/>
                        </a:cubicBezTo>
                        <a:close/>
                      </a:path>
                    </a:pathLst>
                  </a:custGeom>
                  <a:solidFill>
                    <a:srgbClr val="F4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36" name="Freeform 400"/>
                  <p:cNvSpPr>
                    <a:spLocks/>
                  </p:cNvSpPr>
                  <p:nvPr/>
                </p:nvSpPr>
                <p:spPr bwMode="auto">
                  <a:xfrm>
                    <a:off x="16324263" y="8782050"/>
                    <a:ext cx="428625" cy="306388"/>
                  </a:xfrm>
                  <a:custGeom>
                    <a:avLst/>
                    <a:gdLst>
                      <a:gd name="T0" fmla="*/ 10 w 20"/>
                      <a:gd name="T1" fmla="*/ 14 h 14"/>
                      <a:gd name="T2" fmla="*/ 10 w 20"/>
                      <a:gd name="T3" fmla="*/ 11 h 14"/>
                      <a:gd name="T4" fmla="*/ 11 w 20"/>
                      <a:gd name="T5" fmla="*/ 12 h 14"/>
                      <a:gd name="T6" fmla="*/ 18 w 20"/>
                      <a:gd name="T7" fmla="*/ 7 h 14"/>
                      <a:gd name="T8" fmla="*/ 19 w 20"/>
                      <a:gd name="T9" fmla="*/ 5 h 14"/>
                      <a:gd name="T10" fmla="*/ 10 w 20"/>
                      <a:gd name="T11" fmla="*/ 14 h 14"/>
                    </a:gdLst>
                    <a:ahLst/>
                    <a:cxnLst>
                      <a:cxn ang="0">
                        <a:pos x="T0" y="T1"/>
                      </a:cxn>
                      <a:cxn ang="0">
                        <a:pos x="T2" y="T3"/>
                      </a:cxn>
                      <a:cxn ang="0">
                        <a:pos x="T4" y="T5"/>
                      </a:cxn>
                      <a:cxn ang="0">
                        <a:pos x="T6" y="T7"/>
                      </a:cxn>
                      <a:cxn ang="0">
                        <a:pos x="T8" y="T9"/>
                      </a:cxn>
                      <a:cxn ang="0">
                        <a:pos x="T10" y="T11"/>
                      </a:cxn>
                    </a:cxnLst>
                    <a:rect l="0" t="0" r="r" b="b"/>
                    <a:pathLst>
                      <a:path w="20" h="14">
                        <a:moveTo>
                          <a:pt x="10" y="14"/>
                        </a:moveTo>
                        <a:cubicBezTo>
                          <a:pt x="10" y="14"/>
                          <a:pt x="9" y="11"/>
                          <a:pt x="10" y="11"/>
                        </a:cubicBezTo>
                        <a:cubicBezTo>
                          <a:pt x="10" y="11"/>
                          <a:pt x="11" y="12"/>
                          <a:pt x="11" y="12"/>
                        </a:cubicBezTo>
                        <a:cubicBezTo>
                          <a:pt x="13" y="7"/>
                          <a:pt x="18" y="7"/>
                          <a:pt x="18" y="7"/>
                        </a:cubicBezTo>
                        <a:cubicBezTo>
                          <a:pt x="20" y="6"/>
                          <a:pt x="19" y="5"/>
                          <a:pt x="19" y="5"/>
                        </a:cubicBezTo>
                        <a:cubicBezTo>
                          <a:pt x="19" y="0"/>
                          <a:pt x="0" y="4"/>
                          <a:pt x="10" y="14"/>
                        </a:cubicBezTo>
                        <a:close/>
                      </a:path>
                    </a:pathLst>
                  </a:custGeom>
                  <a:solidFill>
                    <a:srgbClr val="442E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37" name="Freeform 401"/>
                  <p:cNvSpPr>
                    <a:spLocks/>
                  </p:cNvSpPr>
                  <p:nvPr/>
                </p:nvSpPr>
                <p:spPr bwMode="auto">
                  <a:xfrm>
                    <a:off x="16538575" y="9283700"/>
                    <a:ext cx="171450" cy="174625"/>
                  </a:xfrm>
                  <a:custGeom>
                    <a:avLst/>
                    <a:gdLst>
                      <a:gd name="T0" fmla="*/ 108 w 108"/>
                      <a:gd name="T1" fmla="*/ 42 h 110"/>
                      <a:gd name="T2" fmla="*/ 67 w 108"/>
                      <a:gd name="T3" fmla="*/ 0 h 110"/>
                      <a:gd name="T4" fmla="*/ 0 w 108"/>
                      <a:gd name="T5" fmla="*/ 0 h 110"/>
                      <a:gd name="T6" fmla="*/ 27 w 108"/>
                      <a:gd name="T7" fmla="*/ 110 h 110"/>
                      <a:gd name="T8" fmla="*/ 81 w 108"/>
                      <a:gd name="T9" fmla="*/ 110 h 110"/>
                      <a:gd name="T10" fmla="*/ 108 w 108"/>
                      <a:gd name="T11" fmla="*/ 42 h 110"/>
                    </a:gdLst>
                    <a:ahLst/>
                    <a:cxnLst>
                      <a:cxn ang="0">
                        <a:pos x="T0" y="T1"/>
                      </a:cxn>
                      <a:cxn ang="0">
                        <a:pos x="T2" y="T3"/>
                      </a:cxn>
                      <a:cxn ang="0">
                        <a:pos x="T4" y="T5"/>
                      </a:cxn>
                      <a:cxn ang="0">
                        <a:pos x="T6" y="T7"/>
                      </a:cxn>
                      <a:cxn ang="0">
                        <a:pos x="T8" y="T9"/>
                      </a:cxn>
                      <a:cxn ang="0">
                        <a:pos x="T10" y="T11"/>
                      </a:cxn>
                    </a:cxnLst>
                    <a:rect l="0" t="0" r="r" b="b"/>
                    <a:pathLst>
                      <a:path w="108" h="110">
                        <a:moveTo>
                          <a:pt x="108" y="42"/>
                        </a:moveTo>
                        <a:lnTo>
                          <a:pt x="67" y="0"/>
                        </a:lnTo>
                        <a:lnTo>
                          <a:pt x="0" y="0"/>
                        </a:lnTo>
                        <a:lnTo>
                          <a:pt x="27" y="110"/>
                        </a:lnTo>
                        <a:lnTo>
                          <a:pt x="81" y="110"/>
                        </a:lnTo>
                        <a:lnTo>
                          <a:pt x="108" y="42"/>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38" name="Freeform 402"/>
                  <p:cNvSpPr>
                    <a:spLocks/>
                  </p:cNvSpPr>
                  <p:nvPr/>
                </p:nvSpPr>
                <p:spPr bwMode="auto">
                  <a:xfrm>
                    <a:off x="16624300" y="9175750"/>
                    <a:ext cx="85725" cy="174625"/>
                  </a:xfrm>
                  <a:custGeom>
                    <a:avLst/>
                    <a:gdLst>
                      <a:gd name="T0" fmla="*/ 40 w 54"/>
                      <a:gd name="T1" fmla="*/ 0 h 110"/>
                      <a:gd name="T2" fmla="*/ 0 w 54"/>
                      <a:gd name="T3" fmla="*/ 68 h 110"/>
                      <a:gd name="T4" fmla="*/ 40 w 54"/>
                      <a:gd name="T5" fmla="*/ 110 h 110"/>
                      <a:gd name="T6" fmla="*/ 54 w 54"/>
                      <a:gd name="T7" fmla="*/ 13 h 110"/>
                      <a:gd name="T8" fmla="*/ 40 w 54"/>
                      <a:gd name="T9" fmla="*/ 0 h 110"/>
                    </a:gdLst>
                    <a:ahLst/>
                    <a:cxnLst>
                      <a:cxn ang="0">
                        <a:pos x="T0" y="T1"/>
                      </a:cxn>
                      <a:cxn ang="0">
                        <a:pos x="T2" y="T3"/>
                      </a:cxn>
                      <a:cxn ang="0">
                        <a:pos x="T4" y="T5"/>
                      </a:cxn>
                      <a:cxn ang="0">
                        <a:pos x="T6" y="T7"/>
                      </a:cxn>
                      <a:cxn ang="0">
                        <a:pos x="T8" y="T9"/>
                      </a:cxn>
                    </a:cxnLst>
                    <a:rect l="0" t="0" r="r" b="b"/>
                    <a:pathLst>
                      <a:path w="54" h="110">
                        <a:moveTo>
                          <a:pt x="40" y="0"/>
                        </a:moveTo>
                        <a:lnTo>
                          <a:pt x="0" y="68"/>
                        </a:lnTo>
                        <a:lnTo>
                          <a:pt x="40" y="110"/>
                        </a:lnTo>
                        <a:lnTo>
                          <a:pt x="54" y="13"/>
                        </a:lnTo>
                        <a:lnTo>
                          <a:pt x="40" y="0"/>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39" name="Freeform 403"/>
                  <p:cNvSpPr>
                    <a:spLocks/>
                  </p:cNvSpPr>
                  <p:nvPr/>
                </p:nvSpPr>
                <p:spPr bwMode="auto">
                  <a:xfrm>
                    <a:off x="16538575" y="9196388"/>
                    <a:ext cx="85725" cy="153988"/>
                  </a:xfrm>
                  <a:custGeom>
                    <a:avLst/>
                    <a:gdLst>
                      <a:gd name="T0" fmla="*/ 54 w 54"/>
                      <a:gd name="T1" fmla="*/ 55 h 97"/>
                      <a:gd name="T2" fmla="*/ 13 w 54"/>
                      <a:gd name="T3" fmla="*/ 0 h 97"/>
                      <a:gd name="T4" fmla="*/ 0 w 54"/>
                      <a:gd name="T5" fmla="*/ 14 h 97"/>
                      <a:gd name="T6" fmla="*/ 13 w 54"/>
                      <a:gd name="T7" fmla="*/ 97 h 97"/>
                      <a:gd name="T8" fmla="*/ 54 w 54"/>
                      <a:gd name="T9" fmla="*/ 55 h 97"/>
                    </a:gdLst>
                    <a:ahLst/>
                    <a:cxnLst>
                      <a:cxn ang="0">
                        <a:pos x="T0" y="T1"/>
                      </a:cxn>
                      <a:cxn ang="0">
                        <a:pos x="T2" y="T3"/>
                      </a:cxn>
                      <a:cxn ang="0">
                        <a:pos x="T4" y="T5"/>
                      </a:cxn>
                      <a:cxn ang="0">
                        <a:pos x="T6" y="T7"/>
                      </a:cxn>
                      <a:cxn ang="0">
                        <a:pos x="T8" y="T9"/>
                      </a:cxn>
                    </a:cxnLst>
                    <a:rect l="0" t="0" r="r" b="b"/>
                    <a:pathLst>
                      <a:path w="54" h="97">
                        <a:moveTo>
                          <a:pt x="54" y="55"/>
                        </a:moveTo>
                        <a:lnTo>
                          <a:pt x="13" y="0"/>
                        </a:lnTo>
                        <a:lnTo>
                          <a:pt x="0" y="14"/>
                        </a:lnTo>
                        <a:lnTo>
                          <a:pt x="13" y="97"/>
                        </a:lnTo>
                        <a:lnTo>
                          <a:pt x="54" y="55"/>
                        </a:ln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40" name="Freeform 404"/>
                  <p:cNvSpPr>
                    <a:spLocks/>
                  </p:cNvSpPr>
                  <p:nvPr/>
                </p:nvSpPr>
                <p:spPr bwMode="auto">
                  <a:xfrm>
                    <a:off x="16581438" y="9283700"/>
                    <a:ext cx="85725" cy="284163"/>
                  </a:xfrm>
                  <a:custGeom>
                    <a:avLst/>
                    <a:gdLst>
                      <a:gd name="T0" fmla="*/ 27 w 54"/>
                      <a:gd name="T1" fmla="*/ 0 h 179"/>
                      <a:gd name="T2" fmla="*/ 54 w 54"/>
                      <a:gd name="T3" fmla="*/ 28 h 179"/>
                      <a:gd name="T4" fmla="*/ 40 w 54"/>
                      <a:gd name="T5" fmla="*/ 42 h 179"/>
                      <a:gd name="T6" fmla="*/ 54 w 54"/>
                      <a:gd name="T7" fmla="*/ 124 h 179"/>
                      <a:gd name="T8" fmla="*/ 27 w 54"/>
                      <a:gd name="T9" fmla="*/ 179 h 179"/>
                      <a:gd name="T10" fmla="*/ 13 w 54"/>
                      <a:gd name="T11" fmla="*/ 124 h 179"/>
                      <a:gd name="T12" fmla="*/ 27 w 54"/>
                      <a:gd name="T13" fmla="*/ 42 h 179"/>
                      <a:gd name="T14" fmla="*/ 0 w 54"/>
                      <a:gd name="T15" fmla="*/ 28 h 179"/>
                      <a:gd name="T16" fmla="*/ 27 w 54"/>
                      <a:gd name="T1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179">
                        <a:moveTo>
                          <a:pt x="27" y="0"/>
                        </a:moveTo>
                        <a:lnTo>
                          <a:pt x="54" y="28"/>
                        </a:lnTo>
                        <a:lnTo>
                          <a:pt x="40" y="42"/>
                        </a:lnTo>
                        <a:lnTo>
                          <a:pt x="54" y="124"/>
                        </a:lnTo>
                        <a:lnTo>
                          <a:pt x="27" y="179"/>
                        </a:lnTo>
                        <a:lnTo>
                          <a:pt x="13" y="124"/>
                        </a:lnTo>
                        <a:lnTo>
                          <a:pt x="27" y="42"/>
                        </a:lnTo>
                        <a:lnTo>
                          <a:pt x="0" y="28"/>
                        </a:lnTo>
                        <a:lnTo>
                          <a:pt x="27" y="0"/>
                        </a:lnTo>
                        <a:close/>
                      </a:path>
                    </a:pathLst>
                  </a:custGeom>
                  <a:solidFill>
                    <a:srgbClr val="4497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41" name="Freeform 405"/>
                  <p:cNvSpPr>
                    <a:spLocks/>
                  </p:cNvSpPr>
                  <p:nvPr/>
                </p:nvSpPr>
                <p:spPr bwMode="auto">
                  <a:xfrm>
                    <a:off x="16624300" y="9196388"/>
                    <a:ext cx="149225" cy="371475"/>
                  </a:xfrm>
                  <a:custGeom>
                    <a:avLst/>
                    <a:gdLst>
                      <a:gd name="T0" fmla="*/ 4 w 7"/>
                      <a:gd name="T1" fmla="*/ 0 h 17"/>
                      <a:gd name="T2" fmla="*/ 0 w 7"/>
                      <a:gd name="T3" fmla="*/ 17 h 17"/>
                      <a:gd name="T4" fmla="*/ 6 w 7"/>
                      <a:gd name="T5" fmla="*/ 5 h 17"/>
                      <a:gd name="T6" fmla="*/ 4 w 7"/>
                      <a:gd name="T7" fmla="*/ 4 h 17"/>
                      <a:gd name="T8" fmla="*/ 6 w 7"/>
                      <a:gd name="T9" fmla="*/ 2 h 17"/>
                      <a:gd name="T10" fmla="*/ 4 w 7"/>
                      <a:gd name="T11" fmla="*/ 0 h 17"/>
                    </a:gdLst>
                    <a:ahLst/>
                    <a:cxnLst>
                      <a:cxn ang="0">
                        <a:pos x="T0" y="T1"/>
                      </a:cxn>
                      <a:cxn ang="0">
                        <a:pos x="T2" y="T3"/>
                      </a:cxn>
                      <a:cxn ang="0">
                        <a:pos x="T4" y="T5"/>
                      </a:cxn>
                      <a:cxn ang="0">
                        <a:pos x="T6" y="T7"/>
                      </a:cxn>
                      <a:cxn ang="0">
                        <a:pos x="T8" y="T9"/>
                      </a:cxn>
                      <a:cxn ang="0">
                        <a:pos x="T10" y="T11"/>
                      </a:cxn>
                    </a:cxnLst>
                    <a:rect l="0" t="0" r="r" b="b"/>
                    <a:pathLst>
                      <a:path w="7" h="17">
                        <a:moveTo>
                          <a:pt x="4" y="0"/>
                        </a:moveTo>
                        <a:cubicBezTo>
                          <a:pt x="0" y="17"/>
                          <a:pt x="0" y="17"/>
                          <a:pt x="0" y="17"/>
                        </a:cubicBezTo>
                        <a:cubicBezTo>
                          <a:pt x="0" y="17"/>
                          <a:pt x="6" y="6"/>
                          <a:pt x="6" y="5"/>
                        </a:cubicBezTo>
                        <a:cubicBezTo>
                          <a:pt x="6" y="4"/>
                          <a:pt x="4" y="4"/>
                          <a:pt x="4" y="4"/>
                        </a:cubicBezTo>
                        <a:cubicBezTo>
                          <a:pt x="4" y="4"/>
                          <a:pt x="7" y="3"/>
                          <a:pt x="6" y="2"/>
                        </a:cubicBezTo>
                        <a:cubicBezTo>
                          <a:pt x="6" y="1"/>
                          <a:pt x="4" y="0"/>
                          <a:pt x="4" y="0"/>
                        </a:cubicBezTo>
                        <a:close/>
                      </a:path>
                    </a:pathLst>
                  </a:custGeom>
                  <a:solidFill>
                    <a:srgbClr val="7D8C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42" name="Freeform 406"/>
                  <p:cNvSpPr>
                    <a:spLocks/>
                  </p:cNvSpPr>
                  <p:nvPr/>
                </p:nvSpPr>
                <p:spPr bwMode="auto">
                  <a:xfrm>
                    <a:off x="16495713" y="9218613"/>
                    <a:ext cx="128587" cy="349250"/>
                  </a:xfrm>
                  <a:custGeom>
                    <a:avLst/>
                    <a:gdLst>
                      <a:gd name="T0" fmla="*/ 2 w 6"/>
                      <a:gd name="T1" fmla="*/ 0 h 16"/>
                      <a:gd name="T2" fmla="*/ 6 w 6"/>
                      <a:gd name="T3" fmla="*/ 16 h 16"/>
                      <a:gd name="T4" fmla="*/ 1 w 6"/>
                      <a:gd name="T5" fmla="*/ 8 h 16"/>
                      <a:gd name="T6" fmla="*/ 3 w 6"/>
                      <a:gd name="T7" fmla="*/ 5 h 16"/>
                      <a:gd name="T8" fmla="*/ 1 w 6"/>
                      <a:gd name="T9" fmla="*/ 5 h 16"/>
                      <a:gd name="T10" fmla="*/ 2 w 6"/>
                      <a:gd name="T11" fmla="*/ 0 h 16"/>
                    </a:gdLst>
                    <a:ahLst/>
                    <a:cxnLst>
                      <a:cxn ang="0">
                        <a:pos x="T0" y="T1"/>
                      </a:cxn>
                      <a:cxn ang="0">
                        <a:pos x="T2" y="T3"/>
                      </a:cxn>
                      <a:cxn ang="0">
                        <a:pos x="T4" y="T5"/>
                      </a:cxn>
                      <a:cxn ang="0">
                        <a:pos x="T6" y="T7"/>
                      </a:cxn>
                      <a:cxn ang="0">
                        <a:pos x="T8" y="T9"/>
                      </a:cxn>
                      <a:cxn ang="0">
                        <a:pos x="T10" y="T11"/>
                      </a:cxn>
                    </a:cxnLst>
                    <a:rect l="0" t="0" r="r" b="b"/>
                    <a:pathLst>
                      <a:path w="6" h="16">
                        <a:moveTo>
                          <a:pt x="2" y="0"/>
                        </a:moveTo>
                        <a:cubicBezTo>
                          <a:pt x="6" y="16"/>
                          <a:pt x="6" y="16"/>
                          <a:pt x="6" y="16"/>
                        </a:cubicBezTo>
                        <a:cubicBezTo>
                          <a:pt x="6" y="16"/>
                          <a:pt x="1" y="8"/>
                          <a:pt x="1" y="8"/>
                        </a:cubicBezTo>
                        <a:cubicBezTo>
                          <a:pt x="0" y="7"/>
                          <a:pt x="3" y="5"/>
                          <a:pt x="3" y="5"/>
                        </a:cubicBezTo>
                        <a:cubicBezTo>
                          <a:pt x="3" y="5"/>
                          <a:pt x="1" y="5"/>
                          <a:pt x="1" y="5"/>
                        </a:cubicBezTo>
                        <a:cubicBezTo>
                          <a:pt x="0" y="4"/>
                          <a:pt x="2" y="0"/>
                          <a:pt x="2" y="0"/>
                        </a:cubicBezTo>
                        <a:close/>
                      </a:path>
                    </a:pathLst>
                  </a:custGeom>
                  <a:solidFill>
                    <a:srgbClr val="8BA3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grpSp>
            <p:grpSp>
              <p:nvGrpSpPr>
                <p:cNvPr id="301" name="Group 300"/>
                <p:cNvGrpSpPr>
                  <a:grpSpLocks noChangeAspect="1"/>
                </p:cNvGrpSpPr>
                <p:nvPr/>
              </p:nvGrpSpPr>
              <p:grpSpPr>
                <a:xfrm>
                  <a:off x="4191110" y="3818229"/>
                  <a:ext cx="218246" cy="812195"/>
                  <a:chOff x="11223625" y="8847138"/>
                  <a:chExt cx="493713" cy="2117725"/>
                </a:xfrm>
                <a:effectLst>
                  <a:outerShdw blurRad="76200" dir="13500000" sy="23000" kx="1200000" algn="br" rotWithShape="0">
                    <a:prstClr val="black">
                      <a:alpha val="20000"/>
                    </a:prstClr>
                  </a:outerShdw>
                </a:effectLst>
              </p:grpSpPr>
              <p:sp>
                <p:nvSpPr>
                  <p:cNvPr id="302" name="Freeform 407"/>
                  <p:cNvSpPr>
                    <a:spLocks/>
                  </p:cNvSpPr>
                  <p:nvPr/>
                </p:nvSpPr>
                <p:spPr bwMode="auto">
                  <a:xfrm>
                    <a:off x="11331575" y="9131300"/>
                    <a:ext cx="128587" cy="239713"/>
                  </a:xfrm>
                  <a:custGeom>
                    <a:avLst/>
                    <a:gdLst>
                      <a:gd name="T0" fmla="*/ 0 w 6"/>
                      <a:gd name="T1" fmla="*/ 0 h 11"/>
                      <a:gd name="T2" fmla="*/ 0 w 6"/>
                      <a:gd name="T3" fmla="*/ 11 h 11"/>
                      <a:gd name="T4" fmla="*/ 6 w 6"/>
                      <a:gd name="T5" fmla="*/ 8 h 11"/>
                      <a:gd name="T6" fmla="*/ 5 w 6"/>
                      <a:gd name="T7" fmla="*/ 1 h 11"/>
                      <a:gd name="T8" fmla="*/ 0 w 6"/>
                      <a:gd name="T9" fmla="*/ 0 h 11"/>
                    </a:gdLst>
                    <a:ahLst/>
                    <a:cxnLst>
                      <a:cxn ang="0">
                        <a:pos x="T0" y="T1"/>
                      </a:cxn>
                      <a:cxn ang="0">
                        <a:pos x="T2" y="T3"/>
                      </a:cxn>
                      <a:cxn ang="0">
                        <a:pos x="T4" y="T5"/>
                      </a:cxn>
                      <a:cxn ang="0">
                        <a:pos x="T6" y="T7"/>
                      </a:cxn>
                      <a:cxn ang="0">
                        <a:pos x="T8" y="T9"/>
                      </a:cxn>
                    </a:cxnLst>
                    <a:rect l="0" t="0" r="r" b="b"/>
                    <a:pathLst>
                      <a:path w="6" h="11">
                        <a:moveTo>
                          <a:pt x="0" y="0"/>
                        </a:moveTo>
                        <a:cubicBezTo>
                          <a:pt x="3" y="3"/>
                          <a:pt x="0" y="11"/>
                          <a:pt x="0" y="11"/>
                        </a:cubicBezTo>
                        <a:cubicBezTo>
                          <a:pt x="6" y="8"/>
                          <a:pt x="6" y="8"/>
                          <a:pt x="6" y="8"/>
                        </a:cubicBezTo>
                        <a:cubicBezTo>
                          <a:pt x="5" y="1"/>
                          <a:pt x="5" y="1"/>
                          <a:pt x="5" y="1"/>
                        </a:cubicBezTo>
                        <a:lnTo>
                          <a:pt x="0" y="0"/>
                        </a:lnTo>
                        <a:close/>
                      </a:path>
                    </a:pathLst>
                  </a:custGeom>
                  <a:solidFill>
                    <a:srgbClr val="7A6D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03" name="Freeform 408"/>
                  <p:cNvSpPr>
                    <a:spLocks/>
                  </p:cNvSpPr>
                  <p:nvPr/>
                </p:nvSpPr>
                <p:spPr bwMode="auto">
                  <a:xfrm>
                    <a:off x="11480800" y="10156825"/>
                    <a:ext cx="85725" cy="677863"/>
                  </a:xfrm>
                  <a:custGeom>
                    <a:avLst/>
                    <a:gdLst>
                      <a:gd name="T0" fmla="*/ 27 w 54"/>
                      <a:gd name="T1" fmla="*/ 427 h 427"/>
                      <a:gd name="T2" fmla="*/ 0 w 54"/>
                      <a:gd name="T3" fmla="*/ 413 h 427"/>
                      <a:gd name="T4" fmla="*/ 0 w 54"/>
                      <a:gd name="T5" fmla="*/ 14 h 427"/>
                      <a:gd name="T6" fmla="*/ 41 w 54"/>
                      <a:gd name="T7" fmla="*/ 0 h 427"/>
                      <a:gd name="T8" fmla="*/ 54 w 54"/>
                      <a:gd name="T9" fmla="*/ 358 h 427"/>
                      <a:gd name="T10" fmla="*/ 27 w 54"/>
                      <a:gd name="T11" fmla="*/ 427 h 427"/>
                    </a:gdLst>
                    <a:ahLst/>
                    <a:cxnLst>
                      <a:cxn ang="0">
                        <a:pos x="T0" y="T1"/>
                      </a:cxn>
                      <a:cxn ang="0">
                        <a:pos x="T2" y="T3"/>
                      </a:cxn>
                      <a:cxn ang="0">
                        <a:pos x="T4" y="T5"/>
                      </a:cxn>
                      <a:cxn ang="0">
                        <a:pos x="T6" y="T7"/>
                      </a:cxn>
                      <a:cxn ang="0">
                        <a:pos x="T8" y="T9"/>
                      </a:cxn>
                      <a:cxn ang="0">
                        <a:pos x="T10" y="T11"/>
                      </a:cxn>
                    </a:cxnLst>
                    <a:rect l="0" t="0" r="r" b="b"/>
                    <a:pathLst>
                      <a:path w="54" h="427">
                        <a:moveTo>
                          <a:pt x="27" y="427"/>
                        </a:moveTo>
                        <a:lnTo>
                          <a:pt x="0" y="413"/>
                        </a:lnTo>
                        <a:lnTo>
                          <a:pt x="0" y="14"/>
                        </a:lnTo>
                        <a:lnTo>
                          <a:pt x="41" y="0"/>
                        </a:lnTo>
                        <a:lnTo>
                          <a:pt x="54" y="358"/>
                        </a:lnTo>
                        <a:lnTo>
                          <a:pt x="27" y="427"/>
                        </a:lnTo>
                        <a:close/>
                      </a:path>
                    </a:pathLst>
                  </a:custGeom>
                  <a:solidFill>
                    <a:srgbClr val="DB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04" name="Freeform 409"/>
                  <p:cNvSpPr>
                    <a:spLocks/>
                  </p:cNvSpPr>
                  <p:nvPr/>
                </p:nvSpPr>
                <p:spPr bwMode="auto">
                  <a:xfrm>
                    <a:off x="11523663" y="10136188"/>
                    <a:ext cx="42862" cy="698500"/>
                  </a:xfrm>
                  <a:custGeom>
                    <a:avLst/>
                    <a:gdLst>
                      <a:gd name="T0" fmla="*/ 27 w 27"/>
                      <a:gd name="T1" fmla="*/ 0 h 440"/>
                      <a:gd name="T2" fmla="*/ 27 w 27"/>
                      <a:gd name="T3" fmla="*/ 426 h 440"/>
                      <a:gd name="T4" fmla="*/ 0 w 27"/>
                      <a:gd name="T5" fmla="*/ 440 h 440"/>
                      <a:gd name="T6" fmla="*/ 0 w 27"/>
                      <a:gd name="T7" fmla="*/ 13 h 440"/>
                      <a:gd name="T8" fmla="*/ 27 w 27"/>
                      <a:gd name="T9" fmla="*/ 0 h 440"/>
                    </a:gdLst>
                    <a:ahLst/>
                    <a:cxnLst>
                      <a:cxn ang="0">
                        <a:pos x="T0" y="T1"/>
                      </a:cxn>
                      <a:cxn ang="0">
                        <a:pos x="T2" y="T3"/>
                      </a:cxn>
                      <a:cxn ang="0">
                        <a:pos x="T4" y="T5"/>
                      </a:cxn>
                      <a:cxn ang="0">
                        <a:pos x="T6" y="T7"/>
                      </a:cxn>
                      <a:cxn ang="0">
                        <a:pos x="T8" y="T9"/>
                      </a:cxn>
                    </a:cxnLst>
                    <a:rect l="0" t="0" r="r" b="b"/>
                    <a:pathLst>
                      <a:path w="27" h="440">
                        <a:moveTo>
                          <a:pt x="27" y="0"/>
                        </a:moveTo>
                        <a:lnTo>
                          <a:pt x="27" y="426"/>
                        </a:lnTo>
                        <a:lnTo>
                          <a:pt x="0" y="440"/>
                        </a:lnTo>
                        <a:lnTo>
                          <a:pt x="0" y="13"/>
                        </a:lnTo>
                        <a:lnTo>
                          <a:pt x="27" y="0"/>
                        </a:lnTo>
                        <a:close/>
                      </a:path>
                    </a:pathLst>
                  </a:custGeom>
                  <a:solidFill>
                    <a:srgbClr val="E5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05" name="Freeform 410"/>
                  <p:cNvSpPr>
                    <a:spLocks/>
                  </p:cNvSpPr>
                  <p:nvPr/>
                </p:nvSpPr>
                <p:spPr bwMode="auto">
                  <a:xfrm>
                    <a:off x="11523663" y="10812463"/>
                    <a:ext cx="193675" cy="109538"/>
                  </a:xfrm>
                  <a:custGeom>
                    <a:avLst/>
                    <a:gdLst>
                      <a:gd name="T0" fmla="*/ 0 w 9"/>
                      <a:gd name="T1" fmla="*/ 1 h 5"/>
                      <a:gd name="T2" fmla="*/ 5 w 9"/>
                      <a:gd name="T3" fmla="*/ 4 h 5"/>
                      <a:gd name="T4" fmla="*/ 7 w 9"/>
                      <a:gd name="T5" fmla="*/ 2 h 5"/>
                      <a:gd name="T6" fmla="*/ 2 w 9"/>
                      <a:gd name="T7" fmla="*/ 0 h 5"/>
                      <a:gd name="T8" fmla="*/ 0 w 9"/>
                      <a:gd name="T9" fmla="*/ 1 h 5"/>
                    </a:gdLst>
                    <a:ahLst/>
                    <a:cxnLst>
                      <a:cxn ang="0">
                        <a:pos x="T0" y="T1"/>
                      </a:cxn>
                      <a:cxn ang="0">
                        <a:pos x="T2" y="T3"/>
                      </a:cxn>
                      <a:cxn ang="0">
                        <a:pos x="T4" y="T5"/>
                      </a:cxn>
                      <a:cxn ang="0">
                        <a:pos x="T6" y="T7"/>
                      </a:cxn>
                      <a:cxn ang="0">
                        <a:pos x="T8" y="T9"/>
                      </a:cxn>
                    </a:cxnLst>
                    <a:rect l="0" t="0" r="r" b="b"/>
                    <a:pathLst>
                      <a:path w="9" h="5">
                        <a:moveTo>
                          <a:pt x="0" y="1"/>
                        </a:moveTo>
                        <a:cubicBezTo>
                          <a:pt x="0" y="1"/>
                          <a:pt x="4" y="3"/>
                          <a:pt x="5" y="4"/>
                        </a:cubicBezTo>
                        <a:cubicBezTo>
                          <a:pt x="7" y="5"/>
                          <a:pt x="9" y="3"/>
                          <a:pt x="7" y="2"/>
                        </a:cubicBezTo>
                        <a:cubicBezTo>
                          <a:pt x="6" y="1"/>
                          <a:pt x="2" y="0"/>
                          <a:pt x="2" y="0"/>
                        </a:cubicBezTo>
                        <a:lnTo>
                          <a:pt x="0" y="1"/>
                        </a:lnTo>
                        <a:close/>
                      </a:path>
                    </a:pathLst>
                  </a:custGeom>
                  <a:solidFill>
                    <a:srgbClr val="604E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06" name="Freeform 411"/>
                  <p:cNvSpPr>
                    <a:spLocks/>
                  </p:cNvSpPr>
                  <p:nvPr/>
                </p:nvSpPr>
                <p:spPr bwMode="auto">
                  <a:xfrm>
                    <a:off x="11374438" y="10201275"/>
                    <a:ext cx="85725" cy="676275"/>
                  </a:xfrm>
                  <a:custGeom>
                    <a:avLst/>
                    <a:gdLst>
                      <a:gd name="T0" fmla="*/ 27 w 54"/>
                      <a:gd name="T1" fmla="*/ 426 h 426"/>
                      <a:gd name="T2" fmla="*/ 0 w 54"/>
                      <a:gd name="T3" fmla="*/ 413 h 426"/>
                      <a:gd name="T4" fmla="*/ 0 w 54"/>
                      <a:gd name="T5" fmla="*/ 14 h 426"/>
                      <a:gd name="T6" fmla="*/ 40 w 54"/>
                      <a:gd name="T7" fmla="*/ 0 h 426"/>
                      <a:gd name="T8" fmla="*/ 54 w 54"/>
                      <a:gd name="T9" fmla="*/ 358 h 426"/>
                      <a:gd name="T10" fmla="*/ 27 w 54"/>
                      <a:gd name="T11" fmla="*/ 426 h 426"/>
                    </a:gdLst>
                    <a:ahLst/>
                    <a:cxnLst>
                      <a:cxn ang="0">
                        <a:pos x="T0" y="T1"/>
                      </a:cxn>
                      <a:cxn ang="0">
                        <a:pos x="T2" y="T3"/>
                      </a:cxn>
                      <a:cxn ang="0">
                        <a:pos x="T4" y="T5"/>
                      </a:cxn>
                      <a:cxn ang="0">
                        <a:pos x="T6" y="T7"/>
                      </a:cxn>
                      <a:cxn ang="0">
                        <a:pos x="T8" y="T9"/>
                      </a:cxn>
                      <a:cxn ang="0">
                        <a:pos x="T10" y="T11"/>
                      </a:cxn>
                    </a:cxnLst>
                    <a:rect l="0" t="0" r="r" b="b"/>
                    <a:pathLst>
                      <a:path w="54" h="426">
                        <a:moveTo>
                          <a:pt x="27" y="426"/>
                        </a:moveTo>
                        <a:lnTo>
                          <a:pt x="0" y="413"/>
                        </a:lnTo>
                        <a:lnTo>
                          <a:pt x="0" y="14"/>
                        </a:lnTo>
                        <a:lnTo>
                          <a:pt x="40" y="0"/>
                        </a:lnTo>
                        <a:lnTo>
                          <a:pt x="54" y="358"/>
                        </a:lnTo>
                        <a:lnTo>
                          <a:pt x="27" y="426"/>
                        </a:lnTo>
                        <a:close/>
                      </a:path>
                    </a:pathLst>
                  </a:custGeom>
                  <a:solidFill>
                    <a:srgbClr val="DB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07" name="Freeform 412"/>
                  <p:cNvSpPr>
                    <a:spLocks/>
                  </p:cNvSpPr>
                  <p:nvPr/>
                </p:nvSpPr>
                <p:spPr bwMode="auto">
                  <a:xfrm>
                    <a:off x="11417300" y="10179050"/>
                    <a:ext cx="63500" cy="698500"/>
                  </a:xfrm>
                  <a:custGeom>
                    <a:avLst/>
                    <a:gdLst>
                      <a:gd name="T0" fmla="*/ 40 w 40"/>
                      <a:gd name="T1" fmla="*/ 0 h 440"/>
                      <a:gd name="T2" fmla="*/ 27 w 40"/>
                      <a:gd name="T3" fmla="*/ 427 h 440"/>
                      <a:gd name="T4" fmla="*/ 0 w 40"/>
                      <a:gd name="T5" fmla="*/ 440 h 440"/>
                      <a:gd name="T6" fmla="*/ 0 w 40"/>
                      <a:gd name="T7" fmla="*/ 14 h 440"/>
                      <a:gd name="T8" fmla="*/ 40 w 40"/>
                      <a:gd name="T9" fmla="*/ 0 h 440"/>
                    </a:gdLst>
                    <a:ahLst/>
                    <a:cxnLst>
                      <a:cxn ang="0">
                        <a:pos x="T0" y="T1"/>
                      </a:cxn>
                      <a:cxn ang="0">
                        <a:pos x="T2" y="T3"/>
                      </a:cxn>
                      <a:cxn ang="0">
                        <a:pos x="T4" y="T5"/>
                      </a:cxn>
                      <a:cxn ang="0">
                        <a:pos x="T6" y="T7"/>
                      </a:cxn>
                      <a:cxn ang="0">
                        <a:pos x="T8" y="T9"/>
                      </a:cxn>
                    </a:cxnLst>
                    <a:rect l="0" t="0" r="r" b="b"/>
                    <a:pathLst>
                      <a:path w="40" h="440">
                        <a:moveTo>
                          <a:pt x="40" y="0"/>
                        </a:moveTo>
                        <a:lnTo>
                          <a:pt x="27" y="427"/>
                        </a:lnTo>
                        <a:lnTo>
                          <a:pt x="0" y="440"/>
                        </a:lnTo>
                        <a:lnTo>
                          <a:pt x="0" y="14"/>
                        </a:lnTo>
                        <a:lnTo>
                          <a:pt x="40" y="0"/>
                        </a:lnTo>
                        <a:close/>
                      </a:path>
                    </a:pathLst>
                  </a:custGeom>
                  <a:solidFill>
                    <a:srgbClr val="E5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08" name="Freeform 413"/>
                  <p:cNvSpPr>
                    <a:spLocks/>
                  </p:cNvSpPr>
                  <p:nvPr/>
                </p:nvSpPr>
                <p:spPr bwMode="auto">
                  <a:xfrm>
                    <a:off x="11417300" y="10856913"/>
                    <a:ext cx="192087" cy="107950"/>
                  </a:xfrm>
                  <a:custGeom>
                    <a:avLst/>
                    <a:gdLst>
                      <a:gd name="T0" fmla="*/ 0 w 9"/>
                      <a:gd name="T1" fmla="*/ 1 h 5"/>
                      <a:gd name="T2" fmla="*/ 5 w 9"/>
                      <a:gd name="T3" fmla="*/ 4 h 5"/>
                      <a:gd name="T4" fmla="*/ 7 w 9"/>
                      <a:gd name="T5" fmla="*/ 2 h 5"/>
                      <a:gd name="T6" fmla="*/ 2 w 9"/>
                      <a:gd name="T7" fmla="*/ 0 h 5"/>
                      <a:gd name="T8" fmla="*/ 0 w 9"/>
                      <a:gd name="T9" fmla="*/ 1 h 5"/>
                    </a:gdLst>
                    <a:ahLst/>
                    <a:cxnLst>
                      <a:cxn ang="0">
                        <a:pos x="T0" y="T1"/>
                      </a:cxn>
                      <a:cxn ang="0">
                        <a:pos x="T2" y="T3"/>
                      </a:cxn>
                      <a:cxn ang="0">
                        <a:pos x="T4" y="T5"/>
                      </a:cxn>
                      <a:cxn ang="0">
                        <a:pos x="T6" y="T7"/>
                      </a:cxn>
                      <a:cxn ang="0">
                        <a:pos x="T8" y="T9"/>
                      </a:cxn>
                    </a:cxnLst>
                    <a:rect l="0" t="0" r="r" b="b"/>
                    <a:pathLst>
                      <a:path w="9" h="5">
                        <a:moveTo>
                          <a:pt x="0" y="1"/>
                        </a:moveTo>
                        <a:cubicBezTo>
                          <a:pt x="0" y="1"/>
                          <a:pt x="4" y="3"/>
                          <a:pt x="5" y="4"/>
                        </a:cubicBezTo>
                        <a:cubicBezTo>
                          <a:pt x="7" y="5"/>
                          <a:pt x="9" y="3"/>
                          <a:pt x="7" y="2"/>
                        </a:cubicBezTo>
                        <a:cubicBezTo>
                          <a:pt x="6" y="2"/>
                          <a:pt x="2" y="0"/>
                          <a:pt x="2" y="0"/>
                        </a:cubicBezTo>
                        <a:lnTo>
                          <a:pt x="0" y="1"/>
                        </a:lnTo>
                        <a:close/>
                      </a:path>
                    </a:pathLst>
                  </a:custGeom>
                  <a:solidFill>
                    <a:srgbClr val="604E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09" name="Freeform 414"/>
                  <p:cNvSpPr>
                    <a:spLocks/>
                  </p:cNvSpPr>
                  <p:nvPr/>
                </p:nvSpPr>
                <p:spPr bwMode="auto">
                  <a:xfrm>
                    <a:off x="11309350" y="9807575"/>
                    <a:ext cx="322262" cy="481013"/>
                  </a:xfrm>
                  <a:custGeom>
                    <a:avLst/>
                    <a:gdLst>
                      <a:gd name="T0" fmla="*/ 176 w 203"/>
                      <a:gd name="T1" fmla="*/ 0 h 303"/>
                      <a:gd name="T2" fmla="*/ 203 w 203"/>
                      <a:gd name="T3" fmla="*/ 207 h 303"/>
                      <a:gd name="T4" fmla="*/ 0 w 203"/>
                      <a:gd name="T5" fmla="*/ 303 h 303"/>
                      <a:gd name="T6" fmla="*/ 41 w 203"/>
                      <a:gd name="T7" fmla="*/ 69 h 303"/>
                      <a:gd name="T8" fmla="*/ 176 w 203"/>
                      <a:gd name="T9" fmla="*/ 0 h 303"/>
                    </a:gdLst>
                    <a:ahLst/>
                    <a:cxnLst>
                      <a:cxn ang="0">
                        <a:pos x="T0" y="T1"/>
                      </a:cxn>
                      <a:cxn ang="0">
                        <a:pos x="T2" y="T3"/>
                      </a:cxn>
                      <a:cxn ang="0">
                        <a:pos x="T4" y="T5"/>
                      </a:cxn>
                      <a:cxn ang="0">
                        <a:pos x="T6" y="T7"/>
                      </a:cxn>
                      <a:cxn ang="0">
                        <a:pos x="T8" y="T9"/>
                      </a:cxn>
                    </a:cxnLst>
                    <a:rect l="0" t="0" r="r" b="b"/>
                    <a:pathLst>
                      <a:path w="203" h="303">
                        <a:moveTo>
                          <a:pt x="176" y="0"/>
                        </a:moveTo>
                        <a:lnTo>
                          <a:pt x="203" y="207"/>
                        </a:lnTo>
                        <a:lnTo>
                          <a:pt x="0" y="303"/>
                        </a:lnTo>
                        <a:lnTo>
                          <a:pt x="41" y="69"/>
                        </a:lnTo>
                        <a:lnTo>
                          <a:pt x="176" y="0"/>
                        </a:lnTo>
                        <a:close/>
                      </a:path>
                    </a:pathLst>
                  </a:custGeom>
                  <a:solidFill>
                    <a:srgbClr val="604E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10" name="Freeform 415"/>
                  <p:cNvSpPr>
                    <a:spLocks/>
                  </p:cNvSpPr>
                  <p:nvPr/>
                </p:nvSpPr>
                <p:spPr bwMode="auto">
                  <a:xfrm>
                    <a:off x="11374438" y="9263063"/>
                    <a:ext cx="171450" cy="631825"/>
                  </a:xfrm>
                  <a:custGeom>
                    <a:avLst/>
                    <a:gdLst>
                      <a:gd name="T0" fmla="*/ 8 w 8"/>
                      <a:gd name="T1" fmla="*/ 26 h 29"/>
                      <a:gd name="T2" fmla="*/ 8 w 8"/>
                      <a:gd name="T3" fmla="*/ 0 h 29"/>
                      <a:gd name="T4" fmla="*/ 0 w 8"/>
                      <a:gd name="T5" fmla="*/ 2 h 29"/>
                      <a:gd name="T6" fmla="*/ 1 w 8"/>
                      <a:gd name="T7" fmla="*/ 29 h 29"/>
                      <a:gd name="T8" fmla="*/ 8 w 8"/>
                      <a:gd name="T9" fmla="*/ 26 h 29"/>
                    </a:gdLst>
                    <a:ahLst/>
                    <a:cxnLst>
                      <a:cxn ang="0">
                        <a:pos x="T0" y="T1"/>
                      </a:cxn>
                      <a:cxn ang="0">
                        <a:pos x="T2" y="T3"/>
                      </a:cxn>
                      <a:cxn ang="0">
                        <a:pos x="T4" y="T5"/>
                      </a:cxn>
                      <a:cxn ang="0">
                        <a:pos x="T6" y="T7"/>
                      </a:cxn>
                      <a:cxn ang="0">
                        <a:pos x="T8" y="T9"/>
                      </a:cxn>
                    </a:cxnLst>
                    <a:rect l="0" t="0" r="r" b="b"/>
                    <a:pathLst>
                      <a:path w="8" h="29">
                        <a:moveTo>
                          <a:pt x="8" y="26"/>
                        </a:moveTo>
                        <a:cubicBezTo>
                          <a:pt x="8" y="0"/>
                          <a:pt x="8" y="0"/>
                          <a:pt x="8" y="0"/>
                        </a:cubicBezTo>
                        <a:cubicBezTo>
                          <a:pt x="6" y="0"/>
                          <a:pt x="1" y="1"/>
                          <a:pt x="0" y="2"/>
                        </a:cubicBezTo>
                        <a:cubicBezTo>
                          <a:pt x="1" y="29"/>
                          <a:pt x="1" y="29"/>
                          <a:pt x="1" y="29"/>
                        </a:cubicBezTo>
                        <a:lnTo>
                          <a:pt x="8" y="26"/>
                        </a:lnTo>
                        <a:close/>
                      </a:path>
                    </a:pathLst>
                  </a:custGeom>
                  <a:solidFill>
                    <a:srgbClr val="F7F4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11" name="Freeform 416"/>
                  <p:cNvSpPr>
                    <a:spLocks/>
                  </p:cNvSpPr>
                  <p:nvPr/>
                </p:nvSpPr>
                <p:spPr bwMode="auto">
                  <a:xfrm>
                    <a:off x="11460163" y="9263063"/>
                    <a:ext cx="214312" cy="588963"/>
                  </a:xfrm>
                  <a:custGeom>
                    <a:avLst/>
                    <a:gdLst>
                      <a:gd name="T0" fmla="*/ 1 w 10"/>
                      <a:gd name="T1" fmla="*/ 27 h 27"/>
                      <a:gd name="T2" fmla="*/ 4 w 10"/>
                      <a:gd name="T3" fmla="*/ 0 h 27"/>
                      <a:gd name="T4" fmla="*/ 8 w 10"/>
                      <a:gd name="T5" fmla="*/ 24 h 27"/>
                      <a:gd name="T6" fmla="*/ 7 w 10"/>
                      <a:gd name="T7" fmla="*/ 25 h 27"/>
                      <a:gd name="T8" fmla="*/ 5 w 10"/>
                      <a:gd name="T9" fmla="*/ 11 h 27"/>
                      <a:gd name="T10" fmla="*/ 6 w 10"/>
                      <a:gd name="T11" fmla="*/ 25 h 27"/>
                      <a:gd name="T12" fmla="*/ 1 w 10"/>
                      <a:gd name="T13" fmla="*/ 27 h 27"/>
                    </a:gdLst>
                    <a:ahLst/>
                    <a:cxnLst>
                      <a:cxn ang="0">
                        <a:pos x="T0" y="T1"/>
                      </a:cxn>
                      <a:cxn ang="0">
                        <a:pos x="T2" y="T3"/>
                      </a:cxn>
                      <a:cxn ang="0">
                        <a:pos x="T4" y="T5"/>
                      </a:cxn>
                      <a:cxn ang="0">
                        <a:pos x="T6" y="T7"/>
                      </a:cxn>
                      <a:cxn ang="0">
                        <a:pos x="T8" y="T9"/>
                      </a:cxn>
                      <a:cxn ang="0">
                        <a:pos x="T10" y="T11"/>
                      </a:cxn>
                      <a:cxn ang="0">
                        <a:pos x="T12" y="T13"/>
                      </a:cxn>
                    </a:cxnLst>
                    <a:rect l="0" t="0" r="r" b="b"/>
                    <a:pathLst>
                      <a:path w="10" h="27">
                        <a:moveTo>
                          <a:pt x="1" y="27"/>
                        </a:moveTo>
                        <a:cubicBezTo>
                          <a:pt x="0" y="12"/>
                          <a:pt x="4" y="0"/>
                          <a:pt x="4" y="0"/>
                        </a:cubicBezTo>
                        <a:cubicBezTo>
                          <a:pt x="7" y="1"/>
                          <a:pt x="10" y="10"/>
                          <a:pt x="8" y="24"/>
                        </a:cubicBezTo>
                        <a:cubicBezTo>
                          <a:pt x="7" y="25"/>
                          <a:pt x="7" y="25"/>
                          <a:pt x="7" y="25"/>
                        </a:cubicBezTo>
                        <a:cubicBezTo>
                          <a:pt x="7" y="25"/>
                          <a:pt x="8" y="13"/>
                          <a:pt x="5" y="11"/>
                        </a:cubicBezTo>
                        <a:cubicBezTo>
                          <a:pt x="5" y="11"/>
                          <a:pt x="4" y="16"/>
                          <a:pt x="6" y="25"/>
                        </a:cubicBezTo>
                        <a:lnTo>
                          <a:pt x="1" y="27"/>
                        </a:lnTo>
                        <a:close/>
                      </a:path>
                    </a:pathLst>
                  </a:custGeom>
                  <a:solidFill>
                    <a:srgbClr val="E2B6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12" name="Freeform 417"/>
                  <p:cNvSpPr>
                    <a:spLocks/>
                  </p:cNvSpPr>
                  <p:nvPr/>
                </p:nvSpPr>
                <p:spPr bwMode="auto">
                  <a:xfrm>
                    <a:off x="11266488" y="9305925"/>
                    <a:ext cx="236537" cy="633413"/>
                  </a:xfrm>
                  <a:custGeom>
                    <a:avLst/>
                    <a:gdLst>
                      <a:gd name="T0" fmla="*/ 10 w 11"/>
                      <a:gd name="T1" fmla="*/ 25 h 29"/>
                      <a:gd name="T2" fmla="*/ 5 w 11"/>
                      <a:gd name="T3" fmla="*/ 28 h 29"/>
                      <a:gd name="T4" fmla="*/ 5 w 11"/>
                      <a:gd name="T5" fmla="*/ 12 h 29"/>
                      <a:gd name="T6" fmla="*/ 4 w 11"/>
                      <a:gd name="T7" fmla="*/ 28 h 29"/>
                      <a:gd name="T8" fmla="*/ 2 w 11"/>
                      <a:gd name="T9" fmla="*/ 29 h 29"/>
                      <a:gd name="T10" fmla="*/ 5 w 11"/>
                      <a:gd name="T11" fmla="*/ 0 h 29"/>
                      <a:gd name="T12" fmla="*/ 10 w 11"/>
                      <a:gd name="T13" fmla="*/ 25 h 29"/>
                    </a:gdLst>
                    <a:ahLst/>
                    <a:cxnLst>
                      <a:cxn ang="0">
                        <a:pos x="T0" y="T1"/>
                      </a:cxn>
                      <a:cxn ang="0">
                        <a:pos x="T2" y="T3"/>
                      </a:cxn>
                      <a:cxn ang="0">
                        <a:pos x="T4" y="T5"/>
                      </a:cxn>
                      <a:cxn ang="0">
                        <a:pos x="T6" y="T7"/>
                      </a:cxn>
                      <a:cxn ang="0">
                        <a:pos x="T8" y="T9"/>
                      </a:cxn>
                      <a:cxn ang="0">
                        <a:pos x="T10" y="T11"/>
                      </a:cxn>
                      <a:cxn ang="0">
                        <a:pos x="T12" y="T13"/>
                      </a:cxn>
                    </a:cxnLst>
                    <a:rect l="0" t="0" r="r" b="b"/>
                    <a:pathLst>
                      <a:path w="11" h="29">
                        <a:moveTo>
                          <a:pt x="10" y="25"/>
                        </a:moveTo>
                        <a:cubicBezTo>
                          <a:pt x="5" y="28"/>
                          <a:pt x="5" y="28"/>
                          <a:pt x="5" y="28"/>
                        </a:cubicBezTo>
                        <a:cubicBezTo>
                          <a:pt x="6" y="16"/>
                          <a:pt x="5" y="12"/>
                          <a:pt x="5" y="12"/>
                        </a:cubicBezTo>
                        <a:cubicBezTo>
                          <a:pt x="4" y="14"/>
                          <a:pt x="4" y="28"/>
                          <a:pt x="4" y="28"/>
                        </a:cubicBezTo>
                        <a:cubicBezTo>
                          <a:pt x="2" y="29"/>
                          <a:pt x="2" y="29"/>
                          <a:pt x="2" y="29"/>
                        </a:cubicBezTo>
                        <a:cubicBezTo>
                          <a:pt x="0" y="12"/>
                          <a:pt x="1" y="2"/>
                          <a:pt x="5" y="0"/>
                        </a:cubicBezTo>
                        <a:cubicBezTo>
                          <a:pt x="5" y="0"/>
                          <a:pt x="11" y="7"/>
                          <a:pt x="10" y="25"/>
                        </a:cubicBezTo>
                        <a:close/>
                      </a:path>
                    </a:pathLst>
                  </a:custGeom>
                  <a:solidFill>
                    <a:srgbClr val="C6A2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13" name="Freeform 418"/>
                  <p:cNvSpPr>
                    <a:spLocks/>
                  </p:cNvSpPr>
                  <p:nvPr/>
                </p:nvSpPr>
                <p:spPr bwMode="auto">
                  <a:xfrm>
                    <a:off x="11374438" y="9131300"/>
                    <a:ext cx="171450" cy="261938"/>
                  </a:xfrm>
                  <a:custGeom>
                    <a:avLst/>
                    <a:gdLst>
                      <a:gd name="T0" fmla="*/ 7 w 8"/>
                      <a:gd name="T1" fmla="*/ 0 h 12"/>
                      <a:gd name="T2" fmla="*/ 6 w 8"/>
                      <a:gd name="T3" fmla="*/ 6 h 12"/>
                      <a:gd name="T4" fmla="*/ 4 w 8"/>
                      <a:gd name="T5" fmla="*/ 12 h 12"/>
                      <a:gd name="T6" fmla="*/ 1 w 8"/>
                      <a:gd name="T7" fmla="*/ 7 h 12"/>
                      <a:gd name="T8" fmla="*/ 1 w 8"/>
                      <a:gd name="T9" fmla="*/ 1 h 12"/>
                      <a:gd name="T10" fmla="*/ 7 w 8"/>
                      <a:gd name="T11" fmla="*/ 0 h 12"/>
                    </a:gdLst>
                    <a:ahLst/>
                    <a:cxnLst>
                      <a:cxn ang="0">
                        <a:pos x="T0" y="T1"/>
                      </a:cxn>
                      <a:cxn ang="0">
                        <a:pos x="T2" y="T3"/>
                      </a:cxn>
                      <a:cxn ang="0">
                        <a:pos x="T4" y="T5"/>
                      </a:cxn>
                      <a:cxn ang="0">
                        <a:pos x="T6" y="T7"/>
                      </a:cxn>
                      <a:cxn ang="0">
                        <a:pos x="T8" y="T9"/>
                      </a:cxn>
                      <a:cxn ang="0">
                        <a:pos x="T10" y="T11"/>
                      </a:cxn>
                    </a:cxnLst>
                    <a:rect l="0" t="0" r="r" b="b"/>
                    <a:pathLst>
                      <a:path w="8" h="12">
                        <a:moveTo>
                          <a:pt x="7" y="0"/>
                        </a:moveTo>
                        <a:cubicBezTo>
                          <a:pt x="7" y="0"/>
                          <a:pt x="5" y="5"/>
                          <a:pt x="6" y="6"/>
                        </a:cubicBezTo>
                        <a:cubicBezTo>
                          <a:pt x="8" y="8"/>
                          <a:pt x="6" y="11"/>
                          <a:pt x="4" y="12"/>
                        </a:cubicBezTo>
                        <a:cubicBezTo>
                          <a:pt x="1" y="12"/>
                          <a:pt x="0" y="9"/>
                          <a:pt x="1" y="7"/>
                        </a:cubicBezTo>
                        <a:cubicBezTo>
                          <a:pt x="2" y="5"/>
                          <a:pt x="1" y="1"/>
                          <a:pt x="1" y="1"/>
                        </a:cubicBezTo>
                        <a:lnTo>
                          <a:pt x="7" y="0"/>
                        </a:lnTo>
                        <a:close/>
                      </a:path>
                    </a:pathLst>
                  </a:custGeom>
                  <a:solidFill>
                    <a:srgbClr val="E5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14" name="Freeform 419"/>
                  <p:cNvSpPr>
                    <a:spLocks/>
                  </p:cNvSpPr>
                  <p:nvPr/>
                </p:nvSpPr>
                <p:spPr bwMode="auto">
                  <a:xfrm>
                    <a:off x="11288713" y="8956675"/>
                    <a:ext cx="277812" cy="327025"/>
                  </a:xfrm>
                  <a:custGeom>
                    <a:avLst/>
                    <a:gdLst>
                      <a:gd name="T0" fmla="*/ 12 w 13"/>
                      <a:gd name="T1" fmla="*/ 2 h 15"/>
                      <a:gd name="T2" fmla="*/ 12 w 13"/>
                      <a:gd name="T3" fmla="*/ 5 h 15"/>
                      <a:gd name="T4" fmla="*/ 13 w 13"/>
                      <a:gd name="T5" fmla="*/ 9 h 15"/>
                      <a:gd name="T6" fmla="*/ 10 w 13"/>
                      <a:gd name="T7" fmla="*/ 12 h 15"/>
                      <a:gd name="T8" fmla="*/ 3 w 13"/>
                      <a:gd name="T9" fmla="*/ 8 h 15"/>
                      <a:gd name="T10" fmla="*/ 12 w 13"/>
                      <a:gd name="T11" fmla="*/ 2 h 15"/>
                    </a:gdLst>
                    <a:ahLst/>
                    <a:cxnLst>
                      <a:cxn ang="0">
                        <a:pos x="T0" y="T1"/>
                      </a:cxn>
                      <a:cxn ang="0">
                        <a:pos x="T2" y="T3"/>
                      </a:cxn>
                      <a:cxn ang="0">
                        <a:pos x="T4" y="T5"/>
                      </a:cxn>
                      <a:cxn ang="0">
                        <a:pos x="T6" y="T7"/>
                      </a:cxn>
                      <a:cxn ang="0">
                        <a:pos x="T8" y="T9"/>
                      </a:cxn>
                      <a:cxn ang="0">
                        <a:pos x="T10" y="T11"/>
                      </a:cxn>
                    </a:cxnLst>
                    <a:rect l="0" t="0" r="r" b="b"/>
                    <a:pathLst>
                      <a:path w="13" h="15">
                        <a:moveTo>
                          <a:pt x="12" y="2"/>
                        </a:moveTo>
                        <a:cubicBezTo>
                          <a:pt x="12" y="2"/>
                          <a:pt x="12" y="2"/>
                          <a:pt x="12" y="5"/>
                        </a:cubicBezTo>
                        <a:cubicBezTo>
                          <a:pt x="11" y="7"/>
                          <a:pt x="12" y="8"/>
                          <a:pt x="13" y="9"/>
                        </a:cubicBezTo>
                        <a:cubicBezTo>
                          <a:pt x="13" y="9"/>
                          <a:pt x="10" y="8"/>
                          <a:pt x="10" y="12"/>
                        </a:cubicBezTo>
                        <a:cubicBezTo>
                          <a:pt x="10" y="13"/>
                          <a:pt x="7" y="15"/>
                          <a:pt x="3" y="8"/>
                        </a:cubicBezTo>
                        <a:cubicBezTo>
                          <a:pt x="0" y="2"/>
                          <a:pt x="12" y="0"/>
                          <a:pt x="12" y="2"/>
                        </a:cubicBezTo>
                        <a:close/>
                      </a:path>
                    </a:pathLst>
                  </a:custGeom>
                  <a:solidFill>
                    <a:srgbClr val="F4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15" name="Freeform 420"/>
                  <p:cNvSpPr>
                    <a:spLocks/>
                  </p:cNvSpPr>
                  <p:nvPr/>
                </p:nvSpPr>
                <p:spPr bwMode="auto">
                  <a:xfrm>
                    <a:off x="11223625" y="8847138"/>
                    <a:ext cx="365125" cy="371475"/>
                  </a:xfrm>
                  <a:custGeom>
                    <a:avLst/>
                    <a:gdLst>
                      <a:gd name="T0" fmla="*/ 15 w 17"/>
                      <a:gd name="T1" fmla="*/ 10 h 17"/>
                      <a:gd name="T2" fmla="*/ 13 w 17"/>
                      <a:gd name="T3" fmla="*/ 8 h 17"/>
                      <a:gd name="T4" fmla="*/ 9 w 17"/>
                      <a:gd name="T5" fmla="*/ 13 h 17"/>
                      <a:gd name="T6" fmla="*/ 8 w 17"/>
                      <a:gd name="T7" fmla="*/ 17 h 17"/>
                      <a:gd name="T8" fmla="*/ 5 w 17"/>
                      <a:gd name="T9" fmla="*/ 15 h 17"/>
                      <a:gd name="T10" fmla="*/ 14 w 17"/>
                      <a:gd name="T11" fmla="*/ 6 h 17"/>
                      <a:gd name="T12" fmla="*/ 15 w 17"/>
                      <a:gd name="T13" fmla="*/ 10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15" y="10"/>
                        </a:moveTo>
                        <a:cubicBezTo>
                          <a:pt x="15" y="10"/>
                          <a:pt x="15" y="7"/>
                          <a:pt x="13" y="8"/>
                        </a:cubicBezTo>
                        <a:cubicBezTo>
                          <a:pt x="11" y="9"/>
                          <a:pt x="10" y="13"/>
                          <a:pt x="9" y="13"/>
                        </a:cubicBezTo>
                        <a:cubicBezTo>
                          <a:pt x="5" y="11"/>
                          <a:pt x="8" y="17"/>
                          <a:pt x="8" y="17"/>
                        </a:cubicBezTo>
                        <a:cubicBezTo>
                          <a:pt x="8" y="17"/>
                          <a:pt x="6" y="16"/>
                          <a:pt x="5" y="15"/>
                        </a:cubicBezTo>
                        <a:cubicBezTo>
                          <a:pt x="0" y="8"/>
                          <a:pt x="13" y="0"/>
                          <a:pt x="14" y="6"/>
                        </a:cubicBezTo>
                        <a:cubicBezTo>
                          <a:pt x="14" y="6"/>
                          <a:pt x="17" y="7"/>
                          <a:pt x="15" y="10"/>
                        </a:cubicBezTo>
                        <a:close/>
                      </a:path>
                    </a:pathLst>
                  </a:custGeom>
                  <a:solidFill>
                    <a:srgbClr val="7A6D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16" name="Freeform 421"/>
                  <p:cNvSpPr>
                    <a:spLocks/>
                  </p:cNvSpPr>
                  <p:nvPr/>
                </p:nvSpPr>
                <p:spPr bwMode="auto">
                  <a:xfrm>
                    <a:off x="11609388" y="9807575"/>
                    <a:ext cx="22225" cy="87313"/>
                  </a:xfrm>
                  <a:custGeom>
                    <a:avLst/>
                    <a:gdLst>
                      <a:gd name="T0" fmla="*/ 14 w 14"/>
                      <a:gd name="T1" fmla="*/ 0 h 55"/>
                      <a:gd name="T2" fmla="*/ 14 w 14"/>
                      <a:gd name="T3" fmla="*/ 28 h 55"/>
                      <a:gd name="T4" fmla="*/ 14 w 14"/>
                      <a:gd name="T5" fmla="*/ 55 h 55"/>
                      <a:gd name="T6" fmla="*/ 0 w 14"/>
                      <a:gd name="T7" fmla="*/ 55 h 55"/>
                      <a:gd name="T8" fmla="*/ 14 w 14"/>
                      <a:gd name="T9" fmla="*/ 42 h 55"/>
                      <a:gd name="T10" fmla="*/ 0 w 14"/>
                      <a:gd name="T11" fmla="*/ 28 h 55"/>
                      <a:gd name="T12" fmla="*/ 0 w 14"/>
                      <a:gd name="T13" fmla="*/ 42 h 55"/>
                      <a:gd name="T14" fmla="*/ 0 w 14"/>
                      <a:gd name="T15" fmla="*/ 42 h 55"/>
                      <a:gd name="T16" fmla="*/ 0 w 14"/>
                      <a:gd name="T17" fmla="*/ 14 h 55"/>
                      <a:gd name="T18" fmla="*/ 0 w 14"/>
                      <a:gd name="T19" fmla="*/ 0 h 55"/>
                      <a:gd name="T20" fmla="*/ 14 w 14"/>
                      <a:gd name="T2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5">
                        <a:moveTo>
                          <a:pt x="14" y="0"/>
                        </a:moveTo>
                        <a:lnTo>
                          <a:pt x="14" y="28"/>
                        </a:lnTo>
                        <a:lnTo>
                          <a:pt x="14" y="55"/>
                        </a:lnTo>
                        <a:lnTo>
                          <a:pt x="0" y="55"/>
                        </a:lnTo>
                        <a:lnTo>
                          <a:pt x="14" y="42"/>
                        </a:lnTo>
                        <a:lnTo>
                          <a:pt x="0" y="28"/>
                        </a:lnTo>
                        <a:lnTo>
                          <a:pt x="0" y="42"/>
                        </a:lnTo>
                        <a:lnTo>
                          <a:pt x="0" y="42"/>
                        </a:lnTo>
                        <a:lnTo>
                          <a:pt x="0" y="14"/>
                        </a:lnTo>
                        <a:lnTo>
                          <a:pt x="0" y="0"/>
                        </a:lnTo>
                        <a:lnTo>
                          <a:pt x="14" y="0"/>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17" name="Freeform 422"/>
                  <p:cNvSpPr>
                    <a:spLocks/>
                  </p:cNvSpPr>
                  <p:nvPr/>
                </p:nvSpPr>
                <p:spPr bwMode="auto">
                  <a:xfrm>
                    <a:off x="11609388" y="9807575"/>
                    <a:ext cx="22225" cy="87313"/>
                  </a:xfrm>
                  <a:custGeom>
                    <a:avLst/>
                    <a:gdLst>
                      <a:gd name="T0" fmla="*/ 14 w 14"/>
                      <a:gd name="T1" fmla="*/ 0 h 55"/>
                      <a:gd name="T2" fmla="*/ 14 w 14"/>
                      <a:gd name="T3" fmla="*/ 28 h 55"/>
                      <a:gd name="T4" fmla="*/ 14 w 14"/>
                      <a:gd name="T5" fmla="*/ 55 h 55"/>
                      <a:gd name="T6" fmla="*/ 0 w 14"/>
                      <a:gd name="T7" fmla="*/ 55 h 55"/>
                      <a:gd name="T8" fmla="*/ 14 w 14"/>
                      <a:gd name="T9" fmla="*/ 42 h 55"/>
                      <a:gd name="T10" fmla="*/ 0 w 14"/>
                      <a:gd name="T11" fmla="*/ 28 h 55"/>
                      <a:gd name="T12" fmla="*/ 0 w 14"/>
                      <a:gd name="T13" fmla="*/ 42 h 55"/>
                      <a:gd name="T14" fmla="*/ 0 w 14"/>
                      <a:gd name="T15" fmla="*/ 42 h 55"/>
                      <a:gd name="T16" fmla="*/ 0 w 14"/>
                      <a:gd name="T17" fmla="*/ 14 h 55"/>
                      <a:gd name="T18" fmla="*/ 0 w 14"/>
                      <a:gd name="T19" fmla="*/ 0 h 55"/>
                      <a:gd name="T20" fmla="*/ 14 w 14"/>
                      <a:gd name="T2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5">
                        <a:moveTo>
                          <a:pt x="14" y="0"/>
                        </a:moveTo>
                        <a:lnTo>
                          <a:pt x="14" y="28"/>
                        </a:lnTo>
                        <a:lnTo>
                          <a:pt x="14" y="55"/>
                        </a:lnTo>
                        <a:lnTo>
                          <a:pt x="0" y="55"/>
                        </a:lnTo>
                        <a:lnTo>
                          <a:pt x="14" y="42"/>
                        </a:lnTo>
                        <a:lnTo>
                          <a:pt x="0" y="28"/>
                        </a:lnTo>
                        <a:lnTo>
                          <a:pt x="0" y="42"/>
                        </a:lnTo>
                        <a:lnTo>
                          <a:pt x="0" y="42"/>
                        </a:lnTo>
                        <a:lnTo>
                          <a:pt x="0" y="14"/>
                        </a:lnTo>
                        <a:lnTo>
                          <a:pt x="0" y="0"/>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18" name="Freeform 423"/>
                  <p:cNvSpPr>
                    <a:spLocks/>
                  </p:cNvSpPr>
                  <p:nvPr/>
                </p:nvSpPr>
                <p:spPr bwMode="auto">
                  <a:xfrm>
                    <a:off x="11309350" y="9917113"/>
                    <a:ext cx="42862" cy="109538"/>
                  </a:xfrm>
                  <a:custGeom>
                    <a:avLst/>
                    <a:gdLst>
                      <a:gd name="T0" fmla="*/ 14 w 27"/>
                      <a:gd name="T1" fmla="*/ 0 h 69"/>
                      <a:gd name="T2" fmla="*/ 27 w 27"/>
                      <a:gd name="T3" fmla="*/ 28 h 69"/>
                      <a:gd name="T4" fmla="*/ 27 w 27"/>
                      <a:gd name="T5" fmla="*/ 41 h 69"/>
                      <a:gd name="T6" fmla="*/ 27 w 27"/>
                      <a:gd name="T7" fmla="*/ 41 h 69"/>
                      <a:gd name="T8" fmla="*/ 14 w 27"/>
                      <a:gd name="T9" fmla="*/ 28 h 69"/>
                      <a:gd name="T10" fmla="*/ 14 w 27"/>
                      <a:gd name="T11" fmla="*/ 41 h 69"/>
                      <a:gd name="T12" fmla="*/ 14 w 27"/>
                      <a:gd name="T13" fmla="*/ 69 h 69"/>
                      <a:gd name="T14" fmla="*/ 14 w 27"/>
                      <a:gd name="T15" fmla="*/ 69 h 69"/>
                      <a:gd name="T16" fmla="*/ 0 w 27"/>
                      <a:gd name="T17" fmla="*/ 41 h 69"/>
                      <a:gd name="T18" fmla="*/ 0 w 27"/>
                      <a:gd name="T19" fmla="*/ 14 h 69"/>
                      <a:gd name="T20" fmla="*/ 14 w 27"/>
                      <a:gd name="T21"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69">
                        <a:moveTo>
                          <a:pt x="14" y="0"/>
                        </a:moveTo>
                        <a:lnTo>
                          <a:pt x="27" y="28"/>
                        </a:lnTo>
                        <a:lnTo>
                          <a:pt x="27" y="41"/>
                        </a:lnTo>
                        <a:lnTo>
                          <a:pt x="27" y="41"/>
                        </a:lnTo>
                        <a:lnTo>
                          <a:pt x="14" y="28"/>
                        </a:lnTo>
                        <a:lnTo>
                          <a:pt x="14" y="41"/>
                        </a:lnTo>
                        <a:lnTo>
                          <a:pt x="14" y="69"/>
                        </a:lnTo>
                        <a:lnTo>
                          <a:pt x="14" y="69"/>
                        </a:lnTo>
                        <a:lnTo>
                          <a:pt x="0" y="41"/>
                        </a:lnTo>
                        <a:lnTo>
                          <a:pt x="0" y="14"/>
                        </a:lnTo>
                        <a:lnTo>
                          <a:pt x="14" y="0"/>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19" name="Freeform 424"/>
                  <p:cNvSpPr>
                    <a:spLocks/>
                  </p:cNvSpPr>
                  <p:nvPr/>
                </p:nvSpPr>
                <p:spPr bwMode="auto">
                  <a:xfrm>
                    <a:off x="11480800" y="9240838"/>
                    <a:ext cx="65087" cy="239713"/>
                  </a:xfrm>
                  <a:custGeom>
                    <a:avLst/>
                    <a:gdLst>
                      <a:gd name="T0" fmla="*/ 3 w 3"/>
                      <a:gd name="T1" fmla="*/ 1 h 11"/>
                      <a:gd name="T2" fmla="*/ 1 w 3"/>
                      <a:gd name="T3" fmla="*/ 0 h 11"/>
                      <a:gd name="T4" fmla="*/ 0 w 3"/>
                      <a:gd name="T5" fmla="*/ 7 h 11"/>
                      <a:gd name="T6" fmla="*/ 3 w 3"/>
                      <a:gd name="T7" fmla="*/ 11 h 11"/>
                      <a:gd name="T8" fmla="*/ 3 w 3"/>
                      <a:gd name="T9" fmla="*/ 1 h 11"/>
                    </a:gdLst>
                    <a:ahLst/>
                    <a:cxnLst>
                      <a:cxn ang="0">
                        <a:pos x="T0" y="T1"/>
                      </a:cxn>
                      <a:cxn ang="0">
                        <a:pos x="T2" y="T3"/>
                      </a:cxn>
                      <a:cxn ang="0">
                        <a:pos x="T4" y="T5"/>
                      </a:cxn>
                      <a:cxn ang="0">
                        <a:pos x="T6" y="T7"/>
                      </a:cxn>
                      <a:cxn ang="0">
                        <a:pos x="T8" y="T9"/>
                      </a:cxn>
                    </a:cxnLst>
                    <a:rect l="0" t="0" r="r" b="b"/>
                    <a:pathLst>
                      <a:path w="3" h="11">
                        <a:moveTo>
                          <a:pt x="3" y="1"/>
                        </a:moveTo>
                        <a:cubicBezTo>
                          <a:pt x="1" y="0"/>
                          <a:pt x="1" y="0"/>
                          <a:pt x="1" y="0"/>
                        </a:cubicBezTo>
                        <a:cubicBezTo>
                          <a:pt x="0" y="7"/>
                          <a:pt x="0" y="7"/>
                          <a:pt x="0" y="7"/>
                        </a:cubicBezTo>
                        <a:cubicBezTo>
                          <a:pt x="3" y="11"/>
                          <a:pt x="3" y="11"/>
                          <a:pt x="3" y="11"/>
                        </a:cubicBezTo>
                        <a:cubicBezTo>
                          <a:pt x="2" y="6"/>
                          <a:pt x="3" y="1"/>
                          <a:pt x="3" y="1"/>
                        </a:cubicBezTo>
                        <a:close/>
                      </a:path>
                    </a:pathLst>
                  </a:custGeom>
                  <a:solidFill>
                    <a:srgbClr val="F9F3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320" name="Freeform 425"/>
                  <p:cNvSpPr>
                    <a:spLocks/>
                  </p:cNvSpPr>
                  <p:nvPr/>
                </p:nvSpPr>
                <p:spPr bwMode="auto">
                  <a:xfrm>
                    <a:off x="11374438" y="9263063"/>
                    <a:ext cx="128587" cy="239713"/>
                  </a:xfrm>
                  <a:custGeom>
                    <a:avLst/>
                    <a:gdLst>
                      <a:gd name="T0" fmla="*/ 2 w 6"/>
                      <a:gd name="T1" fmla="*/ 0 h 11"/>
                      <a:gd name="T2" fmla="*/ 6 w 6"/>
                      <a:gd name="T3" fmla="*/ 6 h 11"/>
                      <a:gd name="T4" fmla="*/ 4 w 6"/>
                      <a:gd name="T5" fmla="*/ 6 h 11"/>
                      <a:gd name="T6" fmla="*/ 1 w 6"/>
                      <a:gd name="T7" fmla="*/ 11 h 11"/>
                      <a:gd name="T8" fmla="*/ 0 w 6"/>
                      <a:gd name="T9" fmla="*/ 2 h 11"/>
                      <a:gd name="T10" fmla="*/ 2 w 6"/>
                      <a:gd name="T11" fmla="*/ 0 h 11"/>
                    </a:gdLst>
                    <a:ahLst/>
                    <a:cxnLst>
                      <a:cxn ang="0">
                        <a:pos x="T0" y="T1"/>
                      </a:cxn>
                      <a:cxn ang="0">
                        <a:pos x="T2" y="T3"/>
                      </a:cxn>
                      <a:cxn ang="0">
                        <a:pos x="T4" y="T5"/>
                      </a:cxn>
                      <a:cxn ang="0">
                        <a:pos x="T6" y="T7"/>
                      </a:cxn>
                      <a:cxn ang="0">
                        <a:pos x="T8" y="T9"/>
                      </a:cxn>
                      <a:cxn ang="0">
                        <a:pos x="T10" y="T11"/>
                      </a:cxn>
                    </a:cxnLst>
                    <a:rect l="0" t="0" r="r" b="b"/>
                    <a:pathLst>
                      <a:path w="6" h="11">
                        <a:moveTo>
                          <a:pt x="2" y="0"/>
                        </a:moveTo>
                        <a:cubicBezTo>
                          <a:pt x="6" y="6"/>
                          <a:pt x="6" y="6"/>
                          <a:pt x="6" y="6"/>
                        </a:cubicBezTo>
                        <a:cubicBezTo>
                          <a:pt x="4" y="6"/>
                          <a:pt x="4" y="6"/>
                          <a:pt x="4" y="6"/>
                        </a:cubicBezTo>
                        <a:cubicBezTo>
                          <a:pt x="1" y="11"/>
                          <a:pt x="1" y="11"/>
                          <a:pt x="1" y="11"/>
                        </a:cubicBezTo>
                        <a:cubicBezTo>
                          <a:pt x="2" y="8"/>
                          <a:pt x="0" y="2"/>
                          <a:pt x="0" y="2"/>
                        </a:cubicBezTo>
                        <a:lnTo>
                          <a:pt x="2" y="0"/>
                        </a:lnTo>
                        <a:close/>
                      </a:path>
                    </a:pathLst>
                  </a:custGeom>
                  <a:solidFill>
                    <a:srgbClr val="F9F3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grpSp>
          </p:grpSp>
          <p:grpSp>
            <p:nvGrpSpPr>
              <p:cNvPr id="25" name="Group 24"/>
              <p:cNvGrpSpPr>
                <a:grpSpLocks noChangeAspect="1"/>
              </p:cNvGrpSpPr>
              <p:nvPr/>
            </p:nvGrpSpPr>
            <p:grpSpPr>
              <a:xfrm>
                <a:off x="5080552" y="3978240"/>
                <a:ext cx="1472159" cy="972000"/>
                <a:chOff x="6584811" y="2015824"/>
                <a:chExt cx="1880571" cy="1241656"/>
              </a:xfrm>
            </p:grpSpPr>
            <p:grpSp>
              <p:nvGrpSpPr>
                <p:cNvPr id="177" name="Group 176"/>
                <p:cNvGrpSpPr>
                  <a:grpSpLocks noChangeAspect="1"/>
                </p:cNvGrpSpPr>
                <p:nvPr/>
              </p:nvGrpSpPr>
              <p:grpSpPr>
                <a:xfrm>
                  <a:off x="7965140" y="2072106"/>
                  <a:ext cx="241367" cy="900000"/>
                  <a:chOff x="28514676" y="8804275"/>
                  <a:chExt cx="579437" cy="2160588"/>
                </a:xfrm>
                <a:effectLst>
                  <a:outerShdw blurRad="76200" dir="18900000" sy="23000" kx="-1200000" algn="bl" rotWithShape="0">
                    <a:prstClr val="black">
                      <a:alpha val="20000"/>
                    </a:prstClr>
                  </a:outerShdw>
                </a:effectLst>
              </p:grpSpPr>
              <p:sp>
                <p:nvSpPr>
                  <p:cNvPr id="275" name="Freeform 100"/>
                  <p:cNvSpPr>
                    <a:spLocks/>
                  </p:cNvSpPr>
                  <p:nvPr/>
                </p:nvSpPr>
                <p:spPr bwMode="auto">
                  <a:xfrm>
                    <a:off x="28665488" y="10812463"/>
                    <a:ext cx="277812" cy="152400"/>
                  </a:xfrm>
                  <a:custGeom>
                    <a:avLst/>
                    <a:gdLst>
                      <a:gd name="T0" fmla="*/ 13 w 13"/>
                      <a:gd name="T1" fmla="*/ 1 h 7"/>
                      <a:gd name="T2" fmla="*/ 9 w 13"/>
                      <a:gd name="T3" fmla="*/ 3 h 7"/>
                      <a:gd name="T4" fmla="*/ 5 w 13"/>
                      <a:gd name="T5" fmla="*/ 6 h 7"/>
                      <a:gd name="T6" fmla="*/ 2 w 13"/>
                      <a:gd name="T7" fmla="*/ 5 h 7"/>
                      <a:gd name="T8" fmla="*/ 7 w 13"/>
                      <a:gd name="T9" fmla="*/ 2 h 7"/>
                      <a:gd name="T10" fmla="*/ 10 w 13"/>
                      <a:gd name="T11" fmla="*/ 0 h 7"/>
                      <a:gd name="T12" fmla="*/ 13 w 13"/>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13" y="1"/>
                        </a:moveTo>
                        <a:cubicBezTo>
                          <a:pt x="9" y="3"/>
                          <a:pt x="9" y="3"/>
                          <a:pt x="9" y="3"/>
                        </a:cubicBezTo>
                        <a:cubicBezTo>
                          <a:pt x="9" y="3"/>
                          <a:pt x="6" y="6"/>
                          <a:pt x="5" y="6"/>
                        </a:cubicBezTo>
                        <a:cubicBezTo>
                          <a:pt x="3" y="7"/>
                          <a:pt x="0" y="6"/>
                          <a:pt x="2" y="5"/>
                        </a:cubicBezTo>
                        <a:cubicBezTo>
                          <a:pt x="3" y="4"/>
                          <a:pt x="7" y="2"/>
                          <a:pt x="7" y="2"/>
                        </a:cubicBezTo>
                        <a:cubicBezTo>
                          <a:pt x="10" y="0"/>
                          <a:pt x="10" y="0"/>
                          <a:pt x="10" y="0"/>
                        </a:cubicBezTo>
                        <a:lnTo>
                          <a:pt x="13" y="1"/>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76" name="Freeform 101"/>
                  <p:cNvSpPr>
                    <a:spLocks/>
                  </p:cNvSpPr>
                  <p:nvPr/>
                </p:nvSpPr>
                <p:spPr bwMode="auto">
                  <a:xfrm>
                    <a:off x="28514676" y="10725150"/>
                    <a:ext cx="257175" cy="152400"/>
                  </a:xfrm>
                  <a:custGeom>
                    <a:avLst/>
                    <a:gdLst>
                      <a:gd name="T0" fmla="*/ 12 w 12"/>
                      <a:gd name="T1" fmla="*/ 1 h 7"/>
                      <a:gd name="T2" fmla="*/ 9 w 12"/>
                      <a:gd name="T3" fmla="*/ 3 h 7"/>
                      <a:gd name="T4" fmla="*/ 4 w 12"/>
                      <a:gd name="T5" fmla="*/ 6 h 7"/>
                      <a:gd name="T6" fmla="*/ 1 w 12"/>
                      <a:gd name="T7" fmla="*/ 5 h 7"/>
                      <a:gd name="T8" fmla="*/ 6 w 12"/>
                      <a:gd name="T9" fmla="*/ 2 h 7"/>
                      <a:gd name="T10" fmla="*/ 9 w 12"/>
                      <a:gd name="T11" fmla="*/ 0 h 7"/>
                      <a:gd name="T12" fmla="*/ 12 w 12"/>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12" h="7">
                        <a:moveTo>
                          <a:pt x="12" y="1"/>
                        </a:moveTo>
                        <a:cubicBezTo>
                          <a:pt x="9" y="3"/>
                          <a:pt x="9" y="3"/>
                          <a:pt x="9" y="3"/>
                        </a:cubicBezTo>
                        <a:cubicBezTo>
                          <a:pt x="9" y="3"/>
                          <a:pt x="5" y="6"/>
                          <a:pt x="4" y="6"/>
                        </a:cubicBezTo>
                        <a:cubicBezTo>
                          <a:pt x="3" y="7"/>
                          <a:pt x="0" y="6"/>
                          <a:pt x="1" y="5"/>
                        </a:cubicBezTo>
                        <a:cubicBezTo>
                          <a:pt x="3" y="4"/>
                          <a:pt x="6" y="2"/>
                          <a:pt x="6" y="2"/>
                        </a:cubicBezTo>
                        <a:cubicBezTo>
                          <a:pt x="9" y="0"/>
                          <a:pt x="9" y="0"/>
                          <a:pt x="9" y="0"/>
                        </a:cubicBezTo>
                        <a:lnTo>
                          <a:pt x="12" y="1"/>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77" name="Freeform 102"/>
                  <p:cNvSpPr>
                    <a:spLocks/>
                  </p:cNvSpPr>
                  <p:nvPr/>
                </p:nvSpPr>
                <p:spPr bwMode="auto">
                  <a:xfrm>
                    <a:off x="28708351" y="9829800"/>
                    <a:ext cx="63500" cy="960438"/>
                  </a:xfrm>
                  <a:custGeom>
                    <a:avLst/>
                    <a:gdLst>
                      <a:gd name="T0" fmla="*/ 0 w 40"/>
                      <a:gd name="T1" fmla="*/ 605 h 605"/>
                      <a:gd name="T2" fmla="*/ 40 w 40"/>
                      <a:gd name="T3" fmla="*/ 578 h 605"/>
                      <a:gd name="T4" fmla="*/ 40 w 40"/>
                      <a:gd name="T5" fmla="*/ 14 h 605"/>
                      <a:gd name="T6" fmla="*/ 0 w 40"/>
                      <a:gd name="T7" fmla="*/ 0 h 605"/>
                      <a:gd name="T8" fmla="*/ 0 w 40"/>
                      <a:gd name="T9" fmla="*/ 605 h 605"/>
                    </a:gdLst>
                    <a:ahLst/>
                    <a:cxnLst>
                      <a:cxn ang="0">
                        <a:pos x="T0" y="T1"/>
                      </a:cxn>
                      <a:cxn ang="0">
                        <a:pos x="T2" y="T3"/>
                      </a:cxn>
                      <a:cxn ang="0">
                        <a:pos x="T4" y="T5"/>
                      </a:cxn>
                      <a:cxn ang="0">
                        <a:pos x="T6" y="T7"/>
                      </a:cxn>
                      <a:cxn ang="0">
                        <a:pos x="T8" y="T9"/>
                      </a:cxn>
                    </a:cxnLst>
                    <a:rect l="0" t="0" r="r" b="b"/>
                    <a:pathLst>
                      <a:path w="40" h="605">
                        <a:moveTo>
                          <a:pt x="0" y="605"/>
                        </a:moveTo>
                        <a:lnTo>
                          <a:pt x="40" y="578"/>
                        </a:lnTo>
                        <a:lnTo>
                          <a:pt x="40" y="14"/>
                        </a:lnTo>
                        <a:lnTo>
                          <a:pt x="0" y="0"/>
                        </a:lnTo>
                        <a:lnTo>
                          <a:pt x="0" y="605"/>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78" name="Freeform 103"/>
                  <p:cNvSpPr>
                    <a:spLocks/>
                  </p:cNvSpPr>
                  <p:nvPr/>
                </p:nvSpPr>
                <p:spPr bwMode="auto">
                  <a:xfrm>
                    <a:off x="28643263" y="9807575"/>
                    <a:ext cx="65087" cy="982663"/>
                  </a:xfrm>
                  <a:custGeom>
                    <a:avLst/>
                    <a:gdLst>
                      <a:gd name="T0" fmla="*/ 0 w 41"/>
                      <a:gd name="T1" fmla="*/ 0 h 619"/>
                      <a:gd name="T2" fmla="*/ 41 w 41"/>
                      <a:gd name="T3" fmla="*/ 14 h 619"/>
                      <a:gd name="T4" fmla="*/ 41 w 41"/>
                      <a:gd name="T5" fmla="*/ 619 h 619"/>
                      <a:gd name="T6" fmla="*/ 0 w 41"/>
                      <a:gd name="T7" fmla="*/ 606 h 619"/>
                      <a:gd name="T8" fmla="*/ 0 w 41"/>
                      <a:gd name="T9" fmla="*/ 0 h 619"/>
                    </a:gdLst>
                    <a:ahLst/>
                    <a:cxnLst>
                      <a:cxn ang="0">
                        <a:pos x="T0" y="T1"/>
                      </a:cxn>
                      <a:cxn ang="0">
                        <a:pos x="T2" y="T3"/>
                      </a:cxn>
                      <a:cxn ang="0">
                        <a:pos x="T4" y="T5"/>
                      </a:cxn>
                      <a:cxn ang="0">
                        <a:pos x="T6" y="T7"/>
                      </a:cxn>
                      <a:cxn ang="0">
                        <a:pos x="T8" y="T9"/>
                      </a:cxn>
                    </a:cxnLst>
                    <a:rect l="0" t="0" r="r" b="b"/>
                    <a:pathLst>
                      <a:path w="41" h="619">
                        <a:moveTo>
                          <a:pt x="0" y="0"/>
                        </a:moveTo>
                        <a:lnTo>
                          <a:pt x="41" y="14"/>
                        </a:lnTo>
                        <a:lnTo>
                          <a:pt x="41" y="619"/>
                        </a:lnTo>
                        <a:lnTo>
                          <a:pt x="0" y="606"/>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79" name="Freeform 104"/>
                  <p:cNvSpPr>
                    <a:spLocks/>
                  </p:cNvSpPr>
                  <p:nvPr/>
                </p:nvSpPr>
                <p:spPr bwMode="auto">
                  <a:xfrm>
                    <a:off x="28857576" y="9982200"/>
                    <a:ext cx="85725" cy="895350"/>
                  </a:xfrm>
                  <a:custGeom>
                    <a:avLst/>
                    <a:gdLst>
                      <a:gd name="T0" fmla="*/ 0 w 54"/>
                      <a:gd name="T1" fmla="*/ 564 h 564"/>
                      <a:gd name="T2" fmla="*/ 54 w 54"/>
                      <a:gd name="T3" fmla="*/ 537 h 564"/>
                      <a:gd name="T4" fmla="*/ 54 w 54"/>
                      <a:gd name="T5" fmla="*/ 14 h 564"/>
                      <a:gd name="T6" fmla="*/ 0 w 54"/>
                      <a:gd name="T7" fmla="*/ 0 h 564"/>
                      <a:gd name="T8" fmla="*/ 0 w 54"/>
                      <a:gd name="T9" fmla="*/ 564 h 564"/>
                    </a:gdLst>
                    <a:ahLst/>
                    <a:cxnLst>
                      <a:cxn ang="0">
                        <a:pos x="T0" y="T1"/>
                      </a:cxn>
                      <a:cxn ang="0">
                        <a:pos x="T2" y="T3"/>
                      </a:cxn>
                      <a:cxn ang="0">
                        <a:pos x="T4" y="T5"/>
                      </a:cxn>
                      <a:cxn ang="0">
                        <a:pos x="T6" y="T7"/>
                      </a:cxn>
                      <a:cxn ang="0">
                        <a:pos x="T8" y="T9"/>
                      </a:cxn>
                    </a:cxnLst>
                    <a:rect l="0" t="0" r="r" b="b"/>
                    <a:pathLst>
                      <a:path w="54" h="564">
                        <a:moveTo>
                          <a:pt x="0" y="564"/>
                        </a:moveTo>
                        <a:lnTo>
                          <a:pt x="54" y="537"/>
                        </a:lnTo>
                        <a:lnTo>
                          <a:pt x="54" y="14"/>
                        </a:lnTo>
                        <a:lnTo>
                          <a:pt x="0" y="0"/>
                        </a:lnTo>
                        <a:lnTo>
                          <a:pt x="0" y="564"/>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80" name="Freeform 105"/>
                  <p:cNvSpPr>
                    <a:spLocks/>
                  </p:cNvSpPr>
                  <p:nvPr/>
                </p:nvSpPr>
                <p:spPr bwMode="auto">
                  <a:xfrm>
                    <a:off x="28814713" y="9894888"/>
                    <a:ext cx="42862" cy="982663"/>
                  </a:xfrm>
                  <a:custGeom>
                    <a:avLst/>
                    <a:gdLst>
                      <a:gd name="T0" fmla="*/ 0 w 27"/>
                      <a:gd name="T1" fmla="*/ 0 h 619"/>
                      <a:gd name="T2" fmla="*/ 27 w 27"/>
                      <a:gd name="T3" fmla="*/ 14 h 619"/>
                      <a:gd name="T4" fmla="*/ 27 w 27"/>
                      <a:gd name="T5" fmla="*/ 619 h 619"/>
                      <a:gd name="T6" fmla="*/ 0 w 27"/>
                      <a:gd name="T7" fmla="*/ 606 h 619"/>
                      <a:gd name="T8" fmla="*/ 0 w 27"/>
                      <a:gd name="T9" fmla="*/ 0 h 619"/>
                    </a:gdLst>
                    <a:ahLst/>
                    <a:cxnLst>
                      <a:cxn ang="0">
                        <a:pos x="T0" y="T1"/>
                      </a:cxn>
                      <a:cxn ang="0">
                        <a:pos x="T2" y="T3"/>
                      </a:cxn>
                      <a:cxn ang="0">
                        <a:pos x="T4" y="T5"/>
                      </a:cxn>
                      <a:cxn ang="0">
                        <a:pos x="T6" y="T7"/>
                      </a:cxn>
                      <a:cxn ang="0">
                        <a:pos x="T8" y="T9"/>
                      </a:cxn>
                    </a:cxnLst>
                    <a:rect l="0" t="0" r="r" b="b"/>
                    <a:pathLst>
                      <a:path w="27" h="619">
                        <a:moveTo>
                          <a:pt x="0" y="0"/>
                        </a:moveTo>
                        <a:lnTo>
                          <a:pt x="27" y="14"/>
                        </a:lnTo>
                        <a:lnTo>
                          <a:pt x="27" y="619"/>
                        </a:lnTo>
                        <a:lnTo>
                          <a:pt x="0" y="606"/>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81" name="Freeform 106"/>
                  <p:cNvSpPr>
                    <a:spLocks/>
                  </p:cNvSpPr>
                  <p:nvPr/>
                </p:nvSpPr>
                <p:spPr bwMode="auto">
                  <a:xfrm>
                    <a:off x="28986163" y="10069513"/>
                    <a:ext cx="42862" cy="153988"/>
                  </a:xfrm>
                  <a:custGeom>
                    <a:avLst/>
                    <a:gdLst>
                      <a:gd name="T0" fmla="*/ 0 w 27"/>
                      <a:gd name="T1" fmla="*/ 0 h 97"/>
                      <a:gd name="T2" fmla="*/ 0 w 27"/>
                      <a:gd name="T3" fmla="*/ 28 h 97"/>
                      <a:gd name="T4" fmla="*/ 0 w 27"/>
                      <a:gd name="T5" fmla="*/ 55 h 97"/>
                      <a:gd name="T6" fmla="*/ 14 w 27"/>
                      <a:gd name="T7" fmla="*/ 55 h 97"/>
                      <a:gd name="T8" fmla="*/ 0 w 27"/>
                      <a:gd name="T9" fmla="*/ 28 h 97"/>
                      <a:gd name="T10" fmla="*/ 14 w 27"/>
                      <a:gd name="T11" fmla="*/ 55 h 97"/>
                      <a:gd name="T12" fmla="*/ 14 w 27"/>
                      <a:gd name="T13" fmla="*/ 97 h 97"/>
                      <a:gd name="T14" fmla="*/ 14 w 27"/>
                      <a:gd name="T15" fmla="*/ 97 h 97"/>
                      <a:gd name="T16" fmla="*/ 27 w 27"/>
                      <a:gd name="T17" fmla="*/ 55 h 97"/>
                      <a:gd name="T18" fmla="*/ 27 w 27"/>
                      <a:gd name="T19" fmla="*/ 0 h 97"/>
                      <a:gd name="T20" fmla="*/ 0 w 27"/>
                      <a:gd name="T21"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97">
                        <a:moveTo>
                          <a:pt x="0" y="0"/>
                        </a:moveTo>
                        <a:lnTo>
                          <a:pt x="0" y="28"/>
                        </a:lnTo>
                        <a:lnTo>
                          <a:pt x="0" y="55"/>
                        </a:lnTo>
                        <a:lnTo>
                          <a:pt x="14" y="55"/>
                        </a:lnTo>
                        <a:lnTo>
                          <a:pt x="0" y="28"/>
                        </a:lnTo>
                        <a:lnTo>
                          <a:pt x="14" y="55"/>
                        </a:lnTo>
                        <a:lnTo>
                          <a:pt x="14" y="97"/>
                        </a:lnTo>
                        <a:lnTo>
                          <a:pt x="14" y="97"/>
                        </a:lnTo>
                        <a:lnTo>
                          <a:pt x="27" y="55"/>
                        </a:lnTo>
                        <a:lnTo>
                          <a:pt x="27" y="0"/>
                        </a:lnTo>
                        <a:lnTo>
                          <a:pt x="0" y="0"/>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82" name="Freeform 107"/>
                  <p:cNvSpPr>
                    <a:spLocks/>
                  </p:cNvSpPr>
                  <p:nvPr/>
                </p:nvSpPr>
                <p:spPr bwMode="auto">
                  <a:xfrm>
                    <a:off x="28986163" y="10048875"/>
                    <a:ext cx="42862" cy="42863"/>
                  </a:xfrm>
                  <a:custGeom>
                    <a:avLst/>
                    <a:gdLst>
                      <a:gd name="T0" fmla="*/ 0 w 27"/>
                      <a:gd name="T1" fmla="*/ 0 h 27"/>
                      <a:gd name="T2" fmla="*/ 0 w 27"/>
                      <a:gd name="T3" fmla="*/ 13 h 27"/>
                      <a:gd name="T4" fmla="*/ 27 w 27"/>
                      <a:gd name="T5" fmla="*/ 27 h 27"/>
                      <a:gd name="T6" fmla="*/ 27 w 27"/>
                      <a:gd name="T7" fmla="*/ 0 h 27"/>
                      <a:gd name="T8" fmla="*/ 0 w 27"/>
                      <a:gd name="T9" fmla="*/ 0 h 27"/>
                    </a:gdLst>
                    <a:ahLst/>
                    <a:cxnLst>
                      <a:cxn ang="0">
                        <a:pos x="T0" y="T1"/>
                      </a:cxn>
                      <a:cxn ang="0">
                        <a:pos x="T2" y="T3"/>
                      </a:cxn>
                      <a:cxn ang="0">
                        <a:pos x="T4" y="T5"/>
                      </a:cxn>
                      <a:cxn ang="0">
                        <a:pos x="T6" y="T7"/>
                      </a:cxn>
                      <a:cxn ang="0">
                        <a:pos x="T8" y="T9"/>
                      </a:cxn>
                    </a:cxnLst>
                    <a:rect l="0" t="0" r="r" b="b"/>
                    <a:pathLst>
                      <a:path w="27" h="27">
                        <a:moveTo>
                          <a:pt x="0" y="0"/>
                        </a:moveTo>
                        <a:lnTo>
                          <a:pt x="0" y="13"/>
                        </a:lnTo>
                        <a:lnTo>
                          <a:pt x="27" y="27"/>
                        </a:lnTo>
                        <a:lnTo>
                          <a:pt x="27" y="0"/>
                        </a:lnTo>
                        <a:lnTo>
                          <a:pt x="0" y="0"/>
                        </a:lnTo>
                        <a:close/>
                      </a:path>
                    </a:pathLst>
                  </a:custGeom>
                  <a:solidFill>
                    <a:srgbClr val="E8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83" name="Freeform 108"/>
                  <p:cNvSpPr>
                    <a:spLocks/>
                  </p:cNvSpPr>
                  <p:nvPr/>
                </p:nvSpPr>
                <p:spPr bwMode="auto">
                  <a:xfrm>
                    <a:off x="28557538" y="9852025"/>
                    <a:ext cx="42862" cy="152400"/>
                  </a:xfrm>
                  <a:custGeom>
                    <a:avLst/>
                    <a:gdLst>
                      <a:gd name="T0" fmla="*/ 0 w 27"/>
                      <a:gd name="T1" fmla="*/ 0 h 96"/>
                      <a:gd name="T2" fmla="*/ 0 w 27"/>
                      <a:gd name="T3" fmla="*/ 55 h 96"/>
                      <a:gd name="T4" fmla="*/ 14 w 27"/>
                      <a:gd name="T5" fmla="*/ 96 h 96"/>
                      <a:gd name="T6" fmla="*/ 27 w 27"/>
                      <a:gd name="T7" fmla="*/ 96 h 96"/>
                      <a:gd name="T8" fmla="*/ 14 w 27"/>
                      <a:gd name="T9" fmla="*/ 55 h 96"/>
                      <a:gd name="T10" fmla="*/ 14 w 27"/>
                      <a:gd name="T11" fmla="*/ 41 h 96"/>
                      <a:gd name="T12" fmla="*/ 27 w 27"/>
                      <a:gd name="T13" fmla="*/ 69 h 96"/>
                      <a:gd name="T14" fmla="*/ 27 w 27"/>
                      <a:gd name="T15" fmla="*/ 55 h 96"/>
                      <a:gd name="T16" fmla="*/ 27 w 27"/>
                      <a:gd name="T17" fmla="*/ 41 h 96"/>
                      <a:gd name="T18" fmla="*/ 27 w 27"/>
                      <a:gd name="T19" fmla="*/ 0 h 96"/>
                      <a:gd name="T20" fmla="*/ 0 w 27"/>
                      <a:gd name="T21"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96">
                        <a:moveTo>
                          <a:pt x="0" y="0"/>
                        </a:moveTo>
                        <a:lnTo>
                          <a:pt x="0" y="55"/>
                        </a:lnTo>
                        <a:lnTo>
                          <a:pt x="14" y="96"/>
                        </a:lnTo>
                        <a:lnTo>
                          <a:pt x="27" y="96"/>
                        </a:lnTo>
                        <a:lnTo>
                          <a:pt x="14" y="55"/>
                        </a:lnTo>
                        <a:lnTo>
                          <a:pt x="14" y="41"/>
                        </a:lnTo>
                        <a:lnTo>
                          <a:pt x="27" y="69"/>
                        </a:lnTo>
                        <a:lnTo>
                          <a:pt x="27" y="55"/>
                        </a:lnTo>
                        <a:lnTo>
                          <a:pt x="27" y="41"/>
                        </a:lnTo>
                        <a:lnTo>
                          <a:pt x="27" y="0"/>
                        </a:lnTo>
                        <a:lnTo>
                          <a:pt x="0" y="0"/>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84" name="Freeform 109"/>
                  <p:cNvSpPr>
                    <a:spLocks/>
                  </p:cNvSpPr>
                  <p:nvPr/>
                </p:nvSpPr>
                <p:spPr bwMode="auto">
                  <a:xfrm>
                    <a:off x="28557538" y="9852025"/>
                    <a:ext cx="42862" cy="152400"/>
                  </a:xfrm>
                  <a:custGeom>
                    <a:avLst/>
                    <a:gdLst>
                      <a:gd name="T0" fmla="*/ 0 w 27"/>
                      <a:gd name="T1" fmla="*/ 0 h 96"/>
                      <a:gd name="T2" fmla="*/ 0 w 27"/>
                      <a:gd name="T3" fmla="*/ 55 h 96"/>
                      <a:gd name="T4" fmla="*/ 14 w 27"/>
                      <a:gd name="T5" fmla="*/ 96 h 96"/>
                      <a:gd name="T6" fmla="*/ 27 w 27"/>
                      <a:gd name="T7" fmla="*/ 96 h 96"/>
                      <a:gd name="T8" fmla="*/ 14 w 27"/>
                      <a:gd name="T9" fmla="*/ 55 h 96"/>
                      <a:gd name="T10" fmla="*/ 14 w 27"/>
                      <a:gd name="T11" fmla="*/ 41 h 96"/>
                      <a:gd name="T12" fmla="*/ 27 w 27"/>
                      <a:gd name="T13" fmla="*/ 69 h 96"/>
                      <a:gd name="T14" fmla="*/ 27 w 27"/>
                      <a:gd name="T15" fmla="*/ 55 h 96"/>
                      <a:gd name="T16" fmla="*/ 27 w 27"/>
                      <a:gd name="T17" fmla="*/ 41 h 96"/>
                      <a:gd name="T18" fmla="*/ 27 w 27"/>
                      <a:gd name="T19" fmla="*/ 0 h 96"/>
                      <a:gd name="T20" fmla="*/ 0 w 27"/>
                      <a:gd name="T21"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96">
                        <a:moveTo>
                          <a:pt x="0" y="0"/>
                        </a:moveTo>
                        <a:lnTo>
                          <a:pt x="0" y="55"/>
                        </a:lnTo>
                        <a:lnTo>
                          <a:pt x="14" y="96"/>
                        </a:lnTo>
                        <a:lnTo>
                          <a:pt x="27" y="96"/>
                        </a:lnTo>
                        <a:lnTo>
                          <a:pt x="14" y="55"/>
                        </a:lnTo>
                        <a:lnTo>
                          <a:pt x="14" y="41"/>
                        </a:lnTo>
                        <a:lnTo>
                          <a:pt x="27" y="69"/>
                        </a:lnTo>
                        <a:lnTo>
                          <a:pt x="27" y="55"/>
                        </a:lnTo>
                        <a:lnTo>
                          <a:pt x="27" y="41"/>
                        </a:lnTo>
                        <a:lnTo>
                          <a:pt x="27"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85" name="Freeform 110"/>
                  <p:cNvSpPr>
                    <a:spLocks/>
                  </p:cNvSpPr>
                  <p:nvPr/>
                </p:nvSpPr>
                <p:spPr bwMode="auto">
                  <a:xfrm>
                    <a:off x="28557538" y="9829800"/>
                    <a:ext cx="42862" cy="44450"/>
                  </a:xfrm>
                  <a:custGeom>
                    <a:avLst/>
                    <a:gdLst>
                      <a:gd name="T0" fmla="*/ 0 w 27"/>
                      <a:gd name="T1" fmla="*/ 0 h 28"/>
                      <a:gd name="T2" fmla="*/ 0 w 27"/>
                      <a:gd name="T3" fmla="*/ 14 h 28"/>
                      <a:gd name="T4" fmla="*/ 27 w 27"/>
                      <a:gd name="T5" fmla="*/ 28 h 28"/>
                      <a:gd name="T6" fmla="*/ 27 w 27"/>
                      <a:gd name="T7" fmla="*/ 14 h 28"/>
                      <a:gd name="T8" fmla="*/ 0 w 27"/>
                      <a:gd name="T9" fmla="*/ 0 h 28"/>
                    </a:gdLst>
                    <a:ahLst/>
                    <a:cxnLst>
                      <a:cxn ang="0">
                        <a:pos x="T0" y="T1"/>
                      </a:cxn>
                      <a:cxn ang="0">
                        <a:pos x="T2" y="T3"/>
                      </a:cxn>
                      <a:cxn ang="0">
                        <a:pos x="T4" y="T5"/>
                      </a:cxn>
                      <a:cxn ang="0">
                        <a:pos x="T6" y="T7"/>
                      </a:cxn>
                      <a:cxn ang="0">
                        <a:pos x="T8" y="T9"/>
                      </a:cxn>
                    </a:cxnLst>
                    <a:rect l="0" t="0" r="r" b="b"/>
                    <a:pathLst>
                      <a:path w="27" h="28">
                        <a:moveTo>
                          <a:pt x="0" y="0"/>
                        </a:moveTo>
                        <a:lnTo>
                          <a:pt x="0" y="14"/>
                        </a:lnTo>
                        <a:lnTo>
                          <a:pt x="27" y="28"/>
                        </a:lnTo>
                        <a:lnTo>
                          <a:pt x="27" y="14"/>
                        </a:lnTo>
                        <a:lnTo>
                          <a:pt x="0" y="0"/>
                        </a:lnTo>
                        <a:close/>
                      </a:path>
                    </a:pathLst>
                  </a:custGeom>
                  <a:solidFill>
                    <a:srgbClr val="E8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86" name="Freeform 111"/>
                  <p:cNvSpPr>
                    <a:spLocks/>
                  </p:cNvSpPr>
                  <p:nvPr/>
                </p:nvSpPr>
                <p:spPr bwMode="auto">
                  <a:xfrm>
                    <a:off x="28557538" y="9196388"/>
                    <a:ext cx="236537" cy="765175"/>
                  </a:xfrm>
                  <a:custGeom>
                    <a:avLst/>
                    <a:gdLst>
                      <a:gd name="T0" fmla="*/ 11 w 11"/>
                      <a:gd name="T1" fmla="*/ 35 h 35"/>
                      <a:gd name="T2" fmla="*/ 11 w 11"/>
                      <a:gd name="T3" fmla="*/ 0 h 35"/>
                      <a:gd name="T4" fmla="*/ 7 w 11"/>
                      <a:gd name="T5" fmla="*/ 0 h 35"/>
                      <a:gd name="T6" fmla="*/ 0 w 11"/>
                      <a:gd name="T7" fmla="*/ 30 h 35"/>
                      <a:gd name="T8" fmla="*/ 2 w 11"/>
                      <a:gd name="T9" fmla="*/ 31 h 35"/>
                      <a:gd name="T10" fmla="*/ 4 w 11"/>
                      <a:gd name="T11" fmla="*/ 13 h 35"/>
                      <a:gd name="T12" fmla="*/ 3 w 11"/>
                      <a:gd name="T13" fmla="*/ 31 h 35"/>
                      <a:gd name="T14" fmla="*/ 11 w 11"/>
                      <a:gd name="T15" fmla="*/ 35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35">
                        <a:moveTo>
                          <a:pt x="11" y="35"/>
                        </a:moveTo>
                        <a:cubicBezTo>
                          <a:pt x="11" y="0"/>
                          <a:pt x="11" y="0"/>
                          <a:pt x="11" y="0"/>
                        </a:cubicBezTo>
                        <a:cubicBezTo>
                          <a:pt x="10" y="0"/>
                          <a:pt x="9" y="0"/>
                          <a:pt x="7" y="0"/>
                        </a:cubicBezTo>
                        <a:cubicBezTo>
                          <a:pt x="4" y="2"/>
                          <a:pt x="0" y="1"/>
                          <a:pt x="0" y="30"/>
                        </a:cubicBezTo>
                        <a:cubicBezTo>
                          <a:pt x="2" y="31"/>
                          <a:pt x="2" y="31"/>
                          <a:pt x="2" y="31"/>
                        </a:cubicBezTo>
                        <a:cubicBezTo>
                          <a:pt x="2" y="31"/>
                          <a:pt x="3" y="13"/>
                          <a:pt x="4" y="13"/>
                        </a:cubicBezTo>
                        <a:cubicBezTo>
                          <a:pt x="4" y="13"/>
                          <a:pt x="5" y="12"/>
                          <a:pt x="3" y="31"/>
                        </a:cubicBezTo>
                        <a:lnTo>
                          <a:pt x="11" y="35"/>
                        </a:lnTo>
                        <a:close/>
                      </a:path>
                    </a:pathLst>
                  </a:custGeom>
                  <a:solidFill>
                    <a:srgbClr val="CCBF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87" name="Freeform 112"/>
                  <p:cNvSpPr>
                    <a:spLocks/>
                  </p:cNvSpPr>
                  <p:nvPr/>
                </p:nvSpPr>
                <p:spPr bwMode="auto">
                  <a:xfrm>
                    <a:off x="28794076" y="9196388"/>
                    <a:ext cx="257175" cy="895350"/>
                  </a:xfrm>
                  <a:custGeom>
                    <a:avLst/>
                    <a:gdLst>
                      <a:gd name="T0" fmla="*/ 0 w 12"/>
                      <a:gd name="T1" fmla="*/ 35 h 41"/>
                      <a:gd name="T2" fmla="*/ 8 w 12"/>
                      <a:gd name="T3" fmla="*/ 39 h 41"/>
                      <a:gd name="T4" fmla="*/ 7 w 12"/>
                      <a:gd name="T5" fmla="*/ 17 h 41"/>
                      <a:gd name="T6" fmla="*/ 9 w 12"/>
                      <a:gd name="T7" fmla="*/ 39 h 41"/>
                      <a:gd name="T8" fmla="*/ 11 w 12"/>
                      <a:gd name="T9" fmla="*/ 41 h 41"/>
                      <a:gd name="T10" fmla="*/ 0 w 12"/>
                      <a:gd name="T11" fmla="*/ 0 h 41"/>
                      <a:gd name="T12" fmla="*/ 0 w 12"/>
                      <a:gd name="T13" fmla="*/ 35 h 41"/>
                    </a:gdLst>
                    <a:ahLst/>
                    <a:cxnLst>
                      <a:cxn ang="0">
                        <a:pos x="T0" y="T1"/>
                      </a:cxn>
                      <a:cxn ang="0">
                        <a:pos x="T2" y="T3"/>
                      </a:cxn>
                      <a:cxn ang="0">
                        <a:pos x="T4" y="T5"/>
                      </a:cxn>
                      <a:cxn ang="0">
                        <a:pos x="T6" y="T7"/>
                      </a:cxn>
                      <a:cxn ang="0">
                        <a:pos x="T8" y="T9"/>
                      </a:cxn>
                      <a:cxn ang="0">
                        <a:pos x="T10" y="T11"/>
                      </a:cxn>
                      <a:cxn ang="0">
                        <a:pos x="T12" y="T13"/>
                      </a:cxn>
                    </a:cxnLst>
                    <a:rect l="0" t="0" r="r" b="b"/>
                    <a:pathLst>
                      <a:path w="12" h="41">
                        <a:moveTo>
                          <a:pt x="0" y="35"/>
                        </a:moveTo>
                        <a:cubicBezTo>
                          <a:pt x="8" y="39"/>
                          <a:pt x="8" y="39"/>
                          <a:pt x="8" y="39"/>
                        </a:cubicBezTo>
                        <a:cubicBezTo>
                          <a:pt x="5" y="18"/>
                          <a:pt x="7" y="17"/>
                          <a:pt x="7" y="17"/>
                        </a:cubicBezTo>
                        <a:cubicBezTo>
                          <a:pt x="9" y="19"/>
                          <a:pt x="9" y="39"/>
                          <a:pt x="9" y="39"/>
                        </a:cubicBezTo>
                        <a:cubicBezTo>
                          <a:pt x="11" y="41"/>
                          <a:pt x="11" y="41"/>
                          <a:pt x="11" y="41"/>
                        </a:cubicBezTo>
                        <a:cubicBezTo>
                          <a:pt x="12" y="16"/>
                          <a:pt x="12" y="3"/>
                          <a:pt x="0" y="0"/>
                        </a:cubicBezTo>
                        <a:lnTo>
                          <a:pt x="0" y="35"/>
                        </a:lnTo>
                        <a:close/>
                      </a:path>
                    </a:pathLst>
                  </a:custGeom>
                  <a:solidFill>
                    <a:srgbClr val="BCB2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88" name="Freeform 113"/>
                  <p:cNvSpPr>
                    <a:spLocks/>
                  </p:cNvSpPr>
                  <p:nvPr/>
                </p:nvSpPr>
                <p:spPr bwMode="auto">
                  <a:xfrm>
                    <a:off x="28708351" y="9088438"/>
                    <a:ext cx="171450" cy="217488"/>
                  </a:xfrm>
                  <a:custGeom>
                    <a:avLst/>
                    <a:gdLst>
                      <a:gd name="T0" fmla="*/ 1 w 8"/>
                      <a:gd name="T1" fmla="*/ 0 h 10"/>
                      <a:gd name="T2" fmla="*/ 1 w 8"/>
                      <a:gd name="T3" fmla="*/ 5 h 10"/>
                      <a:gd name="T4" fmla="*/ 3 w 8"/>
                      <a:gd name="T5" fmla="*/ 9 h 10"/>
                      <a:gd name="T6" fmla="*/ 7 w 8"/>
                      <a:gd name="T7" fmla="*/ 7 h 10"/>
                      <a:gd name="T8" fmla="*/ 7 w 8"/>
                      <a:gd name="T9" fmla="*/ 0 h 10"/>
                      <a:gd name="T10" fmla="*/ 1 w 8"/>
                      <a:gd name="T11" fmla="*/ 0 h 10"/>
                    </a:gdLst>
                    <a:ahLst/>
                    <a:cxnLst>
                      <a:cxn ang="0">
                        <a:pos x="T0" y="T1"/>
                      </a:cxn>
                      <a:cxn ang="0">
                        <a:pos x="T2" y="T3"/>
                      </a:cxn>
                      <a:cxn ang="0">
                        <a:pos x="T4" y="T5"/>
                      </a:cxn>
                      <a:cxn ang="0">
                        <a:pos x="T6" y="T7"/>
                      </a:cxn>
                      <a:cxn ang="0">
                        <a:pos x="T8" y="T9"/>
                      </a:cxn>
                      <a:cxn ang="0">
                        <a:pos x="T10" y="T11"/>
                      </a:cxn>
                    </a:cxnLst>
                    <a:rect l="0" t="0" r="r" b="b"/>
                    <a:pathLst>
                      <a:path w="8" h="10">
                        <a:moveTo>
                          <a:pt x="1" y="0"/>
                        </a:moveTo>
                        <a:cubicBezTo>
                          <a:pt x="1" y="0"/>
                          <a:pt x="2" y="4"/>
                          <a:pt x="1" y="5"/>
                        </a:cubicBezTo>
                        <a:cubicBezTo>
                          <a:pt x="0" y="6"/>
                          <a:pt x="2" y="9"/>
                          <a:pt x="3" y="9"/>
                        </a:cubicBezTo>
                        <a:cubicBezTo>
                          <a:pt x="6" y="10"/>
                          <a:pt x="8" y="8"/>
                          <a:pt x="7" y="7"/>
                        </a:cubicBezTo>
                        <a:cubicBezTo>
                          <a:pt x="6" y="5"/>
                          <a:pt x="7" y="0"/>
                          <a:pt x="7" y="0"/>
                        </a:cubicBezTo>
                        <a:lnTo>
                          <a:pt x="1" y="0"/>
                        </a:lnTo>
                        <a:close/>
                      </a:path>
                    </a:pathLst>
                  </a:custGeom>
                  <a:solidFill>
                    <a:srgbClr val="E5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89" name="Freeform 114"/>
                  <p:cNvSpPr>
                    <a:spLocks/>
                  </p:cNvSpPr>
                  <p:nvPr/>
                </p:nvSpPr>
                <p:spPr bwMode="auto">
                  <a:xfrm>
                    <a:off x="28665488" y="8869363"/>
                    <a:ext cx="342900" cy="327025"/>
                  </a:xfrm>
                  <a:custGeom>
                    <a:avLst/>
                    <a:gdLst>
                      <a:gd name="T0" fmla="*/ 2 w 16"/>
                      <a:gd name="T1" fmla="*/ 2 h 15"/>
                      <a:gd name="T2" fmla="*/ 2 w 16"/>
                      <a:gd name="T3" fmla="*/ 5 h 15"/>
                      <a:gd name="T4" fmla="*/ 0 w 16"/>
                      <a:gd name="T5" fmla="*/ 9 h 15"/>
                      <a:gd name="T6" fmla="*/ 2 w 16"/>
                      <a:gd name="T7" fmla="*/ 9 h 15"/>
                      <a:gd name="T8" fmla="*/ 2 w 16"/>
                      <a:gd name="T9" fmla="*/ 13 h 15"/>
                      <a:gd name="T10" fmla="*/ 12 w 16"/>
                      <a:gd name="T11" fmla="*/ 9 h 15"/>
                      <a:gd name="T12" fmla="*/ 2 w 16"/>
                      <a:gd name="T13" fmla="*/ 2 h 15"/>
                    </a:gdLst>
                    <a:ahLst/>
                    <a:cxnLst>
                      <a:cxn ang="0">
                        <a:pos x="T0" y="T1"/>
                      </a:cxn>
                      <a:cxn ang="0">
                        <a:pos x="T2" y="T3"/>
                      </a:cxn>
                      <a:cxn ang="0">
                        <a:pos x="T4" y="T5"/>
                      </a:cxn>
                      <a:cxn ang="0">
                        <a:pos x="T6" y="T7"/>
                      </a:cxn>
                      <a:cxn ang="0">
                        <a:pos x="T8" y="T9"/>
                      </a:cxn>
                      <a:cxn ang="0">
                        <a:pos x="T10" y="T11"/>
                      </a:cxn>
                      <a:cxn ang="0">
                        <a:pos x="T12" y="T13"/>
                      </a:cxn>
                    </a:cxnLst>
                    <a:rect l="0" t="0" r="r" b="b"/>
                    <a:pathLst>
                      <a:path w="16" h="15">
                        <a:moveTo>
                          <a:pt x="2" y="2"/>
                        </a:moveTo>
                        <a:cubicBezTo>
                          <a:pt x="2" y="2"/>
                          <a:pt x="2" y="2"/>
                          <a:pt x="2" y="5"/>
                        </a:cubicBezTo>
                        <a:cubicBezTo>
                          <a:pt x="2" y="7"/>
                          <a:pt x="0" y="8"/>
                          <a:pt x="0" y="9"/>
                        </a:cubicBezTo>
                        <a:cubicBezTo>
                          <a:pt x="0" y="10"/>
                          <a:pt x="2" y="8"/>
                          <a:pt x="2" y="9"/>
                        </a:cubicBezTo>
                        <a:cubicBezTo>
                          <a:pt x="2" y="10"/>
                          <a:pt x="2" y="12"/>
                          <a:pt x="2" y="13"/>
                        </a:cubicBezTo>
                        <a:cubicBezTo>
                          <a:pt x="2" y="14"/>
                          <a:pt x="8" y="15"/>
                          <a:pt x="12" y="9"/>
                        </a:cubicBezTo>
                        <a:cubicBezTo>
                          <a:pt x="16" y="2"/>
                          <a:pt x="2" y="0"/>
                          <a:pt x="2" y="2"/>
                        </a:cubicBezTo>
                        <a:close/>
                      </a:path>
                    </a:pathLst>
                  </a:custGeom>
                  <a:solidFill>
                    <a:srgbClr val="F4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90" name="Freeform 115"/>
                  <p:cNvSpPr>
                    <a:spLocks/>
                  </p:cNvSpPr>
                  <p:nvPr/>
                </p:nvSpPr>
                <p:spPr bwMode="auto">
                  <a:xfrm>
                    <a:off x="28665488" y="8804275"/>
                    <a:ext cx="428625" cy="284163"/>
                  </a:xfrm>
                  <a:custGeom>
                    <a:avLst/>
                    <a:gdLst>
                      <a:gd name="T0" fmla="*/ 11 w 20"/>
                      <a:gd name="T1" fmla="*/ 13 h 13"/>
                      <a:gd name="T2" fmla="*/ 12 w 20"/>
                      <a:gd name="T3" fmla="*/ 11 h 13"/>
                      <a:gd name="T4" fmla="*/ 10 w 20"/>
                      <a:gd name="T5" fmla="*/ 11 h 13"/>
                      <a:gd name="T6" fmla="*/ 2 w 20"/>
                      <a:gd name="T7" fmla="*/ 7 h 13"/>
                      <a:gd name="T8" fmla="*/ 2 w 20"/>
                      <a:gd name="T9" fmla="*/ 5 h 13"/>
                      <a:gd name="T10" fmla="*/ 11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11" y="13"/>
                        </a:moveTo>
                        <a:cubicBezTo>
                          <a:pt x="11" y="13"/>
                          <a:pt x="12" y="11"/>
                          <a:pt x="12" y="11"/>
                        </a:cubicBezTo>
                        <a:cubicBezTo>
                          <a:pt x="11" y="11"/>
                          <a:pt x="10" y="11"/>
                          <a:pt x="10" y="11"/>
                        </a:cubicBezTo>
                        <a:cubicBezTo>
                          <a:pt x="9" y="6"/>
                          <a:pt x="2" y="7"/>
                          <a:pt x="2" y="7"/>
                        </a:cubicBezTo>
                        <a:cubicBezTo>
                          <a:pt x="0" y="6"/>
                          <a:pt x="2" y="5"/>
                          <a:pt x="2" y="5"/>
                        </a:cubicBezTo>
                        <a:cubicBezTo>
                          <a:pt x="2" y="0"/>
                          <a:pt x="20" y="5"/>
                          <a:pt x="11" y="13"/>
                        </a:cubicBezTo>
                        <a:close/>
                      </a:path>
                    </a:pathLst>
                  </a:custGeom>
                  <a:solidFill>
                    <a:srgbClr val="605D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91" name="Freeform 116"/>
                  <p:cNvSpPr>
                    <a:spLocks/>
                  </p:cNvSpPr>
                  <p:nvPr/>
                </p:nvSpPr>
                <p:spPr bwMode="auto">
                  <a:xfrm>
                    <a:off x="28728988" y="9305925"/>
                    <a:ext cx="150812" cy="174625"/>
                  </a:xfrm>
                  <a:custGeom>
                    <a:avLst/>
                    <a:gdLst>
                      <a:gd name="T0" fmla="*/ 0 w 95"/>
                      <a:gd name="T1" fmla="*/ 41 h 110"/>
                      <a:gd name="T2" fmla="*/ 27 w 95"/>
                      <a:gd name="T3" fmla="*/ 0 h 110"/>
                      <a:gd name="T4" fmla="*/ 95 w 95"/>
                      <a:gd name="T5" fmla="*/ 0 h 110"/>
                      <a:gd name="T6" fmla="*/ 68 w 95"/>
                      <a:gd name="T7" fmla="*/ 110 h 110"/>
                      <a:gd name="T8" fmla="*/ 14 w 95"/>
                      <a:gd name="T9" fmla="*/ 110 h 110"/>
                      <a:gd name="T10" fmla="*/ 0 w 95"/>
                      <a:gd name="T11" fmla="*/ 41 h 110"/>
                    </a:gdLst>
                    <a:ahLst/>
                    <a:cxnLst>
                      <a:cxn ang="0">
                        <a:pos x="T0" y="T1"/>
                      </a:cxn>
                      <a:cxn ang="0">
                        <a:pos x="T2" y="T3"/>
                      </a:cxn>
                      <a:cxn ang="0">
                        <a:pos x="T4" y="T5"/>
                      </a:cxn>
                      <a:cxn ang="0">
                        <a:pos x="T6" y="T7"/>
                      </a:cxn>
                      <a:cxn ang="0">
                        <a:pos x="T8" y="T9"/>
                      </a:cxn>
                      <a:cxn ang="0">
                        <a:pos x="T10" y="T11"/>
                      </a:cxn>
                    </a:cxnLst>
                    <a:rect l="0" t="0" r="r" b="b"/>
                    <a:pathLst>
                      <a:path w="95" h="110">
                        <a:moveTo>
                          <a:pt x="0" y="41"/>
                        </a:moveTo>
                        <a:lnTo>
                          <a:pt x="27" y="0"/>
                        </a:lnTo>
                        <a:lnTo>
                          <a:pt x="95" y="0"/>
                        </a:lnTo>
                        <a:lnTo>
                          <a:pt x="68" y="110"/>
                        </a:lnTo>
                        <a:lnTo>
                          <a:pt x="14" y="110"/>
                        </a:lnTo>
                        <a:lnTo>
                          <a:pt x="0" y="41"/>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92" name="Freeform 117"/>
                  <p:cNvSpPr>
                    <a:spLocks/>
                  </p:cNvSpPr>
                  <p:nvPr/>
                </p:nvSpPr>
                <p:spPr bwMode="auto">
                  <a:xfrm>
                    <a:off x="28708351" y="9196388"/>
                    <a:ext cx="85725" cy="174625"/>
                  </a:xfrm>
                  <a:custGeom>
                    <a:avLst/>
                    <a:gdLst>
                      <a:gd name="T0" fmla="*/ 13 w 54"/>
                      <a:gd name="T1" fmla="*/ 0 h 110"/>
                      <a:gd name="T2" fmla="*/ 54 w 54"/>
                      <a:gd name="T3" fmla="*/ 69 h 110"/>
                      <a:gd name="T4" fmla="*/ 27 w 54"/>
                      <a:gd name="T5" fmla="*/ 110 h 110"/>
                      <a:gd name="T6" fmla="*/ 0 w 54"/>
                      <a:gd name="T7" fmla="*/ 0 h 110"/>
                      <a:gd name="T8" fmla="*/ 13 w 54"/>
                      <a:gd name="T9" fmla="*/ 0 h 110"/>
                    </a:gdLst>
                    <a:ahLst/>
                    <a:cxnLst>
                      <a:cxn ang="0">
                        <a:pos x="T0" y="T1"/>
                      </a:cxn>
                      <a:cxn ang="0">
                        <a:pos x="T2" y="T3"/>
                      </a:cxn>
                      <a:cxn ang="0">
                        <a:pos x="T4" y="T5"/>
                      </a:cxn>
                      <a:cxn ang="0">
                        <a:pos x="T6" y="T7"/>
                      </a:cxn>
                      <a:cxn ang="0">
                        <a:pos x="T8" y="T9"/>
                      </a:cxn>
                    </a:cxnLst>
                    <a:rect l="0" t="0" r="r" b="b"/>
                    <a:pathLst>
                      <a:path w="54" h="110">
                        <a:moveTo>
                          <a:pt x="13" y="0"/>
                        </a:moveTo>
                        <a:lnTo>
                          <a:pt x="54" y="69"/>
                        </a:lnTo>
                        <a:lnTo>
                          <a:pt x="27" y="110"/>
                        </a:lnTo>
                        <a:lnTo>
                          <a:pt x="0" y="0"/>
                        </a:lnTo>
                        <a:lnTo>
                          <a:pt x="13" y="0"/>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93" name="Freeform 118"/>
                  <p:cNvSpPr>
                    <a:spLocks/>
                  </p:cNvSpPr>
                  <p:nvPr/>
                </p:nvSpPr>
                <p:spPr bwMode="auto">
                  <a:xfrm>
                    <a:off x="28794076" y="9218613"/>
                    <a:ext cx="85725" cy="152400"/>
                  </a:xfrm>
                  <a:custGeom>
                    <a:avLst/>
                    <a:gdLst>
                      <a:gd name="T0" fmla="*/ 0 w 54"/>
                      <a:gd name="T1" fmla="*/ 55 h 96"/>
                      <a:gd name="T2" fmla="*/ 54 w 54"/>
                      <a:gd name="T3" fmla="*/ 0 h 96"/>
                      <a:gd name="T4" fmla="*/ 54 w 54"/>
                      <a:gd name="T5" fmla="*/ 14 h 96"/>
                      <a:gd name="T6" fmla="*/ 40 w 54"/>
                      <a:gd name="T7" fmla="*/ 96 h 96"/>
                      <a:gd name="T8" fmla="*/ 0 w 54"/>
                      <a:gd name="T9" fmla="*/ 55 h 96"/>
                    </a:gdLst>
                    <a:ahLst/>
                    <a:cxnLst>
                      <a:cxn ang="0">
                        <a:pos x="T0" y="T1"/>
                      </a:cxn>
                      <a:cxn ang="0">
                        <a:pos x="T2" y="T3"/>
                      </a:cxn>
                      <a:cxn ang="0">
                        <a:pos x="T4" y="T5"/>
                      </a:cxn>
                      <a:cxn ang="0">
                        <a:pos x="T6" y="T7"/>
                      </a:cxn>
                      <a:cxn ang="0">
                        <a:pos x="T8" y="T9"/>
                      </a:cxn>
                    </a:cxnLst>
                    <a:rect l="0" t="0" r="r" b="b"/>
                    <a:pathLst>
                      <a:path w="54" h="96">
                        <a:moveTo>
                          <a:pt x="0" y="55"/>
                        </a:moveTo>
                        <a:lnTo>
                          <a:pt x="54" y="0"/>
                        </a:lnTo>
                        <a:lnTo>
                          <a:pt x="54" y="14"/>
                        </a:lnTo>
                        <a:lnTo>
                          <a:pt x="40" y="96"/>
                        </a:lnTo>
                        <a:lnTo>
                          <a:pt x="0" y="55"/>
                        </a:ln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94" name="Freeform 119"/>
                  <p:cNvSpPr>
                    <a:spLocks/>
                  </p:cNvSpPr>
                  <p:nvPr/>
                </p:nvSpPr>
                <p:spPr bwMode="auto">
                  <a:xfrm>
                    <a:off x="28751213" y="9305925"/>
                    <a:ext cx="85725" cy="239713"/>
                  </a:xfrm>
                  <a:custGeom>
                    <a:avLst/>
                    <a:gdLst>
                      <a:gd name="T0" fmla="*/ 27 w 54"/>
                      <a:gd name="T1" fmla="*/ 0 h 151"/>
                      <a:gd name="T2" fmla="*/ 0 w 54"/>
                      <a:gd name="T3" fmla="*/ 28 h 151"/>
                      <a:gd name="T4" fmla="*/ 13 w 54"/>
                      <a:gd name="T5" fmla="*/ 41 h 151"/>
                      <a:gd name="T6" fmla="*/ 0 w 54"/>
                      <a:gd name="T7" fmla="*/ 96 h 151"/>
                      <a:gd name="T8" fmla="*/ 27 w 54"/>
                      <a:gd name="T9" fmla="*/ 151 h 151"/>
                      <a:gd name="T10" fmla="*/ 40 w 54"/>
                      <a:gd name="T11" fmla="*/ 96 h 151"/>
                      <a:gd name="T12" fmla="*/ 40 w 54"/>
                      <a:gd name="T13" fmla="*/ 55 h 151"/>
                      <a:gd name="T14" fmla="*/ 54 w 54"/>
                      <a:gd name="T15" fmla="*/ 28 h 151"/>
                      <a:gd name="T16" fmla="*/ 27 w 54"/>
                      <a:gd name="T17"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151">
                        <a:moveTo>
                          <a:pt x="27" y="0"/>
                        </a:moveTo>
                        <a:lnTo>
                          <a:pt x="0" y="28"/>
                        </a:lnTo>
                        <a:lnTo>
                          <a:pt x="13" y="41"/>
                        </a:lnTo>
                        <a:lnTo>
                          <a:pt x="0" y="96"/>
                        </a:lnTo>
                        <a:lnTo>
                          <a:pt x="27" y="151"/>
                        </a:lnTo>
                        <a:lnTo>
                          <a:pt x="40" y="96"/>
                        </a:lnTo>
                        <a:lnTo>
                          <a:pt x="40" y="55"/>
                        </a:lnTo>
                        <a:lnTo>
                          <a:pt x="54" y="28"/>
                        </a:lnTo>
                        <a:lnTo>
                          <a:pt x="27" y="0"/>
                        </a:lnTo>
                        <a:close/>
                      </a:path>
                    </a:pathLst>
                  </a:custGeom>
                  <a:solidFill>
                    <a:srgbClr val="F79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95" name="Freeform 120"/>
                  <p:cNvSpPr>
                    <a:spLocks/>
                  </p:cNvSpPr>
                  <p:nvPr/>
                </p:nvSpPr>
                <p:spPr bwMode="auto">
                  <a:xfrm>
                    <a:off x="28665488" y="9196388"/>
                    <a:ext cx="128587" cy="349250"/>
                  </a:xfrm>
                  <a:custGeom>
                    <a:avLst/>
                    <a:gdLst>
                      <a:gd name="T0" fmla="*/ 2 w 6"/>
                      <a:gd name="T1" fmla="*/ 0 h 16"/>
                      <a:gd name="T2" fmla="*/ 6 w 6"/>
                      <a:gd name="T3" fmla="*/ 16 h 16"/>
                      <a:gd name="T4" fmla="*/ 0 w 6"/>
                      <a:gd name="T5" fmla="*/ 6 h 16"/>
                      <a:gd name="T6" fmla="*/ 3 w 6"/>
                      <a:gd name="T7" fmla="*/ 5 h 16"/>
                      <a:gd name="T8" fmla="*/ 0 w 6"/>
                      <a:gd name="T9" fmla="*/ 3 h 16"/>
                      <a:gd name="T10" fmla="*/ 2 w 6"/>
                      <a:gd name="T11" fmla="*/ 0 h 16"/>
                    </a:gdLst>
                    <a:ahLst/>
                    <a:cxnLst>
                      <a:cxn ang="0">
                        <a:pos x="T0" y="T1"/>
                      </a:cxn>
                      <a:cxn ang="0">
                        <a:pos x="T2" y="T3"/>
                      </a:cxn>
                      <a:cxn ang="0">
                        <a:pos x="T4" y="T5"/>
                      </a:cxn>
                      <a:cxn ang="0">
                        <a:pos x="T6" y="T7"/>
                      </a:cxn>
                      <a:cxn ang="0">
                        <a:pos x="T8" y="T9"/>
                      </a:cxn>
                      <a:cxn ang="0">
                        <a:pos x="T10" y="T11"/>
                      </a:cxn>
                    </a:cxnLst>
                    <a:rect l="0" t="0" r="r" b="b"/>
                    <a:pathLst>
                      <a:path w="6" h="16">
                        <a:moveTo>
                          <a:pt x="2" y="0"/>
                        </a:moveTo>
                        <a:cubicBezTo>
                          <a:pt x="6" y="16"/>
                          <a:pt x="6" y="16"/>
                          <a:pt x="6" y="16"/>
                        </a:cubicBezTo>
                        <a:cubicBezTo>
                          <a:pt x="6" y="16"/>
                          <a:pt x="0" y="7"/>
                          <a:pt x="0" y="6"/>
                        </a:cubicBezTo>
                        <a:cubicBezTo>
                          <a:pt x="1" y="5"/>
                          <a:pt x="3" y="5"/>
                          <a:pt x="3" y="5"/>
                        </a:cubicBezTo>
                        <a:cubicBezTo>
                          <a:pt x="3" y="5"/>
                          <a:pt x="0" y="4"/>
                          <a:pt x="0" y="3"/>
                        </a:cubicBezTo>
                        <a:cubicBezTo>
                          <a:pt x="0" y="2"/>
                          <a:pt x="2" y="0"/>
                          <a:pt x="2" y="0"/>
                        </a:cubicBezTo>
                        <a:close/>
                      </a:path>
                    </a:pathLst>
                  </a:custGeom>
                  <a:solidFill>
                    <a:srgbClr val="D6C8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96" name="Freeform 121"/>
                  <p:cNvSpPr>
                    <a:spLocks/>
                  </p:cNvSpPr>
                  <p:nvPr/>
                </p:nvSpPr>
                <p:spPr bwMode="auto">
                  <a:xfrm>
                    <a:off x="28794076" y="9240838"/>
                    <a:ext cx="128587" cy="304800"/>
                  </a:xfrm>
                  <a:custGeom>
                    <a:avLst/>
                    <a:gdLst>
                      <a:gd name="T0" fmla="*/ 4 w 6"/>
                      <a:gd name="T1" fmla="*/ 0 h 14"/>
                      <a:gd name="T2" fmla="*/ 0 w 6"/>
                      <a:gd name="T3" fmla="*/ 14 h 14"/>
                      <a:gd name="T4" fmla="*/ 6 w 6"/>
                      <a:gd name="T5" fmla="*/ 8 h 14"/>
                      <a:gd name="T6" fmla="*/ 4 w 6"/>
                      <a:gd name="T7" fmla="*/ 5 h 14"/>
                      <a:gd name="T8" fmla="*/ 6 w 6"/>
                      <a:gd name="T9" fmla="*/ 5 h 14"/>
                      <a:gd name="T10" fmla="*/ 4 w 6"/>
                      <a:gd name="T11" fmla="*/ 0 h 14"/>
                    </a:gdLst>
                    <a:ahLst/>
                    <a:cxnLst>
                      <a:cxn ang="0">
                        <a:pos x="T0" y="T1"/>
                      </a:cxn>
                      <a:cxn ang="0">
                        <a:pos x="T2" y="T3"/>
                      </a:cxn>
                      <a:cxn ang="0">
                        <a:pos x="T4" y="T5"/>
                      </a:cxn>
                      <a:cxn ang="0">
                        <a:pos x="T6" y="T7"/>
                      </a:cxn>
                      <a:cxn ang="0">
                        <a:pos x="T8" y="T9"/>
                      </a:cxn>
                      <a:cxn ang="0">
                        <a:pos x="T10" y="T11"/>
                      </a:cxn>
                    </a:cxnLst>
                    <a:rect l="0" t="0" r="r" b="b"/>
                    <a:pathLst>
                      <a:path w="6" h="14">
                        <a:moveTo>
                          <a:pt x="4" y="0"/>
                        </a:moveTo>
                        <a:cubicBezTo>
                          <a:pt x="0" y="14"/>
                          <a:pt x="0" y="14"/>
                          <a:pt x="0" y="14"/>
                        </a:cubicBezTo>
                        <a:cubicBezTo>
                          <a:pt x="0" y="14"/>
                          <a:pt x="5" y="8"/>
                          <a:pt x="6" y="8"/>
                        </a:cubicBezTo>
                        <a:cubicBezTo>
                          <a:pt x="6" y="7"/>
                          <a:pt x="4" y="5"/>
                          <a:pt x="4" y="5"/>
                        </a:cubicBezTo>
                        <a:cubicBezTo>
                          <a:pt x="4" y="5"/>
                          <a:pt x="6" y="5"/>
                          <a:pt x="6" y="5"/>
                        </a:cubicBezTo>
                        <a:cubicBezTo>
                          <a:pt x="6" y="4"/>
                          <a:pt x="4" y="0"/>
                          <a:pt x="4" y="0"/>
                        </a:cubicBezTo>
                        <a:close/>
                      </a:path>
                    </a:pathLst>
                  </a:custGeom>
                  <a:solidFill>
                    <a:srgbClr val="CCBF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grpSp>
            <p:grpSp>
              <p:nvGrpSpPr>
                <p:cNvPr id="178" name="Group 177"/>
                <p:cNvGrpSpPr>
                  <a:grpSpLocks noChangeAspect="1"/>
                </p:cNvGrpSpPr>
                <p:nvPr/>
              </p:nvGrpSpPr>
              <p:grpSpPr>
                <a:xfrm>
                  <a:off x="8235803" y="2227156"/>
                  <a:ext cx="229579" cy="900000"/>
                  <a:chOff x="26736676" y="8759825"/>
                  <a:chExt cx="557212" cy="2184401"/>
                </a:xfrm>
                <a:effectLst>
                  <a:outerShdw blurRad="76200" dir="18900000" sy="23000" kx="-1200000" algn="bl" rotWithShape="0">
                    <a:prstClr val="black">
                      <a:alpha val="20000"/>
                    </a:prstClr>
                  </a:outerShdw>
                </a:effectLst>
              </p:grpSpPr>
              <p:sp>
                <p:nvSpPr>
                  <p:cNvPr id="257" name="Freeform 122"/>
                  <p:cNvSpPr>
                    <a:spLocks/>
                  </p:cNvSpPr>
                  <p:nvPr/>
                </p:nvSpPr>
                <p:spPr bwMode="auto">
                  <a:xfrm>
                    <a:off x="26779538" y="9829800"/>
                    <a:ext cx="65087" cy="152400"/>
                  </a:xfrm>
                  <a:custGeom>
                    <a:avLst/>
                    <a:gdLst>
                      <a:gd name="T0" fmla="*/ 14 w 41"/>
                      <a:gd name="T1" fmla="*/ 0 h 96"/>
                      <a:gd name="T2" fmla="*/ 0 w 41"/>
                      <a:gd name="T3" fmla="*/ 55 h 96"/>
                      <a:gd name="T4" fmla="*/ 27 w 41"/>
                      <a:gd name="T5" fmla="*/ 96 h 96"/>
                      <a:gd name="T6" fmla="*/ 27 w 41"/>
                      <a:gd name="T7" fmla="*/ 96 h 96"/>
                      <a:gd name="T8" fmla="*/ 14 w 41"/>
                      <a:gd name="T9" fmla="*/ 55 h 96"/>
                      <a:gd name="T10" fmla="*/ 27 w 41"/>
                      <a:gd name="T11" fmla="*/ 41 h 96"/>
                      <a:gd name="T12" fmla="*/ 27 w 41"/>
                      <a:gd name="T13" fmla="*/ 69 h 96"/>
                      <a:gd name="T14" fmla="*/ 41 w 41"/>
                      <a:gd name="T15" fmla="*/ 55 h 96"/>
                      <a:gd name="T16" fmla="*/ 41 w 41"/>
                      <a:gd name="T17" fmla="*/ 41 h 96"/>
                      <a:gd name="T18" fmla="*/ 27 w 41"/>
                      <a:gd name="T19" fmla="*/ 0 h 96"/>
                      <a:gd name="T20" fmla="*/ 14 w 41"/>
                      <a:gd name="T21"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96">
                        <a:moveTo>
                          <a:pt x="14" y="0"/>
                        </a:moveTo>
                        <a:lnTo>
                          <a:pt x="0" y="55"/>
                        </a:lnTo>
                        <a:lnTo>
                          <a:pt x="27" y="96"/>
                        </a:lnTo>
                        <a:lnTo>
                          <a:pt x="27" y="96"/>
                        </a:lnTo>
                        <a:lnTo>
                          <a:pt x="14" y="55"/>
                        </a:lnTo>
                        <a:lnTo>
                          <a:pt x="27" y="41"/>
                        </a:lnTo>
                        <a:lnTo>
                          <a:pt x="27" y="69"/>
                        </a:lnTo>
                        <a:lnTo>
                          <a:pt x="41" y="55"/>
                        </a:lnTo>
                        <a:lnTo>
                          <a:pt x="41" y="41"/>
                        </a:lnTo>
                        <a:lnTo>
                          <a:pt x="27" y="0"/>
                        </a:lnTo>
                        <a:lnTo>
                          <a:pt x="14" y="0"/>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58" name="Freeform 123"/>
                  <p:cNvSpPr>
                    <a:spLocks/>
                  </p:cNvSpPr>
                  <p:nvPr/>
                </p:nvSpPr>
                <p:spPr bwMode="auto">
                  <a:xfrm>
                    <a:off x="26779538" y="9829800"/>
                    <a:ext cx="65087" cy="152400"/>
                  </a:xfrm>
                  <a:custGeom>
                    <a:avLst/>
                    <a:gdLst>
                      <a:gd name="T0" fmla="*/ 14 w 41"/>
                      <a:gd name="T1" fmla="*/ 0 h 96"/>
                      <a:gd name="T2" fmla="*/ 0 w 41"/>
                      <a:gd name="T3" fmla="*/ 55 h 96"/>
                      <a:gd name="T4" fmla="*/ 27 w 41"/>
                      <a:gd name="T5" fmla="*/ 96 h 96"/>
                      <a:gd name="T6" fmla="*/ 27 w 41"/>
                      <a:gd name="T7" fmla="*/ 96 h 96"/>
                      <a:gd name="T8" fmla="*/ 14 w 41"/>
                      <a:gd name="T9" fmla="*/ 55 h 96"/>
                      <a:gd name="T10" fmla="*/ 27 w 41"/>
                      <a:gd name="T11" fmla="*/ 41 h 96"/>
                      <a:gd name="T12" fmla="*/ 27 w 41"/>
                      <a:gd name="T13" fmla="*/ 69 h 96"/>
                      <a:gd name="T14" fmla="*/ 41 w 41"/>
                      <a:gd name="T15" fmla="*/ 55 h 96"/>
                      <a:gd name="T16" fmla="*/ 41 w 41"/>
                      <a:gd name="T17" fmla="*/ 41 h 96"/>
                      <a:gd name="T18" fmla="*/ 27 w 41"/>
                      <a:gd name="T19" fmla="*/ 0 h 96"/>
                      <a:gd name="T20" fmla="*/ 14 w 41"/>
                      <a:gd name="T21"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96">
                        <a:moveTo>
                          <a:pt x="14" y="0"/>
                        </a:moveTo>
                        <a:lnTo>
                          <a:pt x="0" y="55"/>
                        </a:lnTo>
                        <a:lnTo>
                          <a:pt x="27" y="96"/>
                        </a:lnTo>
                        <a:lnTo>
                          <a:pt x="27" y="96"/>
                        </a:lnTo>
                        <a:lnTo>
                          <a:pt x="14" y="55"/>
                        </a:lnTo>
                        <a:lnTo>
                          <a:pt x="27" y="41"/>
                        </a:lnTo>
                        <a:lnTo>
                          <a:pt x="27" y="69"/>
                        </a:lnTo>
                        <a:lnTo>
                          <a:pt x="41" y="55"/>
                        </a:lnTo>
                        <a:lnTo>
                          <a:pt x="41" y="41"/>
                        </a:lnTo>
                        <a:lnTo>
                          <a:pt x="27" y="0"/>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59" name="Freeform 124"/>
                  <p:cNvSpPr>
                    <a:spLocks/>
                  </p:cNvSpPr>
                  <p:nvPr/>
                </p:nvSpPr>
                <p:spPr bwMode="auto">
                  <a:xfrm>
                    <a:off x="26801763" y="9807575"/>
                    <a:ext cx="42862" cy="44450"/>
                  </a:xfrm>
                  <a:custGeom>
                    <a:avLst/>
                    <a:gdLst>
                      <a:gd name="T0" fmla="*/ 0 w 27"/>
                      <a:gd name="T1" fmla="*/ 0 h 28"/>
                      <a:gd name="T2" fmla="*/ 0 w 27"/>
                      <a:gd name="T3" fmla="*/ 14 h 28"/>
                      <a:gd name="T4" fmla="*/ 27 w 27"/>
                      <a:gd name="T5" fmla="*/ 28 h 28"/>
                      <a:gd name="T6" fmla="*/ 27 w 27"/>
                      <a:gd name="T7" fmla="*/ 14 h 28"/>
                      <a:gd name="T8" fmla="*/ 0 w 27"/>
                      <a:gd name="T9" fmla="*/ 0 h 28"/>
                    </a:gdLst>
                    <a:ahLst/>
                    <a:cxnLst>
                      <a:cxn ang="0">
                        <a:pos x="T0" y="T1"/>
                      </a:cxn>
                      <a:cxn ang="0">
                        <a:pos x="T2" y="T3"/>
                      </a:cxn>
                      <a:cxn ang="0">
                        <a:pos x="T4" y="T5"/>
                      </a:cxn>
                      <a:cxn ang="0">
                        <a:pos x="T6" y="T7"/>
                      </a:cxn>
                      <a:cxn ang="0">
                        <a:pos x="T8" y="T9"/>
                      </a:cxn>
                    </a:cxnLst>
                    <a:rect l="0" t="0" r="r" b="b"/>
                    <a:pathLst>
                      <a:path w="27" h="28">
                        <a:moveTo>
                          <a:pt x="0" y="0"/>
                        </a:moveTo>
                        <a:lnTo>
                          <a:pt x="0" y="14"/>
                        </a:lnTo>
                        <a:lnTo>
                          <a:pt x="27" y="28"/>
                        </a:lnTo>
                        <a:lnTo>
                          <a:pt x="27" y="14"/>
                        </a:lnTo>
                        <a:lnTo>
                          <a:pt x="0" y="0"/>
                        </a:lnTo>
                        <a:close/>
                      </a:path>
                    </a:pathLst>
                  </a:custGeom>
                  <a:solidFill>
                    <a:srgbClr val="E8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60" name="Freeform 125"/>
                  <p:cNvSpPr>
                    <a:spLocks/>
                  </p:cNvSpPr>
                  <p:nvPr/>
                </p:nvSpPr>
                <p:spPr bwMode="auto">
                  <a:xfrm>
                    <a:off x="26736676" y="10702925"/>
                    <a:ext cx="277812" cy="153988"/>
                  </a:xfrm>
                  <a:custGeom>
                    <a:avLst/>
                    <a:gdLst>
                      <a:gd name="T0" fmla="*/ 13 w 13"/>
                      <a:gd name="T1" fmla="*/ 1 h 7"/>
                      <a:gd name="T2" fmla="*/ 9 w 13"/>
                      <a:gd name="T3" fmla="*/ 3 h 7"/>
                      <a:gd name="T4" fmla="*/ 5 w 13"/>
                      <a:gd name="T5" fmla="*/ 6 h 7"/>
                      <a:gd name="T6" fmla="*/ 2 w 13"/>
                      <a:gd name="T7" fmla="*/ 5 h 7"/>
                      <a:gd name="T8" fmla="*/ 7 w 13"/>
                      <a:gd name="T9" fmla="*/ 2 h 7"/>
                      <a:gd name="T10" fmla="*/ 10 w 13"/>
                      <a:gd name="T11" fmla="*/ 0 h 7"/>
                      <a:gd name="T12" fmla="*/ 13 w 13"/>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13" y="1"/>
                        </a:moveTo>
                        <a:cubicBezTo>
                          <a:pt x="9" y="3"/>
                          <a:pt x="9" y="3"/>
                          <a:pt x="9" y="3"/>
                        </a:cubicBezTo>
                        <a:cubicBezTo>
                          <a:pt x="9" y="3"/>
                          <a:pt x="6" y="6"/>
                          <a:pt x="5" y="6"/>
                        </a:cubicBezTo>
                        <a:cubicBezTo>
                          <a:pt x="3" y="7"/>
                          <a:pt x="0" y="6"/>
                          <a:pt x="2" y="5"/>
                        </a:cubicBezTo>
                        <a:cubicBezTo>
                          <a:pt x="3" y="4"/>
                          <a:pt x="7" y="2"/>
                          <a:pt x="7" y="2"/>
                        </a:cubicBezTo>
                        <a:cubicBezTo>
                          <a:pt x="10" y="0"/>
                          <a:pt x="10" y="0"/>
                          <a:pt x="10" y="0"/>
                        </a:cubicBezTo>
                        <a:lnTo>
                          <a:pt x="13" y="1"/>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61" name="Freeform 126"/>
                  <p:cNvSpPr>
                    <a:spLocks/>
                  </p:cNvSpPr>
                  <p:nvPr/>
                </p:nvSpPr>
                <p:spPr bwMode="auto">
                  <a:xfrm>
                    <a:off x="26928763" y="9807575"/>
                    <a:ext cx="85725" cy="962025"/>
                  </a:xfrm>
                  <a:custGeom>
                    <a:avLst/>
                    <a:gdLst>
                      <a:gd name="T0" fmla="*/ 0 w 54"/>
                      <a:gd name="T1" fmla="*/ 606 h 606"/>
                      <a:gd name="T2" fmla="*/ 54 w 54"/>
                      <a:gd name="T3" fmla="*/ 578 h 606"/>
                      <a:gd name="T4" fmla="*/ 54 w 54"/>
                      <a:gd name="T5" fmla="*/ 14 h 606"/>
                      <a:gd name="T6" fmla="*/ 0 w 54"/>
                      <a:gd name="T7" fmla="*/ 0 h 606"/>
                      <a:gd name="T8" fmla="*/ 0 w 54"/>
                      <a:gd name="T9" fmla="*/ 606 h 606"/>
                    </a:gdLst>
                    <a:ahLst/>
                    <a:cxnLst>
                      <a:cxn ang="0">
                        <a:pos x="T0" y="T1"/>
                      </a:cxn>
                      <a:cxn ang="0">
                        <a:pos x="T2" y="T3"/>
                      </a:cxn>
                      <a:cxn ang="0">
                        <a:pos x="T4" y="T5"/>
                      </a:cxn>
                      <a:cxn ang="0">
                        <a:pos x="T6" y="T7"/>
                      </a:cxn>
                      <a:cxn ang="0">
                        <a:pos x="T8" y="T9"/>
                      </a:cxn>
                    </a:cxnLst>
                    <a:rect l="0" t="0" r="r" b="b"/>
                    <a:pathLst>
                      <a:path w="54" h="606">
                        <a:moveTo>
                          <a:pt x="0" y="606"/>
                        </a:moveTo>
                        <a:lnTo>
                          <a:pt x="54" y="578"/>
                        </a:lnTo>
                        <a:lnTo>
                          <a:pt x="54" y="14"/>
                        </a:lnTo>
                        <a:lnTo>
                          <a:pt x="0" y="0"/>
                        </a:lnTo>
                        <a:lnTo>
                          <a:pt x="0" y="606"/>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62" name="Freeform 127"/>
                  <p:cNvSpPr>
                    <a:spLocks/>
                  </p:cNvSpPr>
                  <p:nvPr/>
                </p:nvSpPr>
                <p:spPr bwMode="auto">
                  <a:xfrm>
                    <a:off x="26885901" y="9786938"/>
                    <a:ext cx="42862" cy="982663"/>
                  </a:xfrm>
                  <a:custGeom>
                    <a:avLst/>
                    <a:gdLst>
                      <a:gd name="T0" fmla="*/ 0 w 27"/>
                      <a:gd name="T1" fmla="*/ 0 h 619"/>
                      <a:gd name="T2" fmla="*/ 27 w 27"/>
                      <a:gd name="T3" fmla="*/ 13 h 619"/>
                      <a:gd name="T4" fmla="*/ 27 w 27"/>
                      <a:gd name="T5" fmla="*/ 619 h 619"/>
                      <a:gd name="T6" fmla="*/ 0 w 27"/>
                      <a:gd name="T7" fmla="*/ 605 h 619"/>
                      <a:gd name="T8" fmla="*/ 0 w 27"/>
                      <a:gd name="T9" fmla="*/ 0 h 619"/>
                    </a:gdLst>
                    <a:ahLst/>
                    <a:cxnLst>
                      <a:cxn ang="0">
                        <a:pos x="T0" y="T1"/>
                      </a:cxn>
                      <a:cxn ang="0">
                        <a:pos x="T2" y="T3"/>
                      </a:cxn>
                      <a:cxn ang="0">
                        <a:pos x="T4" y="T5"/>
                      </a:cxn>
                      <a:cxn ang="0">
                        <a:pos x="T6" y="T7"/>
                      </a:cxn>
                      <a:cxn ang="0">
                        <a:pos x="T8" y="T9"/>
                      </a:cxn>
                    </a:cxnLst>
                    <a:rect l="0" t="0" r="r" b="b"/>
                    <a:pathLst>
                      <a:path w="27" h="619">
                        <a:moveTo>
                          <a:pt x="0" y="0"/>
                        </a:moveTo>
                        <a:lnTo>
                          <a:pt x="27" y="13"/>
                        </a:lnTo>
                        <a:lnTo>
                          <a:pt x="27" y="619"/>
                        </a:lnTo>
                        <a:lnTo>
                          <a:pt x="0" y="605"/>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63" name="Freeform 128"/>
                  <p:cNvSpPr>
                    <a:spLocks/>
                  </p:cNvSpPr>
                  <p:nvPr/>
                </p:nvSpPr>
                <p:spPr bwMode="auto">
                  <a:xfrm>
                    <a:off x="26908126" y="10790238"/>
                    <a:ext cx="257175" cy="153988"/>
                  </a:xfrm>
                  <a:custGeom>
                    <a:avLst/>
                    <a:gdLst>
                      <a:gd name="T0" fmla="*/ 12 w 12"/>
                      <a:gd name="T1" fmla="*/ 1 h 7"/>
                      <a:gd name="T2" fmla="*/ 9 w 12"/>
                      <a:gd name="T3" fmla="*/ 3 h 7"/>
                      <a:gd name="T4" fmla="*/ 4 w 12"/>
                      <a:gd name="T5" fmla="*/ 6 h 7"/>
                      <a:gd name="T6" fmla="*/ 2 w 12"/>
                      <a:gd name="T7" fmla="*/ 5 h 7"/>
                      <a:gd name="T8" fmla="*/ 6 w 12"/>
                      <a:gd name="T9" fmla="*/ 2 h 7"/>
                      <a:gd name="T10" fmla="*/ 9 w 12"/>
                      <a:gd name="T11" fmla="*/ 0 h 7"/>
                      <a:gd name="T12" fmla="*/ 12 w 12"/>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12" h="7">
                        <a:moveTo>
                          <a:pt x="12" y="1"/>
                        </a:moveTo>
                        <a:cubicBezTo>
                          <a:pt x="9" y="3"/>
                          <a:pt x="9" y="3"/>
                          <a:pt x="9" y="3"/>
                        </a:cubicBezTo>
                        <a:cubicBezTo>
                          <a:pt x="9" y="3"/>
                          <a:pt x="5" y="6"/>
                          <a:pt x="4" y="6"/>
                        </a:cubicBezTo>
                        <a:cubicBezTo>
                          <a:pt x="3" y="7"/>
                          <a:pt x="0" y="6"/>
                          <a:pt x="2" y="5"/>
                        </a:cubicBezTo>
                        <a:cubicBezTo>
                          <a:pt x="3" y="4"/>
                          <a:pt x="6" y="2"/>
                          <a:pt x="6" y="2"/>
                        </a:cubicBezTo>
                        <a:cubicBezTo>
                          <a:pt x="9" y="0"/>
                          <a:pt x="9" y="0"/>
                          <a:pt x="9" y="0"/>
                        </a:cubicBezTo>
                        <a:lnTo>
                          <a:pt x="12" y="1"/>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64" name="Freeform 129"/>
                  <p:cNvSpPr>
                    <a:spLocks/>
                  </p:cNvSpPr>
                  <p:nvPr/>
                </p:nvSpPr>
                <p:spPr bwMode="auto">
                  <a:xfrm>
                    <a:off x="27100213" y="9961563"/>
                    <a:ext cx="65087" cy="895350"/>
                  </a:xfrm>
                  <a:custGeom>
                    <a:avLst/>
                    <a:gdLst>
                      <a:gd name="T0" fmla="*/ 0 w 41"/>
                      <a:gd name="T1" fmla="*/ 564 h 564"/>
                      <a:gd name="T2" fmla="*/ 41 w 41"/>
                      <a:gd name="T3" fmla="*/ 536 h 564"/>
                      <a:gd name="T4" fmla="*/ 41 w 41"/>
                      <a:gd name="T5" fmla="*/ 13 h 564"/>
                      <a:gd name="T6" fmla="*/ 0 w 41"/>
                      <a:gd name="T7" fmla="*/ 0 h 564"/>
                      <a:gd name="T8" fmla="*/ 0 w 41"/>
                      <a:gd name="T9" fmla="*/ 564 h 564"/>
                    </a:gdLst>
                    <a:ahLst/>
                    <a:cxnLst>
                      <a:cxn ang="0">
                        <a:pos x="T0" y="T1"/>
                      </a:cxn>
                      <a:cxn ang="0">
                        <a:pos x="T2" y="T3"/>
                      </a:cxn>
                      <a:cxn ang="0">
                        <a:pos x="T4" y="T5"/>
                      </a:cxn>
                      <a:cxn ang="0">
                        <a:pos x="T6" y="T7"/>
                      </a:cxn>
                      <a:cxn ang="0">
                        <a:pos x="T8" y="T9"/>
                      </a:cxn>
                    </a:cxnLst>
                    <a:rect l="0" t="0" r="r" b="b"/>
                    <a:pathLst>
                      <a:path w="41" h="564">
                        <a:moveTo>
                          <a:pt x="0" y="564"/>
                        </a:moveTo>
                        <a:lnTo>
                          <a:pt x="41" y="536"/>
                        </a:lnTo>
                        <a:lnTo>
                          <a:pt x="41" y="13"/>
                        </a:lnTo>
                        <a:lnTo>
                          <a:pt x="0" y="0"/>
                        </a:lnTo>
                        <a:lnTo>
                          <a:pt x="0" y="564"/>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65" name="Freeform 130"/>
                  <p:cNvSpPr>
                    <a:spLocks/>
                  </p:cNvSpPr>
                  <p:nvPr/>
                </p:nvSpPr>
                <p:spPr bwMode="auto">
                  <a:xfrm>
                    <a:off x="27036713" y="9874250"/>
                    <a:ext cx="63500" cy="982663"/>
                  </a:xfrm>
                  <a:custGeom>
                    <a:avLst/>
                    <a:gdLst>
                      <a:gd name="T0" fmla="*/ 0 w 40"/>
                      <a:gd name="T1" fmla="*/ 0 h 619"/>
                      <a:gd name="T2" fmla="*/ 40 w 40"/>
                      <a:gd name="T3" fmla="*/ 13 h 619"/>
                      <a:gd name="T4" fmla="*/ 40 w 40"/>
                      <a:gd name="T5" fmla="*/ 619 h 619"/>
                      <a:gd name="T6" fmla="*/ 0 w 40"/>
                      <a:gd name="T7" fmla="*/ 605 h 619"/>
                      <a:gd name="T8" fmla="*/ 0 w 40"/>
                      <a:gd name="T9" fmla="*/ 0 h 619"/>
                    </a:gdLst>
                    <a:ahLst/>
                    <a:cxnLst>
                      <a:cxn ang="0">
                        <a:pos x="T0" y="T1"/>
                      </a:cxn>
                      <a:cxn ang="0">
                        <a:pos x="T2" y="T3"/>
                      </a:cxn>
                      <a:cxn ang="0">
                        <a:pos x="T4" y="T5"/>
                      </a:cxn>
                      <a:cxn ang="0">
                        <a:pos x="T6" y="T7"/>
                      </a:cxn>
                      <a:cxn ang="0">
                        <a:pos x="T8" y="T9"/>
                      </a:cxn>
                    </a:cxnLst>
                    <a:rect l="0" t="0" r="r" b="b"/>
                    <a:pathLst>
                      <a:path w="40" h="619">
                        <a:moveTo>
                          <a:pt x="0" y="0"/>
                        </a:moveTo>
                        <a:lnTo>
                          <a:pt x="40" y="13"/>
                        </a:lnTo>
                        <a:lnTo>
                          <a:pt x="40" y="619"/>
                        </a:lnTo>
                        <a:lnTo>
                          <a:pt x="0" y="605"/>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66" name="Freeform 131"/>
                  <p:cNvSpPr>
                    <a:spLocks/>
                  </p:cNvSpPr>
                  <p:nvPr/>
                </p:nvSpPr>
                <p:spPr bwMode="auto">
                  <a:xfrm>
                    <a:off x="27208163" y="10048875"/>
                    <a:ext cx="63500" cy="152400"/>
                  </a:xfrm>
                  <a:custGeom>
                    <a:avLst/>
                    <a:gdLst>
                      <a:gd name="T0" fmla="*/ 0 w 40"/>
                      <a:gd name="T1" fmla="*/ 0 h 96"/>
                      <a:gd name="T2" fmla="*/ 0 w 40"/>
                      <a:gd name="T3" fmla="*/ 27 h 96"/>
                      <a:gd name="T4" fmla="*/ 0 w 40"/>
                      <a:gd name="T5" fmla="*/ 55 h 96"/>
                      <a:gd name="T6" fmla="*/ 13 w 40"/>
                      <a:gd name="T7" fmla="*/ 55 h 96"/>
                      <a:gd name="T8" fmla="*/ 13 w 40"/>
                      <a:gd name="T9" fmla="*/ 27 h 96"/>
                      <a:gd name="T10" fmla="*/ 27 w 40"/>
                      <a:gd name="T11" fmla="*/ 55 h 96"/>
                      <a:gd name="T12" fmla="*/ 13 w 40"/>
                      <a:gd name="T13" fmla="*/ 96 h 96"/>
                      <a:gd name="T14" fmla="*/ 27 w 40"/>
                      <a:gd name="T15" fmla="*/ 96 h 96"/>
                      <a:gd name="T16" fmla="*/ 40 w 40"/>
                      <a:gd name="T17" fmla="*/ 55 h 96"/>
                      <a:gd name="T18" fmla="*/ 27 w 40"/>
                      <a:gd name="T19" fmla="*/ 0 h 96"/>
                      <a:gd name="T20" fmla="*/ 0 w 40"/>
                      <a:gd name="T21"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96">
                        <a:moveTo>
                          <a:pt x="0" y="0"/>
                        </a:moveTo>
                        <a:lnTo>
                          <a:pt x="0" y="27"/>
                        </a:lnTo>
                        <a:lnTo>
                          <a:pt x="0" y="55"/>
                        </a:lnTo>
                        <a:lnTo>
                          <a:pt x="13" y="55"/>
                        </a:lnTo>
                        <a:lnTo>
                          <a:pt x="13" y="27"/>
                        </a:lnTo>
                        <a:lnTo>
                          <a:pt x="27" y="55"/>
                        </a:lnTo>
                        <a:lnTo>
                          <a:pt x="13" y="96"/>
                        </a:lnTo>
                        <a:lnTo>
                          <a:pt x="27" y="96"/>
                        </a:lnTo>
                        <a:lnTo>
                          <a:pt x="40" y="55"/>
                        </a:lnTo>
                        <a:lnTo>
                          <a:pt x="27" y="0"/>
                        </a:lnTo>
                        <a:lnTo>
                          <a:pt x="0" y="0"/>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67" name="Freeform 132"/>
                  <p:cNvSpPr>
                    <a:spLocks/>
                  </p:cNvSpPr>
                  <p:nvPr/>
                </p:nvSpPr>
                <p:spPr bwMode="auto">
                  <a:xfrm>
                    <a:off x="27208163" y="10026650"/>
                    <a:ext cx="63500" cy="42863"/>
                  </a:xfrm>
                  <a:custGeom>
                    <a:avLst/>
                    <a:gdLst>
                      <a:gd name="T0" fmla="*/ 0 w 40"/>
                      <a:gd name="T1" fmla="*/ 0 h 27"/>
                      <a:gd name="T2" fmla="*/ 0 w 40"/>
                      <a:gd name="T3" fmla="*/ 14 h 27"/>
                      <a:gd name="T4" fmla="*/ 40 w 40"/>
                      <a:gd name="T5" fmla="*/ 27 h 27"/>
                      <a:gd name="T6" fmla="*/ 40 w 40"/>
                      <a:gd name="T7" fmla="*/ 0 h 27"/>
                      <a:gd name="T8" fmla="*/ 0 w 40"/>
                      <a:gd name="T9" fmla="*/ 0 h 27"/>
                    </a:gdLst>
                    <a:ahLst/>
                    <a:cxnLst>
                      <a:cxn ang="0">
                        <a:pos x="T0" y="T1"/>
                      </a:cxn>
                      <a:cxn ang="0">
                        <a:pos x="T2" y="T3"/>
                      </a:cxn>
                      <a:cxn ang="0">
                        <a:pos x="T4" y="T5"/>
                      </a:cxn>
                      <a:cxn ang="0">
                        <a:pos x="T6" y="T7"/>
                      </a:cxn>
                      <a:cxn ang="0">
                        <a:pos x="T8" y="T9"/>
                      </a:cxn>
                    </a:cxnLst>
                    <a:rect l="0" t="0" r="r" b="b"/>
                    <a:pathLst>
                      <a:path w="40" h="27">
                        <a:moveTo>
                          <a:pt x="0" y="0"/>
                        </a:moveTo>
                        <a:lnTo>
                          <a:pt x="0" y="14"/>
                        </a:lnTo>
                        <a:lnTo>
                          <a:pt x="40" y="27"/>
                        </a:lnTo>
                        <a:lnTo>
                          <a:pt x="40" y="0"/>
                        </a:lnTo>
                        <a:lnTo>
                          <a:pt x="0" y="0"/>
                        </a:lnTo>
                        <a:close/>
                      </a:path>
                    </a:pathLst>
                  </a:custGeom>
                  <a:solidFill>
                    <a:srgbClr val="E8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68" name="Freeform 133"/>
                  <p:cNvSpPr>
                    <a:spLocks/>
                  </p:cNvSpPr>
                  <p:nvPr/>
                </p:nvSpPr>
                <p:spPr bwMode="auto">
                  <a:xfrm>
                    <a:off x="27036713" y="9175750"/>
                    <a:ext cx="257175" cy="893763"/>
                  </a:xfrm>
                  <a:custGeom>
                    <a:avLst/>
                    <a:gdLst>
                      <a:gd name="T0" fmla="*/ 0 w 12"/>
                      <a:gd name="T1" fmla="*/ 35 h 41"/>
                      <a:gd name="T2" fmla="*/ 7 w 12"/>
                      <a:gd name="T3" fmla="*/ 39 h 41"/>
                      <a:gd name="T4" fmla="*/ 6 w 12"/>
                      <a:gd name="T5" fmla="*/ 17 h 41"/>
                      <a:gd name="T6" fmla="*/ 8 w 12"/>
                      <a:gd name="T7" fmla="*/ 39 h 41"/>
                      <a:gd name="T8" fmla="*/ 11 w 12"/>
                      <a:gd name="T9" fmla="*/ 41 h 41"/>
                      <a:gd name="T10" fmla="*/ 0 w 12"/>
                      <a:gd name="T11" fmla="*/ 0 h 41"/>
                      <a:gd name="T12" fmla="*/ 0 w 12"/>
                      <a:gd name="T13" fmla="*/ 35 h 41"/>
                    </a:gdLst>
                    <a:ahLst/>
                    <a:cxnLst>
                      <a:cxn ang="0">
                        <a:pos x="T0" y="T1"/>
                      </a:cxn>
                      <a:cxn ang="0">
                        <a:pos x="T2" y="T3"/>
                      </a:cxn>
                      <a:cxn ang="0">
                        <a:pos x="T4" y="T5"/>
                      </a:cxn>
                      <a:cxn ang="0">
                        <a:pos x="T6" y="T7"/>
                      </a:cxn>
                      <a:cxn ang="0">
                        <a:pos x="T8" y="T9"/>
                      </a:cxn>
                      <a:cxn ang="0">
                        <a:pos x="T10" y="T11"/>
                      </a:cxn>
                      <a:cxn ang="0">
                        <a:pos x="T12" y="T13"/>
                      </a:cxn>
                    </a:cxnLst>
                    <a:rect l="0" t="0" r="r" b="b"/>
                    <a:pathLst>
                      <a:path w="12" h="41">
                        <a:moveTo>
                          <a:pt x="0" y="35"/>
                        </a:moveTo>
                        <a:cubicBezTo>
                          <a:pt x="7" y="39"/>
                          <a:pt x="7" y="39"/>
                          <a:pt x="7" y="39"/>
                        </a:cubicBezTo>
                        <a:cubicBezTo>
                          <a:pt x="5" y="18"/>
                          <a:pt x="6" y="17"/>
                          <a:pt x="6" y="17"/>
                        </a:cubicBezTo>
                        <a:cubicBezTo>
                          <a:pt x="8" y="19"/>
                          <a:pt x="8" y="39"/>
                          <a:pt x="8" y="39"/>
                        </a:cubicBezTo>
                        <a:cubicBezTo>
                          <a:pt x="11" y="41"/>
                          <a:pt x="11" y="41"/>
                          <a:pt x="11" y="41"/>
                        </a:cubicBezTo>
                        <a:cubicBezTo>
                          <a:pt x="12" y="16"/>
                          <a:pt x="11" y="3"/>
                          <a:pt x="0" y="0"/>
                        </a:cubicBezTo>
                        <a:lnTo>
                          <a:pt x="0" y="35"/>
                        </a:lnTo>
                        <a:close/>
                      </a:path>
                    </a:pathLst>
                  </a:custGeom>
                  <a:solidFill>
                    <a:srgbClr val="8DAE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69" name="Freeform 134"/>
                  <p:cNvSpPr>
                    <a:spLocks/>
                  </p:cNvSpPr>
                  <p:nvPr/>
                </p:nvSpPr>
                <p:spPr bwMode="auto">
                  <a:xfrm>
                    <a:off x="26801763" y="9175750"/>
                    <a:ext cx="234950" cy="763588"/>
                  </a:xfrm>
                  <a:custGeom>
                    <a:avLst/>
                    <a:gdLst>
                      <a:gd name="T0" fmla="*/ 11 w 11"/>
                      <a:gd name="T1" fmla="*/ 35 h 35"/>
                      <a:gd name="T2" fmla="*/ 11 w 11"/>
                      <a:gd name="T3" fmla="*/ 0 h 35"/>
                      <a:gd name="T4" fmla="*/ 7 w 11"/>
                      <a:gd name="T5" fmla="*/ 0 h 35"/>
                      <a:gd name="T6" fmla="*/ 0 w 11"/>
                      <a:gd name="T7" fmla="*/ 30 h 35"/>
                      <a:gd name="T8" fmla="*/ 2 w 11"/>
                      <a:gd name="T9" fmla="*/ 31 h 35"/>
                      <a:gd name="T10" fmla="*/ 3 w 11"/>
                      <a:gd name="T11" fmla="*/ 13 h 35"/>
                      <a:gd name="T12" fmla="*/ 3 w 11"/>
                      <a:gd name="T13" fmla="*/ 31 h 35"/>
                      <a:gd name="T14" fmla="*/ 11 w 11"/>
                      <a:gd name="T15" fmla="*/ 35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35">
                        <a:moveTo>
                          <a:pt x="11" y="35"/>
                        </a:moveTo>
                        <a:cubicBezTo>
                          <a:pt x="11" y="0"/>
                          <a:pt x="11" y="0"/>
                          <a:pt x="11" y="0"/>
                        </a:cubicBezTo>
                        <a:cubicBezTo>
                          <a:pt x="9" y="0"/>
                          <a:pt x="8" y="0"/>
                          <a:pt x="7" y="0"/>
                        </a:cubicBezTo>
                        <a:cubicBezTo>
                          <a:pt x="4" y="2"/>
                          <a:pt x="0" y="1"/>
                          <a:pt x="0" y="30"/>
                        </a:cubicBezTo>
                        <a:cubicBezTo>
                          <a:pt x="2" y="31"/>
                          <a:pt x="2" y="31"/>
                          <a:pt x="2" y="31"/>
                        </a:cubicBezTo>
                        <a:cubicBezTo>
                          <a:pt x="2" y="31"/>
                          <a:pt x="2" y="13"/>
                          <a:pt x="3" y="13"/>
                        </a:cubicBezTo>
                        <a:cubicBezTo>
                          <a:pt x="3" y="13"/>
                          <a:pt x="4" y="12"/>
                          <a:pt x="3" y="31"/>
                        </a:cubicBezTo>
                        <a:lnTo>
                          <a:pt x="11" y="35"/>
                        </a:lnTo>
                        <a:close/>
                      </a:path>
                    </a:pathLst>
                  </a:custGeom>
                  <a:solidFill>
                    <a:srgbClr val="ACC8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70" name="Freeform 135"/>
                  <p:cNvSpPr>
                    <a:spLocks/>
                  </p:cNvSpPr>
                  <p:nvPr/>
                </p:nvSpPr>
                <p:spPr bwMode="auto">
                  <a:xfrm>
                    <a:off x="26950988" y="9066213"/>
                    <a:ext cx="171450" cy="261938"/>
                  </a:xfrm>
                  <a:custGeom>
                    <a:avLst/>
                    <a:gdLst>
                      <a:gd name="T0" fmla="*/ 1 w 8"/>
                      <a:gd name="T1" fmla="*/ 0 h 12"/>
                      <a:gd name="T2" fmla="*/ 1 w 8"/>
                      <a:gd name="T3" fmla="*/ 6 h 12"/>
                      <a:gd name="T4" fmla="*/ 4 w 8"/>
                      <a:gd name="T5" fmla="*/ 12 h 12"/>
                      <a:gd name="T6" fmla="*/ 7 w 8"/>
                      <a:gd name="T7" fmla="*/ 7 h 12"/>
                      <a:gd name="T8" fmla="*/ 6 w 8"/>
                      <a:gd name="T9" fmla="*/ 1 h 12"/>
                      <a:gd name="T10" fmla="*/ 1 w 8"/>
                      <a:gd name="T11" fmla="*/ 0 h 12"/>
                    </a:gdLst>
                    <a:ahLst/>
                    <a:cxnLst>
                      <a:cxn ang="0">
                        <a:pos x="T0" y="T1"/>
                      </a:cxn>
                      <a:cxn ang="0">
                        <a:pos x="T2" y="T3"/>
                      </a:cxn>
                      <a:cxn ang="0">
                        <a:pos x="T4" y="T5"/>
                      </a:cxn>
                      <a:cxn ang="0">
                        <a:pos x="T6" y="T7"/>
                      </a:cxn>
                      <a:cxn ang="0">
                        <a:pos x="T8" y="T9"/>
                      </a:cxn>
                      <a:cxn ang="0">
                        <a:pos x="T10" y="T11"/>
                      </a:cxn>
                    </a:cxnLst>
                    <a:rect l="0" t="0" r="r" b="b"/>
                    <a:pathLst>
                      <a:path w="8" h="12">
                        <a:moveTo>
                          <a:pt x="1" y="0"/>
                        </a:moveTo>
                        <a:cubicBezTo>
                          <a:pt x="1" y="0"/>
                          <a:pt x="2" y="4"/>
                          <a:pt x="1" y="6"/>
                        </a:cubicBezTo>
                        <a:cubicBezTo>
                          <a:pt x="0" y="7"/>
                          <a:pt x="3" y="12"/>
                          <a:pt x="4" y="12"/>
                        </a:cubicBezTo>
                        <a:cubicBezTo>
                          <a:pt x="4" y="12"/>
                          <a:pt x="8" y="8"/>
                          <a:pt x="7" y="7"/>
                        </a:cubicBezTo>
                        <a:cubicBezTo>
                          <a:pt x="6" y="5"/>
                          <a:pt x="6" y="1"/>
                          <a:pt x="6" y="1"/>
                        </a:cubicBezTo>
                        <a:lnTo>
                          <a:pt x="1" y="0"/>
                        </a:lnTo>
                        <a:close/>
                      </a:path>
                    </a:pathLst>
                  </a:custGeom>
                  <a:solidFill>
                    <a:srgbClr val="E5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71" name="Freeform 136"/>
                  <p:cNvSpPr>
                    <a:spLocks/>
                  </p:cNvSpPr>
                  <p:nvPr/>
                </p:nvSpPr>
                <p:spPr bwMode="auto">
                  <a:xfrm>
                    <a:off x="26908126" y="8826500"/>
                    <a:ext cx="342900" cy="392113"/>
                  </a:xfrm>
                  <a:custGeom>
                    <a:avLst/>
                    <a:gdLst>
                      <a:gd name="T0" fmla="*/ 2 w 16"/>
                      <a:gd name="T1" fmla="*/ 2 h 18"/>
                      <a:gd name="T2" fmla="*/ 2 w 16"/>
                      <a:gd name="T3" fmla="*/ 6 h 18"/>
                      <a:gd name="T4" fmla="*/ 0 w 16"/>
                      <a:gd name="T5" fmla="*/ 10 h 18"/>
                      <a:gd name="T6" fmla="*/ 2 w 16"/>
                      <a:gd name="T7" fmla="*/ 10 h 18"/>
                      <a:gd name="T8" fmla="*/ 2 w 16"/>
                      <a:gd name="T9" fmla="*/ 14 h 18"/>
                      <a:gd name="T10" fmla="*/ 12 w 16"/>
                      <a:gd name="T11" fmla="*/ 11 h 18"/>
                      <a:gd name="T12" fmla="*/ 2 w 16"/>
                      <a:gd name="T13" fmla="*/ 2 h 18"/>
                    </a:gdLst>
                    <a:ahLst/>
                    <a:cxnLst>
                      <a:cxn ang="0">
                        <a:pos x="T0" y="T1"/>
                      </a:cxn>
                      <a:cxn ang="0">
                        <a:pos x="T2" y="T3"/>
                      </a:cxn>
                      <a:cxn ang="0">
                        <a:pos x="T4" y="T5"/>
                      </a:cxn>
                      <a:cxn ang="0">
                        <a:pos x="T6" y="T7"/>
                      </a:cxn>
                      <a:cxn ang="0">
                        <a:pos x="T8" y="T9"/>
                      </a:cxn>
                      <a:cxn ang="0">
                        <a:pos x="T10" y="T11"/>
                      </a:cxn>
                      <a:cxn ang="0">
                        <a:pos x="T12" y="T13"/>
                      </a:cxn>
                    </a:cxnLst>
                    <a:rect l="0" t="0" r="r" b="b"/>
                    <a:pathLst>
                      <a:path w="16" h="18">
                        <a:moveTo>
                          <a:pt x="2" y="2"/>
                        </a:moveTo>
                        <a:cubicBezTo>
                          <a:pt x="2" y="2"/>
                          <a:pt x="2" y="3"/>
                          <a:pt x="2" y="6"/>
                        </a:cubicBezTo>
                        <a:cubicBezTo>
                          <a:pt x="2" y="8"/>
                          <a:pt x="0" y="9"/>
                          <a:pt x="0" y="10"/>
                        </a:cubicBezTo>
                        <a:cubicBezTo>
                          <a:pt x="0" y="11"/>
                          <a:pt x="2" y="9"/>
                          <a:pt x="2" y="10"/>
                        </a:cubicBezTo>
                        <a:cubicBezTo>
                          <a:pt x="2" y="11"/>
                          <a:pt x="2" y="13"/>
                          <a:pt x="2" y="14"/>
                        </a:cubicBezTo>
                        <a:cubicBezTo>
                          <a:pt x="2" y="15"/>
                          <a:pt x="8" y="18"/>
                          <a:pt x="12" y="11"/>
                        </a:cubicBezTo>
                        <a:cubicBezTo>
                          <a:pt x="16" y="5"/>
                          <a:pt x="2" y="0"/>
                          <a:pt x="2" y="2"/>
                        </a:cubicBezTo>
                        <a:close/>
                      </a:path>
                    </a:pathLst>
                  </a:custGeom>
                  <a:solidFill>
                    <a:srgbClr val="F4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72" name="Freeform 137"/>
                  <p:cNvSpPr>
                    <a:spLocks/>
                  </p:cNvSpPr>
                  <p:nvPr/>
                </p:nvSpPr>
                <p:spPr bwMode="auto">
                  <a:xfrm>
                    <a:off x="26844626" y="8759825"/>
                    <a:ext cx="363537" cy="371475"/>
                  </a:xfrm>
                  <a:custGeom>
                    <a:avLst/>
                    <a:gdLst>
                      <a:gd name="T0" fmla="*/ 17 w 17"/>
                      <a:gd name="T1" fmla="*/ 7 h 17"/>
                      <a:gd name="T2" fmla="*/ 13 w 17"/>
                      <a:gd name="T3" fmla="*/ 15 h 17"/>
                      <a:gd name="T4" fmla="*/ 13 w 17"/>
                      <a:gd name="T5" fmla="*/ 12 h 17"/>
                      <a:gd name="T6" fmla="*/ 11 w 17"/>
                      <a:gd name="T7" fmla="*/ 15 h 17"/>
                      <a:gd name="T8" fmla="*/ 5 w 17"/>
                      <a:gd name="T9" fmla="*/ 9 h 17"/>
                      <a:gd name="T10" fmla="*/ 16 w 17"/>
                      <a:gd name="T11" fmla="*/ 4 h 17"/>
                      <a:gd name="T12" fmla="*/ 17 w 17"/>
                      <a:gd name="T13" fmla="*/ 7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17" y="7"/>
                        </a:moveTo>
                        <a:cubicBezTo>
                          <a:pt x="17" y="7"/>
                          <a:pt x="17" y="17"/>
                          <a:pt x="13" y="15"/>
                        </a:cubicBezTo>
                        <a:cubicBezTo>
                          <a:pt x="13" y="15"/>
                          <a:pt x="14" y="13"/>
                          <a:pt x="13" y="12"/>
                        </a:cubicBezTo>
                        <a:cubicBezTo>
                          <a:pt x="12" y="12"/>
                          <a:pt x="11" y="15"/>
                          <a:pt x="11" y="15"/>
                        </a:cubicBezTo>
                        <a:cubicBezTo>
                          <a:pt x="9" y="9"/>
                          <a:pt x="5" y="9"/>
                          <a:pt x="5" y="9"/>
                        </a:cubicBezTo>
                        <a:cubicBezTo>
                          <a:pt x="0" y="0"/>
                          <a:pt x="12" y="6"/>
                          <a:pt x="16" y="4"/>
                        </a:cubicBezTo>
                        <a:cubicBezTo>
                          <a:pt x="16" y="4"/>
                          <a:pt x="15" y="7"/>
                          <a:pt x="17" y="7"/>
                        </a:cubicBezTo>
                        <a:close/>
                      </a:path>
                    </a:pathLst>
                  </a:custGeom>
                  <a:solidFill>
                    <a:srgbClr val="383E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73" name="Freeform 138"/>
                  <p:cNvSpPr>
                    <a:spLocks/>
                  </p:cNvSpPr>
                  <p:nvPr/>
                </p:nvSpPr>
                <p:spPr bwMode="auto">
                  <a:xfrm>
                    <a:off x="26908126" y="9175750"/>
                    <a:ext cx="128587" cy="152400"/>
                  </a:xfrm>
                  <a:custGeom>
                    <a:avLst/>
                    <a:gdLst>
                      <a:gd name="T0" fmla="*/ 40 w 81"/>
                      <a:gd name="T1" fmla="*/ 0 h 96"/>
                      <a:gd name="T2" fmla="*/ 0 w 81"/>
                      <a:gd name="T3" fmla="*/ 55 h 96"/>
                      <a:gd name="T4" fmla="*/ 27 w 81"/>
                      <a:gd name="T5" fmla="*/ 41 h 96"/>
                      <a:gd name="T6" fmla="*/ 81 w 81"/>
                      <a:gd name="T7" fmla="*/ 96 h 96"/>
                      <a:gd name="T8" fmla="*/ 40 w 81"/>
                      <a:gd name="T9" fmla="*/ 0 h 96"/>
                    </a:gdLst>
                    <a:ahLst/>
                    <a:cxnLst>
                      <a:cxn ang="0">
                        <a:pos x="T0" y="T1"/>
                      </a:cxn>
                      <a:cxn ang="0">
                        <a:pos x="T2" y="T3"/>
                      </a:cxn>
                      <a:cxn ang="0">
                        <a:pos x="T4" y="T5"/>
                      </a:cxn>
                      <a:cxn ang="0">
                        <a:pos x="T6" y="T7"/>
                      </a:cxn>
                      <a:cxn ang="0">
                        <a:pos x="T8" y="T9"/>
                      </a:cxn>
                    </a:cxnLst>
                    <a:rect l="0" t="0" r="r" b="b"/>
                    <a:pathLst>
                      <a:path w="81" h="96">
                        <a:moveTo>
                          <a:pt x="40" y="0"/>
                        </a:moveTo>
                        <a:lnTo>
                          <a:pt x="0" y="55"/>
                        </a:lnTo>
                        <a:lnTo>
                          <a:pt x="27" y="41"/>
                        </a:lnTo>
                        <a:lnTo>
                          <a:pt x="81" y="96"/>
                        </a:lnTo>
                        <a:lnTo>
                          <a:pt x="40" y="0"/>
                        </a:lnTo>
                        <a:close/>
                      </a:path>
                    </a:pathLst>
                  </a:custGeom>
                  <a:solidFill>
                    <a:srgbClr val="EDEB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74" name="Freeform 139"/>
                  <p:cNvSpPr>
                    <a:spLocks/>
                  </p:cNvSpPr>
                  <p:nvPr/>
                </p:nvSpPr>
                <p:spPr bwMode="auto">
                  <a:xfrm>
                    <a:off x="27036713" y="9196388"/>
                    <a:ext cx="63500" cy="153988"/>
                  </a:xfrm>
                  <a:custGeom>
                    <a:avLst/>
                    <a:gdLst>
                      <a:gd name="T0" fmla="*/ 40 w 40"/>
                      <a:gd name="T1" fmla="*/ 0 h 97"/>
                      <a:gd name="T2" fmla="*/ 0 w 40"/>
                      <a:gd name="T3" fmla="*/ 83 h 97"/>
                      <a:gd name="T4" fmla="*/ 13 w 40"/>
                      <a:gd name="T5" fmla="*/ 69 h 97"/>
                      <a:gd name="T6" fmla="*/ 40 w 40"/>
                      <a:gd name="T7" fmla="*/ 97 h 97"/>
                      <a:gd name="T8" fmla="*/ 40 w 40"/>
                      <a:gd name="T9" fmla="*/ 14 h 97"/>
                      <a:gd name="T10" fmla="*/ 40 w 40"/>
                      <a:gd name="T11" fmla="*/ 0 h 97"/>
                    </a:gdLst>
                    <a:ahLst/>
                    <a:cxnLst>
                      <a:cxn ang="0">
                        <a:pos x="T0" y="T1"/>
                      </a:cxn>
                      <a:cxn ang="0">
                        <a:pos x="T2" y="T3"/>
                      </a:cxn>
                      <a:cxn ang="0">
                        <a:pos x="T4" y="T5"/>
                      </a:cxn>
                      <a:cxn ang="0">
                        <a:pos x="T6" y="T7"/>
                      </a:cxn>
                      <a:cxn ang="0">
                        <a:pos x="T8" y="T9"/>
                      </a:cxn>
                      <a:cxn ang="0">
                        <a:pos x="T10" y="T11"/>
                      </a:cxn>
                    </a:cxnLst>
                    <a:rect l="0" t="0" r="r" b="b"/>
                    <a:pathLst>
                      <a:path w="40" h="97">
                        <a:moveTo>
                          <a:pt x="40" y="0"/>
                        </a:moveTo>
                        <a:lnTo>
                          <a:pt x="0" y="83"/>
                        </a:lnTo>
                        <a:lnTo>
                          <a:pt x="13" y="69"/>
                        </a:lnTo>
                        <a:lnTo>
                          <a:pt x="40" y="97"/>
                        </a:lnTo>
                        <a:lnTo>
                          <a:pt x="40" y="14"/>
                        </a:lnTo>
                        <a:lnTo>
                          <a:pt x="40" y="0"/>
                        </a:lnTo>
                        <a:close/>
                      </a:path>
                    </a:pathLst>
                  </a:custGeom>
                  <a:solidFill>
                    <a:srgbClr val="EDEB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grpSp>
            <p:grpSp>
              <p:nvGrpSpPr>
                <p:cNvPr id="179" name="Group 178"/>
                <p:cNvGrpSpPr>
                  <a:grpSpLocks noChangeAspect="1"/>
                </p:cNvGrpSpPr>
                <p:nvPr/>
              </p:nvGrpSpPr>
              <p:grpSpPr>
                <a:xfrm>
                  <a:off x="7633279" y="2354109"/>
                  <a:ext cx="238909" cy="900000"/>
                  <a:chOff x="21701126" y="8782050"/>
                  <a:chExt cx="579437" cy="2182813"/>
                </a:xfrm>
                <a:effectLst>
                  <a:outerShdw blurRad="76200" dir="18900000" sy="23000" kx="-1200000" algn="bl" rotWithShape="0">
                    <a:prstClr val="black">
                      <a:alpha val="20000"/>
                    </a:prstClr>
                  </a:outerShdw>
                </a:effectLst>
              </p:grpSpPr>
              <p:sp>
                <p:nvSpPr>
                  <p:cNvPr id="235" name="Freeform 174"/>
                  <p:cNvSpPr>
                    <a:spLocks/>
                  </p:cNvSpPr>
                  <p:nvPr/>
                </p:nvSpPr>
                <p:spPr bwMode="auto">
                  <a:xfrm>
                    <a:off x="21851938" y="10812463"/>
                    <a:ext cx="277812" cy="152400"/>
                  </a:xfrm>
                  <a:custGeom>
                    <a:avLst/>
                    <a:gdLst>
                      <a:gd name="T0" fmla="*/ 13 w 13"/>
                      <a:gd name="T1" fmla="*/ 0 h 7"/>
                      <a:gd name="T2" fmla="*/ 9 w 13"/>
                      <a:gd name="T3" fmla="*/ 3 h 7"/>
                      <a:gd name="T4" fmla="*/ 5 w 13"/>
                      <a:gd name="T5" fmla="*/ 6 h 7"/>
                      <a:gd name="T6" fmla="*/ 2 w 13"/>
                      <a:gd name="T7" fmla="*/ 4 h 7"/>
                      <a:gd name="T8" fmla="*/ 7 w 13"/>
                      <a:gd name="T9" fmla="*/ 1 h 7"/>
                      <a:gd name="T10" fmla="*/ 10 w 13"/>
                      <a:gd name="T11" fmla="*/ 0 h 7"/>
                      <a:gd name="T12" fmla="*/ 13 w 13"/>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13" y="0"/>
                        </a:moveTo>
                        <a:cubicBezTo>
                          <a:pt x="9" y="3"/>
                          <a:pt x="9" y="3"/>
                          <a:pt x="9" y="3"/>
                        </a:cubicBezTo>
                        <a:cubicBezTo>
                          <a:pt x="9" y="3"/>
                          <a:pt x="6" y="5"/>
                          <a:pt x="5" y="6"/>
                        </a:cubicBezTo>
                        <a:cubicBezTo>
                          <a:pt x="3" y="7"/>
                          <a:pt x="0" y="5"/>
                          <a:pt x="2" y="4"/>
                        </a:cubicBezTo>
                        <a:cubicBezTo>
                          <a:pt x="3" y="3"/>
                          <a:pt x="7" y="1"/>
                          <a:pt x="7" y="1"/>
                        </a:cubicBezTo>
                        <a:cubicBezTo>
                          <a:pt x="10" y="0"/>
                          <a:pt x="10" y="0"/>
                          <a:pt x="10" y="0"/>
                        </a:cubicBezTo>
                        <a:lnTo>
                          <a:pt x="13" y="0"/>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36" name="Freeform 175"/>
                  <p:cNvSpPr>
                    <a:spLocks/>
                  </p:cNvSpPr>
                  <p:nvPr/>
                </p:nvSpPr>
                <p:spPr bwMode="auto">
                  <a:xfrm>
                    <a:off x="21701126" y="10725150"/>
                    <a:ext cx="257175" cy="152400"/>
                  </a:xfrm>
                  <a:custGeom>
                    <a:avLst/>
                    <a:gdLst>
                      <a:gd name="T0" fmla="*/ 12 w 12"/>
                      <a:gd name="T1" fmla="*/ 0 h 7"/>
                      <a:gd name="T2" fmla="*/ 9 w 12"/>
                      <a:gd name="T3" fmla="*/ 3 h 7"/>
                      <a:gd name="T4" fmla="*/ 4 w 12"/>
                      <a:gd name="T5" fmla="*/ 6 h 7"/>
                      <a:gd name="T6" fmla="*/ 1 w 12"/>
                      <a:gd name="T7" fmla="*/ 4 h 7"/>
                      <a:gd name="T8" fmla="*/ 6 w 12"/>
                      <a:gd name="T9" fmla="*/ 1 h 7"/>
                      <a:gd name="T10" fmla="*/ 9 w 12"/>
                      <a:gd name="T11" fmla="*/ 0 h 7"/>
                      <a:gd name="T12" fmla="*/ 12 w 12"/>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2" h="7">
                        <a:moveTo>
                          <a:pt x="12" y="0"/>
                        </a:moveTo>
                        <a:cubicBezTo>
                          <a:pt x="9" y="3"/>
                          <a:pt x="9" y="3"/>
                          <a:pt x="9" y="3"/>
                        </a:cubicBezTo>
                        <a:cubicBezTo>
                          <a:pt x="9" y="3"/>
                          <a:pt x="5" y="5"/>
                          <a:pt x="4" y="6"/>
                        </a:cubicBezTo>
                        <a:cubicBezTo>
                          <a:pt x="3" y="7"/>
                          <a:pt x="0" y="5"/>
                          <a:pt x="1" y="4"/>
                        </a:cubicBezTo>
                        <a:cubicBezTo>
                          <a:pt x="3" y="3"/>
                          <a:pt x="6" y="1"/>
                          <a:pt x="6" y="1"/>
                        </a:cubicBezTo>
                        <a:cubicBezTo>
                          <a:pt x="9" y="0"/>
                          <a:pt x="9" y="0"/>
                          <a:pt x="9" y="0"/>
                        </a:cubicBezTo>
                        <a:lnTo>
                          <a:pt x="12" y="0"/>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37" name="Freeform 176"/>
                  <p:cNvSpPr>
                    <a:spLocks/>
                  </p:cNvSpPr>
                  <p:nvPr/>
                </p:nvSpPr>
                <p:spPr bwMode="auto">
                  <a:xfrm>
                    <a:off x="21894801" y="9807575"/>
                    <a:ext cx="63500" cy="982663"/>
                  </a:xfrm>
                  <a:custGeom>
                    <a:avLst/>
                    <a:gdLst>
                      <a:gd name="T0" fmla="*/ 0 w 40"/>
                      <a:gd name="T1" fmla="*/ 619 h 619"/>
                      <a:gd name="T2" fmla="*/ 40 w 40"/>
                      <a:gd name="T3" fmla="*/ 578 h 619"/>
                      <a:gd name="T4" fmla="*/ 40 w 40"/>
                      <a:gd name="T5" fmla="*/ 14 h 619"/>
                      <a:gd name="T6" fmla="*/ 0 w 40"/>
                      <a:gd name="T7" fmla="*/ 0 h 619"/>
                      <a:gd name="T8" fmla="*/ 0 w 40"/>
                      <a:gd name="T9" fmla="*/ 619 h 619"/>
                    </a:gdLst>
                    <a:ahLst/>
                    <a:cxnLst>
                      <a:cxn ang="0">
                        <a:pos x="T0" y="T1"/>
                      </a:cxn>
                      <a:cxn ang="0">
                        <a:pos x="T2" y="T3"/>
                      </a:cxn>
                      <a:cxn ang="0">
                        <a:pos x="T4" y="T5"/>
                      </a:cxn>
                      <a:cxn ang="0">
                        <a:pos x="T6" y="T7"/>
                      </a:cxn>
                      <a:cxn ang="0">
                        <a:pos x="T8" y="T9"/>
                      </a:cxn>
                    </a:cxnLst>
                    <a:rect l="0" t="0" r="r" b="b"/>
                    <a:pathLst>
                      <a:path w="40" h="619">
                        <a:moveTo>
                          <a:pt x="0" y="619"/>
                        </a:moveTo>
                        <a:lnTo>
                          <a:pt x="40" y="578"/>
                        </a:lnTo>
                        <a:lnTo>
                          <a:pt x="40" y="14"/>
                        </a:lnTo>
                        <a:lnTo>
                          <a:pt x="0" y="0"/>
                        </a:lnTo>
                        <a:lnTo>
                          <a:pt x="0" y="619"/>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38" name="Freeform 177"/>
                  <p:cNvSpPr>
                    <a:spLocks/>
                  </p:cNvSpPr>
                  <p:nvPr/>
                </p:nvSpPr>
                <p:spPr bwMode="auto">
                  <a:xfrm>
                    <a:off x="21829713" y="9786938"/>
                    <a:ext cx="65087" cy="1003300"/>
                  </a:xfrm>
                  <a:custGeom>
                    <a:avLst/>
                    <a:gdLst>
                      <a:gd name="T0" fmla="*/ 0 w 41"/>
                      <a:gd name="T1" fmla="*/ 0 h 632"/>
                      <a:gd name="T2" fmla="*/ 41 w 41"/>
                      <a:gd name="T3" fmla="*/ 13 h 632"/>
                      <a:gd name="T4" fmla="*/ 41 w 41"/>
                      <a:gd name="T5" fmla="*/ 632 h 632"/>
                      <a:gd name="T6" fmla="*/ 0 w 41"/>
                      <a:gd name="T7" fmla="*/ 605 h 632"/>
                      <a:gd name="T8" fmla="*/ 0 w 41"/>
                      <a:gd name="T9" fmla="*/ 0 h 632"/>
                    </a:gdLst>
                    <a:ahLst/>
                    <a:cxnLst>
                      <a:cxn ang="0">
                        <a:pos x="T0" y="T1"/>
                      </a:cxn>
                      <a:cxn ang="0">
                        <a:pos x="T2" y="T3"/>
                      </a:cxn>
                      <a:cxn ang="0">
                        <a:pos x="T4" y="T5"/>
                      </a:cxn>
                      <a:cxn ang="0">
                        <a:pos x="T6" y="T7"/>
                      </a:cxn>
                      <a:cxn ang="0">
                        <a:pos x="T8" y="T9"/>
                      </a:cxn>
                    </a:cxnLst>
                    <a:rect l="0" t="0" r="r" b="b"/>
                    <a:pathLst>
                      <a:path w="41" h="632">
                        <a:moveTo>
                          <a:pt x="0" y="0"/>
                        </a:moveTo>
                        <a:lnTo>
                          <a:pt x="41" y="13"/>
                        </a:lnTo>
                        <a:lnTo>
                          <a:pt x="41" y="632"/>
                        </a:lnTo>
                        <a:lnTo>
                          <a:pt x="0" y="605"/>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39" name="Freeform 178"/>
                  <p:cNvSpPr>
                    <a:spLocks/>
                  </p:cNvSpPr>
                  <p:nvPr/>
                </p:nvSpPr>
                <p:spPr bwMode="auto">
                  <a:xfrm>
                    <a:off x="22044026" y="9961563"/>
                    <a:ext cx="85725" cy="915988"/>
                  </a:xfrm>
                  <a:custGeom>
                    <a:avLst/>
                    <a:gdLst>
                      <a:gd name="T0" fmla="*/ 0 w 54"/>
                      <a:gd name="T1" fmla="*/ 577 h 577"/>
                      <a:gd name="T2" fmla="*/ 54 w 54"/>
                      <a:gd name="T3" fmla="*/ 536 h 577"/>
                      <a:gd name="T4" fmla="*/ 54 w 54"/>
                      <a:gd name="T5" fmla="*/ 13 h 577"/>
                      <a:gd name="T6" fmla="*/ 0 w 54"/>
                      <a:gd name="T7" fmla="*/ 0 h 577"/>
                      <a:gd name="T8" fmla="*/ 0 w 54"/>
                      <a:gd name="T9" fmla="*/ 577 h 577"/>
                    </a:gdLst>
                    <a:ahLst/>
                    <a:cxnLst>
                      <a:cxn ang="0">
                        <a:pos x="T0" y="T1"/>
                      </a:cxn>
                      <a:cxn ang="0">
                        <a:pos x="T2" y="T3"/>
                      </a:cxn>
                      <a:cxn ang="0">
                        <a:pos x="T4" y="T5"/>
                      </a:cxn>
                      <a:cxn ang="0">
                        <a:pos x="T6" y="T7"/>
                      </a:cxn>
                      <a:cxn ang="0">
                        <a:pos x="T8" y="T9"/>
                      </a:cxn>
                    </a:cxnLst>
                    <a:rect l="0" t="0" r="r" b="b"/>
                    <a:pathLst>
                      <a:path w="54" h="577">
                        <a:moveTo>
                          <a:pt x="0" y="577"/>
                        </a:moveTo>
                        <a:lnTo>
                          <a:pt x="54" y="536"/>
                        </a:lnTo>
                        <a:lnTo>
                          <a:pt x="54" y="13"/>
                        </a:lnTo>
                        <a:lnTo>
                          <a:pt x="0" y="0"/>
                        </a:lnTo>
                        <a:lnTo>
                          <a:pt x="0" y="577"/>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40" name="Freeform 179"/>
                  <p:cNvSpPr>
                    <a:spLocks/>
                  </p:cNvSpPr>
                  <p:nvPr/>
                </p:nvSpPr>
                <p:spPr bwMode="auto">
                  <a:xfrm>
                    <a:off x="22001163" y="9874250"/>
                    <a:ext cx="42862" cy="1003300"/>
                  </a:xfrm>
                  <a:custGeom>
                    <a:avLst/>
                    <a:gdLst>
                      <a:gd name="T0" fmla="*/ 0 w 27"/>
                      <a:gd name="T1" fmla="*/ 0 h 632"/>
                      <a:gd name="T2" fmla="*/ 27 w 27"/>
                      <a:gd name="T3" fmla="*/ 13 h 632"/>
                      <a:gd name="T4" fmla="*/ 27 w 27"/>
                      <a:gd name="T5" fmla="*/ 632 h 632"/>
                      <a:gd name="T6" fmla="*/ 0 w 27"/>
                      <a:gd name="T7" fmla="*/ 605 h 632"/>
                      <a:gd name="T8" fmla="*/ 0 w 27"/>
                      <a:gd name="T9" fmla="*/ 0 h 632"/>
                    </a:gdLst>
                    <a:ahLst/>
                    <a:cxnLst>
                      <a:cxn ang="0">
                        <a:pos x="T0" y="T1"/>
                      </a:cxn>
                      <a:cxn ang="0">
                        <a:pos x="T2" y="T3"/>
                      </a:cxn>
                      <a:cxn ang="0">
                        <a:pos x="T4" y="T5"/>
                      </a:cxn>
                      <a:cxn ang="0">
                        <a:pos x="T6" y="T7"/>
                      </a:cxn>
                      <a:cxn ang="0">
                        <a:pos x="T8" y="T9"/>
                      </a:cxn>
                    </a:cxnLst>
                    <a:rect l="0" t="0" r="r" b="b"/>
                    <a:pathLst>
                      <a:path w="27" h="632">
                        <a:moveTo>
                          <a:pt x="0" y="0"/>
                        </a:moveTo>
                        <a:lnTo>
                          <a:pt x="27" y="13"/>
                        </a:lnTo>
                        <a:lnTo>
                          <a:pt x="27" y="632"/>
                        </a:lnTo>
                        <a:lnTo>
                          <a:pt x="0" y="605"/>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41" name="Freeform 180"/>
                  <p:cNvSpPr>
                    <a:spLocks/>
                  </p:cNvSpPr>
                  <p:nvPr/>
                </p:nvSpPr>
                <p:spPr bwMode="auto">
                  <a:xfrm>
                    <a:off x="22172613" y="10048875"/>
                    <a:ext cx="42862" cy="152400"/>
                  </a:xfrm>
                  <a:custGeom>
                    <a:avLst/>
                    <a:gdLst>
                      <a:gd name="T0" fmla="*/ 0 w 27"/>
                      <a:gd name="T1" fmla="*/ 0 h 96"/>
                      <a:gd name="T2" fmla="*/ 0 w 27"/>
                      <a:gd name="T3" fmla="*/ 27 h 96"/>
                      <a:gd name="T4" fmla="*/ 0 w 27"/>
                      <a:gd name="T5" fmla="*/ 55 h 96"/>
                      <a:gd name="T6" fmla="*/ 14 w 27"/>
                      <a:gd name="T7" fmla="*/ 55 h 96"/>
                      <a:gd name="T8" fmla="*/ 14 w 27"/>
                      <a:gd name="T9" fmla="*/ 41 h 96"/>
                      <a:gd name="T10" fmla="*/ 14 w 27"/>
                      <a:gd name="T11" fmla="*/ 55 h 96"/>
                      <a:gd name="T12" fmla="*/ 14 w 27"/>
                      <a:gd name="T13" fmla="*/ 96 h 96"/>
                      <a:gd name="T14" fmla="*/ 14 w 27"/>
                      <a:gd name="T15" fmla="*/ 96 h 96"/>
                      <a:gd name="T16" fmla="*/ 27 w 27"/>
                      <a:gd name="T17" fmla="*/ 55 h 96"/>
                      <a:gd name="T18" fmla="*/ 27 w 27"/>
                      <a:gd name="T19" fmla="*/ 13 h 96"/>
                      <a:gd name="T20" fmla="*/ 0 w 27"/>
                      <a:gd name="T21"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96">
                        <a:moveTo>
                          <a:pt x="0" y="0"/>
                        </a:moveTo>
                        <a:lnTo>
                          <a:pt x="0" y="27"/>
                        </a:lnTo>
                        <a:lnTo>
                          <a:pt x="0" y="55"/>
                        </a:lnTo>
                        <a:lnTo>
                          <a:pt x="14" y="55"/>
                        </a:lnTo>
                        <a:lnTo>
                          <a:pt x="14" y="41"/>
                        </a:lnTo>
                        <a:lnTo>
                          <a:pt x="14" y="55"/>
                        </a:lnTo>
                        <a:lnTo>
                          <a:pt x="14" y="96"/>
                        </a:lnTo>
                        <a:lnTo>
                          <a:pt x="14" y="96"/>
                        </a:lnTo>
                        <a:lnTo>
                          <a:pt x="27" y="55"/>
                        </a:lnTo>
                        <a:lnTo>
                          <a:pt x="27" y="13"/>
                        </a:lnTo>
                        <a:lnTo>
                          <a:pt x="0" y="0"/>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42" name="Freeform 181"/>
                  <p:cNvSpPr>
                    <a:spLocks/>
                  </p:cNvSpPr>
                  <p:nvPr/>
                </p:nvSpPr>
                <p:spPr bwMode="auto">
                  <a:xfrm>
                    <a:off x="22172613" y="10026650"/>
                    <a:ext cx="42862" cy="42863"/>
                  </a:xfrm>
                  <a:custGeom>
                    <a:avLst/>
                    <a:gdLst>
                      <a:gd name="T0" fmla="*/ 0 w 27"/>
                      <a:gd name="T1" fmla="*/ 0 h 27"/>
                      <a:gd name="T2" fmla="*/ 0 w 27"/>
                      <a:gd name="T3" fmla="*/ 27 h 27"/>
                      <a:gd name="T4" fmla="*/ 27 w 27"/>
                      <a:gd name="T5" fmla="*/ 27 h 27"/>
                      <a:gd name="T6" fmla="*/ 27 w 27"/>
                      <a:gd name="T7" fmla="*/ 14 h 27"/>
                      <a:gd name="T8" fmla="*/ 0 w 27"/>
                      <a:gd name="T9" fmla="*/ 0 h 27"/>
                    </a:gdLst>
                    <a:ahLst/>
                    <a:cxnLst>
                      <a:cxn ang="0">
                        <a:pos x="T0" y="T1"/>
                      </a:cxn>
                      <a:cxn ang="0">
                        <a:pos x="T2" y="T3"/>
                      </a:cxn>
                      <a:cxn ang="0">
                        <a:pos x="T4" y="T5"/>
                      </a:cxn>
                      <a:cxn ang="0">
                        <a:pos x="T6" y="T7"/>
                      </a:cxn>
                      <a:cxn ang="0">
                        <a:pos x="T8" y="T9"/>
                      </a:cxn>
                    </a:cxnLst>
                    <a:rect l="0" t="0" r="r" b="b"/>
                    <a:pathLst>
                      <a:path w="27" h="27">
                        <a:moveTo>
                          <a:pt x="0" y="0"/>
                        </a:moveTo>
                        <a:lnTo>
                          <a:pt x="0" y="27"/>
                        </a:lnTo>
                        <a:lnTo>
                          <a:pt x="27" y="27"/>
                        </a:lnTo>
                        <a:lnTo>
                          <a:pt x="27" y="14"/>
                        </a:lnTo>
                        <a:lnTo>
                          <a:pt x="0" y="0"/>
                        </a:lnTo>
                        <a:close/>
                      </a:path>
                    </a:pathLst>
                  </a:custGeom>
                  <a:solidFill>
                    <a:srgbClr val="E8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43" name="Freeform 182"/>
                  <p:cNvSpPr>
                    <a:spLocks/>
                  </p:cNvSpPr>
                  <p:nvPr/>
                </p:nvSpPr>
                <p:spPr bwMode="auto">
                  <a:xfrm>
                    <a:off x="21743988" y="9829800"/>
                    <a:ext cx="42862" cy="152400"/>
                  </a:xfrm>
                  <a:custGeom>
                    <a:avLst/>
                    <a:gdLst>
                      <a:gd name="T0" fmla="*/ 0 w 27"/>
                      <a:gd name="T1" fmla="*/ 14 h 96"/>
                      <a:gd name="T2" fmla="*/ 0 w 27"/>
                      <a:gd name="T3" fmla="*/ 69 h 96"/>
                      <a:gd name="T4" fmla="*/ 14 w 27"/>
                      <a:gd name="T5" fmla="*/ 96 h 96"/>
                      <a:gd name="T6" fmla="*/ 27 w 27"/>
                      <a:gd name="T7" fmla="*/ 96 h 96"/>
                      <a:gd name="T8" fmla="*/ 14 w 27"/>
                      <a:gd name="T9" fmla="*/ 69 h 96"/>
                      <a:gd name="T10" fmla="*/ 14 w 27"/>
                      <a:gd name="T11" fmla="*/ 41 h 96"/>
                      <a:gd name="T12" fmla="*/ 27 w 27"/>
                      <a:gd name="T13" fmla="*/ 69 h 96"/>
                      <a:gd name="T14" fmla="*/ 27 w 27"/>
                      <a:gd name="T15" fmla="*/ 69 h 96"/>
                      <a:gd name="T16" fmla="*/ 27 w 27"/>
                      <a:gd name="T17" fmla="*/ 41 h 96"/>
                      <a:gd name="T18" fmla="*/ 27 w 27"/>
                      <a:gd name="T19" fmla="*/ 0 h 96"/>
                      <a:gd name="T20" fmla="*/ 0 w 27"/>
                      <a:gd name="T21" fmla="*/ 1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96">
                        <a:moveTo>
                          <a:pt x="0" y="14"/>
                        </a:moveTo>
                        <a:lnTo>
                          <a:pt x="0" y="69"/>
                        </a:lnTo>
                        <a:lnTo>
                          <a:pt x="14" y="96"/>
                        </a:lnTo>
                        <a:lnTo>
                          <a:pt x="27" y="96"/>
                        </a:lnTo>
                        <a:lnTo>
                          <a:pt x="14" y="69"/>
                        </a:lnTo>
                        <a:lnTo>
                          <a:pt x="14" y="41"/>
                        </a:lnTo>
                        <a:lnTo>
                          <a:pt x="27" y="69"/>
                        </a:lnTo>
                        <a:lnTo>
                          <a:pt x="27" y="69"/>
                        </a:lnTo>
                        <a:lnTo>
                          <a:pt x="27" y="41"/>
                        </a:lnTo>
                        <a:lnTo>
                          <a:pt x="27" y="0"/>
                        </a:lnTo>
                        <a:lnTo>
                          <a:pt x="0" y="14"/>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44" name="Freeform 183"/>
                  <p:cNvSpPr>
                    <a:spLocks/>
                  </p:cNvSpPr>
                  <p:nvPr/>
                </p:nvSpPr>
                <p:spPr bwMode="auto">
                  <a:xfrm>
                    <a:off x="21743988" y="9829800"/>
                    <a:ext cx="42862" cy="152400"/>
                  </a:xfrm>
                  <a:custGeom>
                    <a:avLst/>
                    <a:gdLst>
                      <a:gd name="T0" fmla="*/ 0 w 27"/>
                      <a:gd name="T1" fmla="*/ 14 h 96"/>
                      <a:gd name="T2" fmla="*/ 0 w 27"/>
                      <a:gd name="T3" fmla="*/ 69 h 96"/>
                      <a:gd name="T4" fmla="*/ 14 w 27"/>
                      <a:gd name="T5" fmla="*/ 96 h 96"/>
                      <a:gd name="T6" fmla="*/ 27 w 27"/>
                      <a:gd name="T7" fmla="*/ 96 h 96"/>
                      <a:gd name="T8" fmla="*/ 14 w 27"/>
                      <a:gd name="T9" fmla="*/ 69 h 96"/>
                      <a:gd name="T10" fmla="*/ 14 w 27"/>
                      <a:gd name="T11" fmla="*/ 41 h 96"/>
                      <a:gd name="T12" fmla="*/ 27 w 27"/>
                      <a:gd name="T13" fmla="*/ 69 h 96"/>
                      <a:gd name="T14" fmla="*/ 27 w 27"/>
                      <a:gd name="T15" fmla="*/ 69 h 96"/>
                      <a:gd name="T16" fmla="*/ 27 w 27"/>
                      <a:gd name="T17" fmla="*/ 41 h 96"/>
                      <a:gd name="T18" fmla="*/ 27 w 27"/>
                      <a:gd name="T19" fmla="*/ 0 h 96"/>
                      <a:gd name="T20" fmla="*/ 0 w 27"/>
                      <a:gd name="T21" fmla="*/ 1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96">
                        <a:moveTo>
                          <a:pt x="0" y="14"/>
                        </a:moveTo>
                        <a:lnTo>
                          <a:pt x="0" y="69"/>
                        </a:lnTo>
                        <a:lnTo>
                          <a:pt x="14" y="96"/>
                        </a:lnTo>
                        <a:lnTo>
                          <a:pt x="27" y="96"/>
                        </a:lnTo>
                        <a:lnTo>
                          <a:pt x="14" y="69"/>
                        </a:lnTo>
                        <a:lnTo>
                          <a:pt x="14" y="41"/>
                        </a:lnTo>
                        <a:lnTo>
                          <a:pt x="27" y="69"/>
                        </a:lnTo>
                        <a:lnTo>
                          <a:pt x="27" y="69"/>
                        </a:lnTo>
                        <a:lnTo>
                          <a:pt x="27" y="41"/>
                        </a:lnTo>
                        <a:lnTo>
                          <a:pt x="27" y="0"/>
                        </a:lnTo>
                        <a:lnTo>
                          <a:pt x="0" y="1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45" name="Freeform 184"/>
                  <p:cNvSpPr>
                    <a:spLocks/>
                  </p:cNvSpPr>
                  <p:nvPr/>
                </p:nvSpPr>
                <p:spPr bwMode="auto">
                  <a:xfrm>
                    <a:off x="21743988" y="9829800"/>
                    <a:ext cx="42862" cy="44450"/>
                  </a:xfrm>
                  <a:custGeom>
                    <a:avLst/>
                    <a:gdLst>
                      <a:gd name="T0" fmla="*/ 0 w 27"/>
                      <a:gd name="T1" fmla="*/ 0 h 28"/>
                      <a:gd name="T2" fmla="*/ 0 w 27"/>
                      <a:gd name="T3" fmla="*/ 14 h 28"/>
                      <a:gd name="T4" fmla="*/ 27 w 27"/>
                      <a:gd name="T5" fmla="*/ 28 h 28"/>
                      <a:gd name="T6" fmla="*/ 27 w 27"/>
                      <a:gd name="T7" fmla="*/ 0 h 28"/>
                      <a:gd name="T8" fmla="*/ 0 w 27"/>
                      <a:gd name="T9" fmla="*/ 0 h 28"/>
                    </a:gdLst>
                    <a:ahLst/>
                    <a:cxnLst>
                      <a:cxn ang="0">
                        <a:pos x="T0" y="T1"/>
                      </a:cxn>
                      <a:cxn ang="0">
                        <a:pos x="T2" y="T3"/>
                      </a:cxn>
                      <a:cxn ang="0">
                        <a:pos x="T4" y="T5"/>
                      </a:cxn>
                      <a:cxn ang="0">
                        <a:pos x="T6" y="T7"/>
                      </a:cxn>
                      <a:cxn ang="0">
                        <a:pos x="T8" y="T9"/>
                      </a:cxn>
                    </a:cxnLst>
                    <a:rect l="0" t="0" r="r" b="b"/>
                    <a:pathLst>
                      <a:path w="27" h="28">
                        <a:moveTo>
                          <a:pt x="0" y="0"/>
                        </a:moveTo>
                        <a:lnTo>
                          <a:pt x="0" y="14"/>
                        </a:lnTo>
                        <a:lnTo>
                          <a:pt x="27" y="28"/>
                        </a:lnTo>
                        <a:lnTo>
                          <a:pt x="27" y="0"/>
                        </a:lnTo>
                        <a:lnTo>
                          <a:pt x="0" y="0"/>
                        </a:lnTo>
                        <a:close/>
                      </a:path>
                    </a:pathLst>
                  </a:custGeom>
                  <a:solidFill>
                    <a:srgbClr val="E8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46" name="Freeform 185"/>
                  <p:cNvSpPr>
                    <a:spLocks/>
                  </p:cNvSpPr>
                  <p:nvPr/>
                </p:nvSpPr>
                <p:spPr bwMode="auto">
                  <a:xfrm>
                    <a:off x="21743988" y="9175750"/>
                    <a:ext cx="236537" cy="763588"/>
                  </a:xfrm>
                  <a:custGeom>
                    <a:avLst/>
                    <a:gdLst>
                      <a:gd name="T0" fmla="*/ 11 w 11"/>
                      <a:gd name="T1" fmla="*/ 35 h 35"/>
                      <a:gd name="T2" fmla="*/ 11 w 11"/>
                      <a:gd name="T3" fmla="*/ 0 h 35"/>
                      <a:gd name="T4" fmla="*/ 7 w 11"/>
                      <a:gd name="T5" fmla="*/ 0 h 35"/>
                      <a:gd name="T6" fmla="*/ 0 w 11"/>
                      <a:gd name="T7" fmla="*/ 30 h 35"/>
                      <a:gd name="T8" fmla="*/ 2 w 11"/>
                      <a:gd name="T9" fmla="*/ 31 h 35"/>
                      <a:gd name="T10" fmla="*/ 4 w 11"/>
                      <a:gd name="T11" fmla="*/ 13 h 35"/>
                      <a:gd name="T12" fmla="*/ 3 w 11"/>
                      <a:gd name="T13" fmla="*/ 31 h 35"/>
                      <a:gd name="T14" fmla="*/ 11 w 11"/>
                      <a:gd name="T15" fmla="*/ 35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35">
                        <a:moveTo>
                          <a:pt x="11" y="35"/>
                        </a:moveTo>
                        <a:cubicBezTo>
                          <a:pt x="11" y="0"/>
                          <a:pt x="11" y="0"/>
                          <a:pt x="11" y="0"/>
                        </a:cubicBezTo>
                        <a:cubicBezTo>
                          <a:pt x="10" y="0"/>
                          <a:pt x="9" y="0"/>
                          <a:pt x="7" y="0"/>
                        </a:cubicBezTo>
                        <a:cubicBezTo>
                          <a:pt x="4" y="2"/>
                          <a:pt x="0" y="1"/>
                          <a:pt x="0" y="30"/>
                        </a:cubicBezTo>
                        <a:cubicBezTo>
                          <a:pt x="2" y="31"/>
                          <a:pt x="2" y="31"/>
                          <a:pt x="2" y="31"/>
                        </a:cubicBezTo>
                        <a:cubicBezTo>
                          <a:pt x="2" y="31"/>
                          <a:pt x="3" y="13"/>
                          <a:pt x="4" y="13"/>
                        </a:cubicBezTo>
                        <a:cubicBezTo>
                          <a:pt x="4" y="13"/>
                          <a:pt x="5" y="12"/>
                          <a:pt x="3" y="31"/>
                        </a:cubicBezTo>
                        <a:lnTo>
                          <a:pt x="11" y="35"/>
                        </a:lnTo>
                        <a:close/>
                      </a:path>
                    </a:pathLst>
                  </a:custGeom>
                  <a:solidFill>
                    <a:srgbClr val="C4AE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47" name="Freeform 186"/>
                  <p:cNvSpPr>
                    <a:spLocks/>
                  </p:cNvSpPr>
                  <p:nvPr/>
                </p:nvSpPr>
                <p:spPr bwMode="auto">
                  <a:xfrm>
                    <a:off x="21980526" y="9175750"/>
                    <a:ext cx="257175" cy="893763"/>
                  </a:xfrm>
                  <a:custGeom>
                    <a:avLst/>
                    <a:gdLst>
                      <a:gd name="T0" fmla="*/ 0 w 12"/>
                      <a:gd name="T1" fmla="*/ 35 h 41"/>
                      <a:gd name="T2" fmla="*/ 8 w 12"/>
                      <a:gd name="T3" fmla="*/ 39 h 41"/>
                      <a:gd name="T4" fmla="*/ 7 w 12"/>
                      <a:gd name="T5" fmla="*/ 17 h 41"/>
                      <a:gd name="T6" fmla="*/ 9 w 12"/>
                      <a:gd name="T7" fmla="*/ 40 h 41"/>
                      <a:gd name="T8" fmla="*/ 11 w 12"/>
                      <a:gd name="T9" fmla="*/ 41 h 41"/>
                      <a:gd name="T10" fmla="*/ 0 w 12"/>
                      <a:gd name="T11" fmla="*/ 0 h 41"/>
                      <a:gd name="T12" fmla="*/ 0 w 12"/>
                      <a:gd name="T13" fmla="*/ 35 h 41"/>
                    </a:gdLst>
                    <a:ahLst/>
                    <a:cxnLst>
                      <a:cxn ang="0">
                        <a:pos x="T0" y="T1"/>
                      </a:cxn>
                      <a:cxn ang="0">
                        <a:pos x="T2" y="T3"/>
                      </a:cxn>
                      <a:cxn ang="0">
                        <a:pos x="T4" y="T5"/>
                      </a:cxn>
                      <a:cxn ang="0">
                        <a:pos x="T6" y="T7"/>
                      </a:cxn>
                      <a:cxn ang="0">
                        <a:pos x="T8" y="T9"/>
                      </a:cxn>
                      <a:cxn ang="0">
                        <a:pos x="T10" y="T11"/>
                      </a:cxn>
                      <a:cxn ang="0">
                        <a:pos x="T12" y="T13"/>
                      </a:cxn>
                    </a:cxnLst>
                    <a:rect l="0" t="0" r="r" b="b"/>
                    <a:pathLst>
                      <a:path w="12" h="41">
                        <a:moveTo>
                          <a:pt x="0" y="35"/>
                        </a:moveTo>
                        <a:cubicBezTo>
                          <a:pt x="8" y="39"/>
                          <a:pt x="8" y="39"/>
                          <a:pt x="8" y="39"/>
                        </a:cubicBezTo>
                        <a:cubicBezTo>
                          <a:pt x="5" y="18"/>
                          <a:pt x="7" y="17"/>
                          <a:pt x="7" y="17"/>
                        </a:cubicBezTo>
                        <a:cubicBezTo>
                          <a:pt x="9" y="19"/>
                          <a:pt x="9" y="40"/>
                          <a:pt x="9" y="40"/>
                        </a:cubicBezTo>
                        <a:cubicBezTo>
                          <a:pt x="11" y="41"/>
                          <a:pt x="11" y="41"/>
                          <a:pt x="11" y="41"/>
                        </a:cubicBezTo>
                        <a:cubicBezTo>
                          <a:pt x="12" y="16"/>
                          <a:pt x="12" y="3"/>
                          <a:pt x="0" y="0"/>
                        </a:cubicBezTo>
                        <a:lnTo>
                          <a:pt x="0" y="35"/>
                        </a:lnTo>
                        <a:close/>
                      </a:path>
                    </a:pathLst>
                  </a:custGeom>
                  <a:solidFill>
                    <a:srgbClr val="A894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48" name="Freeform 187"/>
                  <p:cNvSpPr>
                    <a:spLocks/>
                  </p:cNvSpPr>
                  <p:nvPr/>
                </p:nvSpPr>
                <p:spPr bwMode="auto">
                  <a:xfrm>
                    <a:off x="21894801" y="9066213"/>
                    <a:ext cx="171450" cy="239713"/>
                  </a:xfrm>
                  <a:custGeom>
                    <a:avLst/>
                    <a:gdLst>
                      <a:gd name="T0" fmla="*/ 1 w 8"/>
                      <a:gd name="T1" fmla="*/ 0 h 11"/>
                      <a:gd name="T2" fmla="*/ 1 w 8"/>
                      <a:gd name="T3" fmla="*/ 5 h 11"/>
                      <a:gd name="T4" fmla="*/ 3 w 8"/>
                      <a:gd name="T5" fmla="*/ 10 h 11"/>
                      <a:gd name="T6" fmla="*/ 7 w 8"/>
                      <a:gd name="T7" fmla="*/ 7 h 11"/>
                      <a:gd name="T8" fmla="*/ 7 w 8"/>
                      <a:gd name="T9" fmla="*/ 1 h 11"/>
                      <a:gd name="T10" fmla="*/ 1 w 8"/>
                      <a:gd name="T11" fmla="*/ 0 h 11"/>
                    </a:gdLst>
                    <a:ahLst/>
                    <a:cxnLst>
                      <a:cxn ang="0">
                        <a:pos x="T0" y="T1"/>
                      </a:cxn>
                      <a:cxn ang="0">
                        <a:pos x="T2" y="T3"/>
                      </a:cxn>
                      <a:cxn ang="0">
                        <a:pos x="T4" y="T5"/>
                      </a:cxn>
                      <a:cxn ang="0">
                        <a:pos x="T6" y="T7"/>
                      </a:cxn>
                      <a:cxn ang="0">
                        <a:pos x="T8" y="T9"/>
                      </a:cxn>
                      <a:cxn ang="0">
                        <a:pos x="T10" y="T11"/>
                      </a:cxn>
                    </a:cxnLst>
                    <a:rect l="0" t="0" r="r" b="b"/>
                    <a:pathLst>
                      <a:path w="8" h="11">
                        <a:moveTo>
                          <a:pt x="1" y="0"/>
                        </a:moveTo>
                        <a:cubicBezTo>
                          <a:pt x="1" y="0"/>
                          <a:pt x="2" y="4"/>
                          <a:pt x="1" y="5"/>
                        </a:cubicBezTo>
                        <a:cubicBezTo>
                          <a:pt x="0" y="6"/>
                          <a:pt x="2" y="9"/>
                          <a:pt x="3" y="10"/>
                        </a:cubicBezTo>
                        <a:cubicBezTo>
                          <a:pt x="6" y="11"/>
                          <a:pt x="8" y="8"/>
                          <a:pt x="7" y="7"/>
                        </a:cubicBezTo>
                        <a:cubicBezTo>
                          <a:pt x="6" y="5"/>
                          <a:pt x="7" y="1"/>
                          <a:pt x="7" y="1"/>
                        </a:cubicBezTo>
                        <a:lnTo>
                          <a:pt x="1" y="0"/>
                        </a:lnTo>
                        <a:close/>
                      </a:path>
                    </a:pathLst>
                  </a:custGeom>
                  <a:solidFill>
                    <a:srgbClr val="E5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49" name="Freeform 188"/>
                  <p:cNvSpPr>
                    <a:spLocks/>
                  </p:cNvSpPr>
                  <p:nvPr/>
                </p:nvSpPr>
                <p:spPr bwMode="auto">
                  <a:xfrm>
                    <a:off x="21851938" y="8847138"/>
                    <a:ext cx="342900" cy="328613"/>
                  </a:xfrm>
                  <a:custGeom>
                    <a:avLst/>
                    <a:gdLst>
                      <a:gd name="T0" fmla="*/ 2 w 16"/>
                      <a:gd name="T1" fmla="*/ 2 h 15"/>
                      <a:gd name="T2" fmla="*/ 2 w 16"/>
                      <a:gd name="T3" fmla="*/ 5 h 15"/>
                      <a:gd name="T4" fmla="*/ 0 w 16"/>
                      <a:gd name="T5" fmla="*/ 9 h 15"/>
                      <a:gd name="T6" fmla="*/ 2 w 16"/>
                      <a:gd name="T7" fmla="*/ 9 h 15"/>
                      <a:gd name="T8" fmla="*/ 2 w 16"/>
                      <a:gd name="T9" fmla="*/ 13 h 15"/>
                      <a:gd name="T10" fmla="*/ 12 w 16"/>
                      <a:gd name="T11" fmla="*/ 9 h 15"/>
                      <a:gd name="T12" fmla="*/ 2 w 16"/>
                      <a:gd name="T13" fmla="*/ 2 h 15"/>
                    </a:gdLst>
                    <a:ahLst/>
                    <a:cxnLst>
                      <a:cxn ang="0">
                        <a:pos x="T0" y="T1"/>
                      </a:cxn>
                      <a:cxn ang="0">
                        <a:pos x="T2" y="T3"/>
                      </a:cxn>
                      <a:cxn ang="0">
                        <a:pos x="T4" y="T5"/>
                      </a:cxn>
                      <a:cxn ang="0">
                        <a:pos x="T6" y="T7"/>
                      </a:cxn>
                      <a:cxn ang="0">
                        <a:pos x="T8" y="T9"/>
                      </a:cxn>
                      <a:cxn ang="0">
                        <a:pos x="T10" y="T11"/>
                      </a:cxn>
                      <a:cxn ang="0">
                        <a:pos x="T12" y="T13"/>
                      </a:cxn>
                    </a:cxnLst>
                    <a:rect l="0" t="0" r="r" b="b"/>
                    <a:pathLst>
                      <a:path w="16" h="15">
                        <a:moveTo>
                          <a:pt x="2" y="2"/>
                        </a:moveTo>
                        <a:cubicBezTo>
                          <a:pt x="2" y="2"/>
                          <a:pt x="2" y="2"/>
                          <a:pt x="2" y="5"/>
                        </a:cubicBezTo>
                        <a:cubicBezTo>
                          <a:pt x="2" y="7"/>
                          <a:pt x="0" y="8"/>
                          <a:pt x="0" y="9"/>
                        </a:cubicBezTo>
                        <a:cubicBezTo>
                          <a:pt x="0" y="10"/>
                          <a:pt x="2" y="8"/>
                          <a:pt x="2" y="9"/>
                        </a:cubicBezTo>
                        <a:cubicBezTo>
                          <a:pt x="2" y="10"/>
                          <a:pt x="2" y="12"/>
                          <a:pt x="2" y="13"/>
                        </a:cubicBezTo>
                        <a:cubicBezTo>
                          <a:pt x="2" y="14"/>
                          <a:pt x="8" y="15"/>
                          <a:pt x="12" y="9"/>
                        </a:cubicBezTo>
                        <a:cubicBezTo>
                          <a:pt x="16" y="2"/>
                          <a:pt x="2" y="0"/>
                          <a:pt x="2" y="2"/>
                        </a:cubicBezTo>
                        <a:close/>
                      </a:path>
                    </a:pathLst>
                  </a:custGeom>
                  <a:solidFill>
                    <a:srgbClr val="F4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50" name="Freeform 189"/>
                  <p:cNvSpPr>
                    <a:spLocks/>
                  </p:cNvSpPr>
                  <p:nvPr/>
                </p:nvSpPr>
                <p:spPr bwMode="auto">
                  <a:xfrm>
                    <a:off x="21851938" y="8782050"/>
                    <a:ext cx="428625" cy="306388"/>
                  </a:xfrm>
                  <a:custGeom>
                    <a:avLst/>
                    <a:gdLst>
                      <a:gd name="T0" fmla="*/ 10 w 20"/>
                      <a:gd name="T1" fmla="*/ 14 h 14"/>
                      <a:gd name="T2" fmla="*/ 11 w 20"/>
                      <a:gd name="T3" fmla="*/ 11 h 14"/>
                      <a:gd name="T4" fmla="*/ 9 w 20"/>
                      <a:gd name="T5" fmla="*/ 12 h 14"/>
                      <a:gd name="T6" fmla="*/ 2 w 20"/>
                      <a:gd name="T7" fmla="*/ 7 h 14"/>
                      <a:gd name="T8" fmla="*/ 2 w 20"/>
                      <a:gd name="T9" fmla="*/ 5 h 14"/>
                      <a:gd name="T10" fmla="*/ 10 w 20"/>
                      <a:gd name="T11" fmla="*/ 14 h 14"/>
                    </a:gdLst>
                    <a:ahLst/>
                    <a:cxnLst>
                      <a:cxn ang="0">
                        <a:pos x="T0" y="T1"/>
                      </a:cxn>
                      <a:cxn ang="0">
                        <a:pos x="T2" y="T3"/>
                      </a:cxn>
                      <a:cxn ang="0">
                        <a:pos x="T4" y="T5"/>
                      </a:cxn>
                      <a:cxn ang="0">
                        <a:pos x="T6" y="T7"/>
                      </a:cxn>
                      <a:cxn ang="0">
                        <a:pos x="T8" y="T9"/>
                      </a:cxn>
                      <a:cxn ang="0">
                        <a:pos x="T10" y="T11"/>
                      </a:cxn>
                    </a:cxnLst>
                    <a:rect l="0" t="0" r="r" b="b"/>
                    <a:pathLst>
                      <a:path w="20" h="14">
                        <a:moveTo>
                          <a:pt x="10" y="14"/>
                        </a:moveTo>
                        <a:cubicBezTo>
                          <a:pt x="10" y="14"/>
                          <a:pt x="12" y="11"/>
                          <a:pt x="11" y="11"/>
                        </a:cubicBezTo>
                        <a:cubicBezTo>
                          <a:pt x="10" y="11"/>
                          <a:pt x="9" y="12"/>
                          <a:pt x="9" y="12"/>
                        </a:cubicBezTo>
                        <a:cubicBezTo>
                          <a:pt x="7" y="7"/>
                          <a:pt x="2" y="7"/>
                          <a:pt x="2" y="7"/>
                        </a:cubicBezTo>
                        <a:cubicBezTo>
                          <a:pt x="0" y="6"/>
                          <a:pt x="2" y="5"/>
                          <a:pt x="2" y="5"/>
                        </a:cubicBezTo>
                        <a:cubicBezTo>
                          <a:pt x="1" y="0"/>
                          <a:pt x="20" y="4"/>
                          <a:pt x="10" y="14"/>
                        </a:cubicBezTo>
                        <a:close/>
                      </a:path>
                    </a:pathLst>
                  </a:custGeom>
                  <a:solidFill>
                    <a:srgbClr val="442E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51" name="Freeform 190"/>
                  <p:cNvSpPr>
                    <a:spLocks/>
                  </p:cNvSpPr>
                  <p:nvPr/>
                </p:nvSpPr>
                <p:spPr bwMode="auto">
                  <a:xfrm>
                    <a:off x="21915438" y="9283700"/>
                    <a:ext cx="150812" cy="174625"/>
                  </a:xfrm>
                  <a:custGeom>
                    <a:avLst/>
                    <a:gdLst>
                      <a:gd name="T0" fmla="*/ 0 w 95"/>
                      <a:gd name="T1" fmla="*/ 42 h 110"/>
                      <a:gd name="T2" fmla="*/ 27 w 95"/>
                      <a:gd name="T3" fmla="*/ 0 h 110"/>
                      <a:gd name="T4" fmla="*/ 95 w 95"/>
                      <a:gd name="T5" fmla="*/ 0 h 110"/>
                      <a:gd name="T6" fmla="*/ 68 w 95"/>
                      <a:gd name="T7" fmla="*/ 110 h 110"/>
                      <a:gd name="T8" fmla="*/ 14 w 95"/>
                      <a:gd name="T9" fmla="*/ 110 h 110"/>
                      <a:gd name="T10" fmla="*/ 0 w 95"/>
                      <a:gd name="T11" fmla="*/ 42 h 110"/>
                    </a:gdLst>
                    <a:ahLst/>
                    <a:cxnLst>
                      <a:cxn ang="0">
                        <a:pos x="T0" y="T1"/>
                      </a:cxn>
                      <a:cxn ang="0">
                        <a:pos x="T2" y="T3"/>
                      </a:cxn>
                      <a:cxn ang="0">
                        <a:pos x="T4" y="T5"/>
                      </a:cxn>
                      <a:cxn ang="0">
                        <a:pos x="T6" y="T7"/>
                      </a:cxn>
                      <a:cxn ang="0">
                        <a:pos x="T8" y="T9"/>
                      </a:cxn>
                      <a:cxn ang="0">
                        <a:pos x="T10" y="T11"/>
                      </a:cxn>
                    </a:cxnLst>
                    <a:rect l="0" t="0" r="r" b="b"/>
                    <a:pathLst>
                      <a:path w="95" h="110">
                        <a:moveTo>
                          <a:pt x="0" y="42"/>
                        </a:moveTo>
                        <a:lnTo>
                          <a:pt x="27" y="0"/>
                        </a:lnTo>
                        <a:lnTo>
                          <a:pt x="95" y="0"/>
                        </a:lnTo>
                        <a:lnTo>
                          <a:pt x="68" y="110"/>
                        </a:lnTo>
                        <a:lnTo>
                          <a:pt x="14" y="110"/>
                        </a:lnTo>
                        <a:lnTo>
                          <a:pt x="0" y="42"/>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52" name="Freeform 191"/>
                  <p:cNvSpPr>
                    <a:spLocks/>
                  </p:cNvSpPr>
                  <p:nvPr/>
                </p:nvSpPr>
                <p:spPr bwMode="auto">
                  <a:xfrm>
                    <a:off x="21894801" y="9175750"/>
                    <a:ext cx="85725" cy="174625"/>
                  </a:xfrm>
                  <a:custGeom>
                    <a:avLst/>
                    <a:gdLst>
                      <a:gd name="T0" fmla="*/ 13 w 54"/>
                      <a:gd name="T1" fmla="*/ 0 h 110"/>
                      <a:gd name="T2" fmla="*/ 54 w 54"/>
                      <a:gd name="T3" fmla="*/ 68 h 110"/>
                      <a:gd name="T4" fmla="*/ 27 w 54"/>
                      <a:gd name="T5" fmla="*/ 110 h 110"/>
                      <a:gd name="T6" fmla="*/ 0 w 54"/>
                      <a:gd name="T7" fmla="*/ 13 h 110"/>
                      <a:gd name="T8" fmla="*/ 13 w 54"/>
                      <a:gd name="T9" fmla="*/ 0 h 110"/>
                    </a:gdLst>
                    <a:ahLst/>
                    <a:cxnLst>
                      <a:cxn ang="0">
                        <a:pos x="T0" y="T1"/>
                      </a:cxn>
                      <a:cxn ang="0">
                        <a:pos x="T2" y="T3"/>
                      </a:cxn>
                      <a:cxn ang="0">
                        <a:pos x="T4" y="T5"/>
                      </a:cxn>
                      <a:cxn ang="0">
                        <a:pos x="T6" y="T7"/>
                      </a:cxn>
                      <a:cxn ang="0">
                        <a:pos x="T8" y="T9"/>
                      </a:cxn>
                    </a:cxnLst>
                    <a:rect l="0" t="0" r="r" b="b"/>
                    <a:pathLst>
                      <a:path w="54" h="110">
                        <a:moveTo>
                          <a:pt x="13" y="0"/>
                        </a:moveTo>
                        <a:lnTo>
                          <a:pt x="54" y="68"/>
                        </a:lnTo>
                        <a:lnTo>
                          <a:pt x="27" y="110"/>
                        </a:lnTo>
                        <a:lnTo>
                          <a:pt x="0" y="13"/>
                        </a:lnTo>
                        <a:lnTo>
                          <a:pt x="13" y="0"/>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53" name="Freeform 192"/>
                  <p:cNvSpPr>
                    <a:spLocks/>
                  </p:cNvSpPr>
                  <p:nvPr/>
                </p:nvSpPr>
                <p:spPr bwMode="auto">
                  <a:xfrm>
                    <a:off x="21980526" y="9196388"/>
                    <a:ext cx="85725" cy="153988"/>
                  </a:xfrm>
                  <a:custGeom>
                    <a:avLst/>
                    <a:gdLst>
                      <a:gd name="T0" fmla="*/ 0 w 54"/>
                      <a:gd name="T1" fmla="*/ 55 h 97"/>
                      <a:gd name="T2" fmla="*/ 54 w 54"/>
                      <a:gd name="T3" fmla="*/ 0 h 97"/>
                      <a:gd name="T4" fmla="*/ 54 w 54"/>
                      <a:gd name="T5" fmla="*/ 14 h 97"/>
                      <a:gd name="T6" fmla="*/ 40 w 54"/>
                      <a:gd name="T7" fmla="*/ 97 h 97"/>
                      <a:gd name="T8" fmla="*/ 0 w 54"/>
                      <a:gd name="T9" fmla="*/ 55 h 97"/>
                    </a:gdLst>
                    <a:ahLst/>
                    <a:cxnLst>
                      <a:cxn ang="0">
                        <a:pos x="T0" y="T1"/>
                      </a:cxn>
                      <a:cxn ang="0">
                        <a:pos x="T2" y="T3"/>
                      </a:cxn>
                      <a:cxn ang="0">
                        <a:pos x="T4" y="T5"/>
                      </a:cxn>
                      <a:cxn ang="0">
                        <a:pos x="T6" y="T7"/>
                      </a:cxn>
                      <a:cxn ang="0">
                        <a:pos x="T8" y="T9"/>
                      </a:cxn>
                    </a:cxnLst>
                    <a:rect l="0" t="0" r="r" b="b"/>
                    <a:pathLst>
                      <a:path w="54" h="97">
                        <a:moveTo>
                          <a:pt x="0" y="55"/>
                        </a:moveTo>
                        <a:lnTo>
                          <a:pt x="54" y="0"/>
                        </a:lnTo>
                        <a:lnTo>
                          <a:pt x="54" y="14"/>
                        </a:lnTo>
                        <a:lnTo>
                          <a:pt x="40" y="97"/>
                        </a:lnTo>
                        <a:lnTo>
                          <a:pt x="0" y="55"/>
                        </a:ln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54" name="Freeform 193"/>
                  <p:cNvSpPr>
                    <a:spLocks/>
                  </p:cNvSpPr>
                  <p:nvPr/>
                </p:nvSpPr>
                <p:spPr bwMode="auto">
                  <a:xfrm>
                    <a:off x="21937663" y="9283700"/>
                    <a:ext cx="85725" cy="284163"/>
                  </a:xfrm>
                  <a:custGeom>
                    <a:avLst/>
                    <a:gdLst>
                      <a:gd name="T0" fmla="*/ 27 w 54"/>
                      <a:gd name="T1" fmla="*/ 0 h 179"/>
                      <a:gd name="T2" fmla="*/ 0 w 54"/>
                      <a:gd name="T3" fmla="*/ 28 h 179"/>
                      <a:gd name="T4" fmla="*/ 27 w 54"/>
                      <a:gd name="T5" fmla="*/ 42 h 179"/>
                      <a:gd name="T6" fmla="*/ 13 w 54"/>
                      <a:gd name="T7" fmla="*/ 124 h 179"/>
                      <a:gd name="T8" fmla="*/ 27 w 54"/>
                      <a:gd name="T9" fmla="*/ 179 h 179"/>
                      <a:gd name="T10" fmla="*/ 54 w 54"/>
                      <a:gd name="T11" fmla="*/ 124 h 179"/>
                      <a:gd name="T12" fmla="*/ 40 w 54"/>
                      <a:gd name="T13" fmla="*/ 42 h 179"/>
                      <a:gd name="T14" fmla="*/ 54 w 54"/>
                      <a:gd name="T15" fmla="*/ 28 h 179"/>
                      <a:gd name="T16" fmla="*/ 27 w 54"/>
                      <a:gd name="T1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179">
                        <a:moveTo>
                          <a:pt x="27" y="0"/>
                        </a:moveTo>
                        <a:lnTo>
                          <a:pt x="0" y="28"/>
                        </a:lnTo>
                        <a:lnTo>
                          <a:pt x="27" y="42"/>
                        </a:lnTo>
                        <a:lnTo>
                          <a:pt x="13" y="124"/>
                        </a:lnTo>
                        <a:lnTo>
                          <a:pt x="27" y="179"/>
                        </a:lnTo>
                        <a:lnTo>
                          <a:pt x="54" y="124"/>
                        </a:lnTo>
                        <a:lnTo>
                          <a:pt x="40" y="42"/>
                        </a:lnTo>
                        <a:lnTo>
                          <a:pt x="54" y="28"/>
                        </a:lnTo>
                        <a:lnTo>
                          <a:pt x="27" y="0"/>
                        </a:lnTo>
                        <a:close/>
                      </a:path>
                    </a:pathLst>
                  </a:custGeom>
                  <a:solidFill>
                    <a:srgbClr val="4497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55" name="Freeform 194"/>
                  <p:cNvSpPr>
                    <a:spLocks/>
                  </p:cNvSpPr>
                  <p:nvPr/>
                </p:nvSpPr>
                <p:spPr bwMode="auto">
                  <a:xfrm>
                    <a:off x="21851938" y="9196388"/>
                    <a:ext cx="128587" cy="371475"/>
                  </a:xfrm>
                  <a:custGeom>
                    <a:avLst/>
                    <a:gdLst>
                      <a:gd name="T0" fmla="*/ 2 w 6"/>
                      <a:gd name="T1" fmla="*/ 0 h 17"/>
                      <a:gd name="T2" fmla="*/ 6 w 6"/>
                      <a:gd name="T3" fmla="*/ 17 h 17"/>
                      <a:gd name="T4" fmla="*/ 0 w 6"/>
                      <a:gd name="T5" fmla="*/ 5 h 17"/>
                      <a:gd name="T6" fmla="*/ 3 w 6"/>
                      <a:gd name="T7" fmla="*/ 4 h 17"/>
                      <a:gd name="T8" fmla="*/ 0 w 6"/>
                      <a:gd name="T9" fmla="*/ 2 h 17"/>
                      <a:gd name="T10" fmla="*/ 2 w 6"/>
                      <a:gd name="T11" fmla="*/ 0 h 17"/>
                    </a:gdLst>
                    <a:ahLst/>
                    <a:cxnLst>
                      <a:cxn ang="0">
                        <a:pos x="T0" y="T1"/>
                      </a:cxn>
                      <a:cxn ang="0">
                        <a:pos x="T2" y="T3"/>
                      </a:cxn>
                      <a:cxn ang="0">
                        <a:pos x="T4" y="T5"/>
                      </a:cxn>
                      <a:cxn ang="0">
                        <a:pos x="T6" y="T7"/>
                      </a:cxn>
                      <a:cxn ang="0">
                        <a:pos x="T8" y="T9"/>
                      </a:cxn>
                      <a:cxn ang="0">
                        <a:pos x="T10" y="T11"/>
                      </a:cxn>
                    </a:cxnLst>
                    <a:rect l="0" t="0" r="r" b="b"/>
                    <a:pathLst>
                      <a:path w="6" h="17">
                        <a:moveTo>
                          <a:pt x="2" y="0"/>
                        </a:moveTo>
                        <a:cubicBezTo>
                          <a:pt x="6" y="17"/>
                          <a:pt x="6" y="17"/>
                          <a:pt x="6" y="17"/>
                        </a:cubicBezTo>
                        <a:cubicBezTo>
                          <a:pt x="6" y="17"/>
                          <a:pt x="0" y="6"/>
                          <a:pt x="0" y="5"/>
                        </a:cubicBezTo>
                        <a:cubicBezTo>
                          <a:pt x="1" y="4"/>
                          <a:pt x="3" y="4"/>
                          <a:pt x="3" y="4"/>
                        </a:cubicBezTo>
                        <a:cubicBezTo>
                          <a:pt x="3" y="4"/>
                          <a:pt x="0" y="3"/>
                          <a:pt x="0" y="2"/>
                        </a:cubicBezTo>
                        <a:cubicBezTo>
                          <a:pt x="0" y="1"/>
                          <a:pt x="2" y="0"/>
                          <a:pt x="2" y="0"/>
                        </a:cubicBezTo>
                        <a:close/>
                      </a:path>
                    </a:pathLst>
                  </a:custGeom>
                  <a:solidFill>
                    <a:srgbClr val="4746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56" name="Freeform 195"/>
                  <p:cNvSpPr>
                    <a:spLocks/>
                  </p:cNvSpPr>
                  <p:nvPr/>
                </p:nvSpPr>
                <p:spPr bwMode="auto">
                  <a:xfrm>
                    <a:off x="21980526" y="9218613"/>
                    <a:ext cx="128587" cy="349250"/>
                  </a:xfrm>
                  <a:custGeom>
                    <a:avLst/>
                    <a:gdLst>
                      <a:gd name="T0" fmla="*/ 4 w 6"/>
                      <a:gd name="T1" fmla="*/ 0 h 16"/>
                      <a:gd name="T2" fmla="*/ 0 w 6"/>
                      <a:gd name="T3" fmla="*/ 16 h 16"/>
                      <a:gd name="T4" fmla="*/ 6 w 6"/>
                      <a:gd name="T5" fmla="*/ 8 h 16"/>
                      <a:gd name="T6" fmla="*/ 4 w 6"/>
                      <a:gd name="T7" fmla="*/ 5 h 16"/>
                      <a:gd name="T8" fmla="*/ 6 w 6"/>
                      <a:gd name="T9" fmla="*/ 5 h 16"/>
                      <a:gd name="T10" fmla="*/ 4 w 6"/>
                      <a:gd name="T11" fmla="*/ 0 h 16"/>
                    </a:gdLst>
                    <a:ahLst/>
                    <a:cxnLst>
                      <a:cxn ang="0">
                        <a:pos x="T0" y="T1"/>
                      </a:cxn>
                      <a:cxn ang="0">
                        <a:pos x="T2" y="T3"/>
                      </a:cxn>
                      <a:cxn ang="0">
                        <a:pos x="T4" y="T5"/>
                      </a:cxn>
                      <a:cxn ang="0">
                        <a:pos x="T6" y="T7"/>
                      </a:cxn>
                      <a:cxn ang="0">
                        <a:pos x="T8" y="T9"/>
                      </a:cxn>
                      <a:cxn ang="0">
                        <a:pos x="T10" y="T11"/>
                      </a:cxn>
                    </a:cxnLst>
                    <a:rect l="0" t="0" r="r" b="b"/>
                    <a:pathLst>
                      <a:path w="6" h="16">
                        <a:moveTo>
                          <a:pt x="4" y="0"/>
                        </a:moveTo>
                        <a:cubicBezTo>
                          <a:pt x="0" y="16"/>
                          <a:pt x="0" y="16"/>
                          <a:pt x="0" y="16"/>
                        </a:cubicBezTo>
                        <a:cubicBezTo>
                          <a:pt x="0" y="16"/>
                          <a:pt x="5" y="8"/>
                          <a:pt x="6" y="8"/>
                        </a:cubicBezTo>
                        <a:cubicBezTo>
                          <a:pt x="6" y="7"/>
                          <a:pt x="4" y="5"/>
                          <a:pt x="4" y="5"/>
                        </a:cubicBezTo>
                        <a:cubicBezTo>
                          <a:pt x="4" y="5"/>
                          <a:pt x="6" y="5"/>
                          <a:pt x="6" y="5"/>
                        </a:cubicBezTo>
                        <a:cubicBezTo>
                          <a:pt x="6" y="4"/>
                          <a:pt x="4" y="0"/>
                          <a:pt x="4" y="0"/>
                        </a:cubicBezTo>
                        <a:close/>
                      </a:path>
                    </a:pathLst>
                  </a:custGeom>
                  <a:solidFill>
                    <a:srgbClr val="302F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grpSp>
            <p:grpSp>
              <p:nvGrpSpPr>
                <p:cNvPr id="180" name="Group 179"/>
                <p:cNvGrpSpPr>
                  <a:grpSpLocks noChangeAspect="1"/>
                </p:cNvGrpSpPr>
                <p:nvPr/>
              </p:nvGrpSpPr>
              <p:grpSpPr>
                <a:xfrm flipH="1">
                  <a:off x="6584811" y="2445285"/>
                  <a:ext cx="225909" cy="812195"/>
                  <a:chOff x="6146801" y="8847138"/>
                  <a:chExt cx="514349" cy="2097088"/>
                </a:xfrm>
                <a:effectLst>
                  <a:outerShdw blurRad="76200" dir="13500000" sy="23000" kx="1200000" algn="br" rotWithShape="0">
                    <a:prstClr val="black">
                      <a:alpha val="20000"/>
                    </a:prstClr>
                  </a:outerShdw>
                </a:effectLst>
              </p:grpSpPr>
              <p:sp>
                <p:nvSpPr>
                  <p:cNvPr id="219" name="Freeform 140"/>
                  <p:cNvSpPr>
                    <a:spLocks/>
                  </p:cNvSpPr>
                  <p:nvPr/>
                </p:nvSpPr>
                <p:spPr bwMode="auto">
                  <a:xfrm>
                    <a:off x="6296026" y="10179050"/>
                    <a:ext cx="85725" cy="655638"/>
                  </a:xfrm>
                  <a:custGeom>
                    <a:avLst/>
                    <a:gdLst>
                      <a:gd name="T0" fmla="*/ 27 w 54"/>
                      <a:gd name="T1" fmla="*/ 413 h 413"/>
                      <a:gd name="T2" fmla="*/ 54 w 54"/>
                      <a:gd name="T3" fmla="*/ 385 h 413"/>
                      <a:gd name="T4" fmla="*/ 54 w 54"/>
                      <a:gd name="T5" fmla="*/ 14 h 413"/>
                      <a:gd name="T6" fmla="*/ 14 w 54"/>
                      <a:gd name="T7" fmla="*/ 0 h 413"/>
                      <a:gd name="T8" fmla="*/ 0 w 54"/>
                      <a:gd name="T9" fmla="*/ 344 h 413"/>
                      <a:gd name="T10" fmla="*/ 27 w 54"/>
                      <a:gd name="T11" fmla="*/ 413 h 413"/>
                    </a:gdLst>
                    <a:ahLst/>
                    <a:cxnLst>
                      <a:cxn ang="0">
                        <a:pos x="T0" y="T1"/>
                      </a:cxn>
                      <a:cxn ang="0">
                        <a:pos x="T2" y="T3"/>
                      </a:cxn>
                      <a:cxn ang="0">
                        <a:pos x="T4" y="T5"/>
                      </a:cxn>
                      <a:cxn ang="0">
                        <a:pos x="T6" y="T7"/>
                      </a:cxn>
                      <a:cxn ang="0">
                        <a:pos x="T8" y="T9"/>
                      </a:cxn>
                      <a:cxn ang="0">
                        <a:pos x="T10" y="T11"/>
                      </a:cxn>
                    </a:cxnLst>
                    <a:rect l="0" t="0" r="r" b="b"/>
                    <a:pathLst>
                      <a:path w="54" h="413">
                        <a:moveTo>
                          <a:pt x="27" y="413"/>
                        </a:moveTo>
                        <a:lnTo>
                          <a:pt x="54" y="385"/>
                        </a:lnTo>
                        <a:lnTo>
                          <a:pt x="54" y="14"/>
                        </a:lnTo>
                        <a:lnTo>
                          <a:pt x="14" y="0"/>
                        </a:lnTo>
                        <a:lnTo>
                          <a:pt x="0" y="344"/>
                        </a:lnTo>
                        <a:lnTo>
                          <a:pt x="27" y="413"/>
                        </a:lnTo>
                        <a:close/>
                      </a:path>
                    </a:pathLst>
                  </a:custGeom>
                  <a:solidFill>
                    <a:srgbClr val="DB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20" name="Freeform 141"/>
                  <p:cNvSpPr>
                    <a:spLocks/>
                  </p:cNvSpPr>
                  <p:nvPr/>
                </p:nvSpPr>
                <p:spPr bwMode="auto">
                  <a:xfrm>
                    <a:off x="6296026" y="10156825"/>
                    <a:ext cx="42862" cy="677863"/>
                  </a:xfrm>
                  <a:custGeom>
                    <a:avLst/>
                    <a:gdLst>
                      <a:gd name="T0" fmla="*/ 0 w 27"/>
                      <a:gd name="T1" fmla="*/ 0 h 427"/>
                      <a:gd name="T2" fmla="*/ 0 w 27"/>
                      <a:gd name="T3" fmla="*/ 399 h 427"/>
                      <a:gd name="T4" fmla="*/ 27 w 27"/>
                      <a:gd name="T5" fmla="*/ 427 h 427"/>
                      <a:gd name="T6" fmla="*/ 27 w 27"/>
                      <a:gd name="T7" fmla="*/ 14 h 427"/>
                      <a:gd name="T8" fmla="*/ 0 w 27"/>
                      <a:gd name="T9" fmla="*/ 0 h 427"/>
                    </a:gdLst>
                    <a:ahLst/>
                    <a:cxnLst>
                      <a:cxn ang="0">
                        <a:pos x="T0" y="T1"/>
                      </a:cxn>
                      <a:cxn ang="0">
                        <a:pos x="T2" y="T3"/>
                      </a:cxn>
                      <a:cxn ang="0">
                        <a:pos x="T4" y="T5"/>
                      </a:cxn>
                      <a:cxn ang="0">
                        <a:pos x="T6" y="T7"/>
                      </a:cxn>
                      <a:cxn ang="0">
                        <a:pos x="T8" y="T9"/>
                      </a:cxn>
                    </a:cxnLst>
                    <a:rect l="0" t="0" r="r" b="b"/>
                    <a:pathLst>
                      <a:path w="27" h="427">
                        <a:moveTo>
                          <a:pt x="0" y="0"/>
                        </a:moveTo>
                        <a:lnTo>
                          <a:pt x="0" y="399"/>
                        </a:lnTo>
                        <a:lnTo>
                          <a:pt x="27" y="427"/>
                        </a:lnTo>
                        <a:lnTo>
                          <a:pt x="27" y="14"/>
                        </a:lnTo>
                        <a:lnTo>
                          <a:pt x="0" y="0"/>
                        </a:lnTo>
                        <a:close/>
                      </a:path>
                    </a:pathLst>
                  </a:custGeom>
                  <a:solidFill>
                    <a:srgbClr val="E5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21" name="Freeform 142"/>
                  <p:cNvSpPr>
                    <a:spLocks/>
                  </p:cNvSpPr>
                  <p:nvPr/>
                </p:nvSpPr>
                <p:spPr bwMode="auto">
                  <a:xfrm>
                    <a:off x="6146801" y="10790238"/>
                    <a:ext cx="192087" cy="109538"/>
                  </a:xfrm>
                  <a:custGeom>
                    <a:avLst/>
                    <a:gdLst>
                      <a:gd name="T0" fmla="*/ 9 w 9"/>
                      <a:gd name="T1" fmla="*/ 2 h 5"/>
                      <a:gd name="T2" fmla="*/ 4 w 9"/>
                      <a:gd name="T3" fmla="*/ 4 h 5"/>
                      <a:gd name="T4" fmla="*/ 2 w 9"/>
                      <a:gd name="T5" fmla="*/ 3 h 5"/>
                      <a:gd name="T6" fmla="*/ 7 w 9"/>
                      <a:gd name="T7" fmla="*/ 0 h 5"/>
                      <a:gd name="T8" fmla="*/ 9 w 9"/>
                      <a:gd name="T9" fmla="*/ 2 h 5"/>
                    </a:gdLst>
                    <a:ahLst/>
                    <a:cxnLst>
                      <a:cxn ang="0">
                        <a:pos x="T0" y="T1"/>
                      </a:cxn>
                      <a:cxn ang="0">
                        <a:pos x="T2" y="T3"/>
                      </a:cxn>
                      <a:cxn ang="0">
                        <a:pos x="T4" y="T5"/>
                      </a:cxn>
                      <a:cxn ang="0">
                        <a:pos x="T6" y="T7"/>
                      </a:cxn>
                      <a:cxn ang="0">
                        <a:pos x="T8" y="T9"/>
                      </a:cxn>
                    </a:cxnLst>
                    <a:rect l="0" t="0" r="r" b="b"/>
                    <a:pathLst>
                      <a:path w="9" h="5">
                        <a:moveTo>
                          <a:pt x="9" y="2"/>
                        </a:moveTo>
                        <a:cubicBezTo>
                          <a:pt x="9" y="2"/>
                          <a:pt x="5" y="4"/>
                          <a:pt x="4" y="4"/>
                        </a:cubicBezTo>
                        <a:cubicBezTo>
                          <a:pt x="3" y="5"/>
                          <a:pt x="0" y="4"/>
                          <a:pt x="2" y="3"/>
                        </a:cubicBezTo>
                        <a:cubicBezTo>
                          <a:pt x="3" y="2"/>
                          <a:pt x="7" y="0"/>
                          <a:pt x="7" y="0"/>
                        </a:cubicBezTo>
                        <a:lnTo>
                          <a:pt x="9" y="2"/>
                        </a:lnTo>
                        <a:close/>
                      </a:path>
                    </a:pathLst>
                  </a:custGeom>
                  <a:solidFill>
                    <a:srgbClr val="604E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22" name="Freeform 143"/>
                  <p:cNvSpPr>
                    <a:spLocks/>
                  </p:cNvSpPr>
                  <p:nvPr/>
                </p:nvSpPr>
                <p:spPr bwMode="auto">
                  <a:xfrm>
                    <a:off x="6403976" y="10223500"/>
                    <a:ext cx="85725" cy="654050"/>
                  </a:xfrm>
                  <a:custGeom>
                    <a:avLst/>
                    <a:gdLst>
                      <a:gd name="T0" fmla="*/ 27 w 54"/>
                      <a:gd name="T1" fmla="*/ 412 h 412"/>
                      <a:gd name="T2" fmla="*/ 54 w 54"/>
                      <a:gd name="T3" fmla="*/ 399 h 412"/>
                      <a:gd name="T4" fmla="*/ 54 w 54"/>
                      <a:gd name="T5" fmla="*/ 13 h 412"/>
                      <a:gd name="T6" fmla="*/ 13 w 54"/>
                      <a:gd name="T7" fmla="*/ 0 h 412"/>
                      <a:gd name="T8" fmla="*/ 0 w 54"/>
                      <a:gd name="T9" fmla="*/ 344 h 412"/>
                      <a:gd name="T10" fmla="*/ 27 w 54"/>
                      <a:gd name="T11" fmla="*/ 412 h 412"/>
                    </a:gdLst>
                    <a:ahLst/>
                    <a:cxnLst>
                      <a:cxn ang="0">
                        <a:pos x="T0" y="T1"/>
                      </a:cxn>
                      <a:cxn ang="0">
                        <a:pos x="T2" y="T3"/>
                      </a:cxn>
                      <a:cxn ang="0">
                        <a:pos x="T4" y="T5"/>
                      </a:cxn>
                      <a:cxn ang="0">
                        <a:pos x="T6" y="T7"/>
                      </a:cxn>
                      <a:cxn ang="0">
                        <a:pos x="T8" y="T9"/>
                      </a:cxn>
                      <a:cxn ang="0">
                        <a:pos x="T10" y="T11"/>
                      </a:cxn>
                    </a:cxnLst>
                    <a:rect l="0" t="0" r="r" b="b"/>
                    <a:pathLst>
                      <a:path w="54" h="412">
                        <a:moveTo>
                          <a:pt x="27" y="412"/>
                        </a:moveTo>
                        <a:lnTo>
                          <a:pt x="54" y="399"/>
                        </a:lnTo>
                        <a:lnTo>
                          <a:pt x="54" y="13"/>
                        </a:lnTo>
                        <a:lnTo>
                          <a:pt x="13" y="0"/>
                        </a:lnTo>
                        <a:lnTo>
                          <a:pt x="0" y="344"/>
                        </a:lnTo>
                        <a:lnTo>
                          <a:pt x="27" y="412"/>
                        </a:lnTo>
                        <a:close/>
                      </a:path>
                    </a:pathLst>
                  </a:custGeom>
                  <a:solidFill>
                    <a:srgbClr val="DB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23" name="Freeform 144"/>
                  <p:cNvSpPr>
                    <a:spLocks/>
                  </p:cNvSpPr>
                  <p:nvPr/>
                </p:nvSpPr>
                <p:spPr bwMode="auto">
                  <a:xfrm>
                    <a:off x="6381751" y="10201275"/>
                    <a:ext cx="65087" cy="676275"/>
                  </a:xfrm>
                  <a:custGeom>
                    <a:avLst/>
                    <a:gdLst>
                      <a:gd name="T0" fmla="*/ 0 w 41"/>
                      <a:gd name="T1" fmla="*/ 0 h 426"/>
                      <a:gd name="T2" fmla="*/ 0 w 41"/>
                      <a:gd name="T3" fmla="*/ 413 h 426"/>
                      <a:gd name="T4" fmla="*/ 41 w 41"/>
                      <a:gd name="T5" fmla="*/ 426 h 426"/>
                      <a:gd name="T6" fmla="*/ 41 w 41"/>
                      <a:gd name="T7" fmla="*/ 14 h 426"/>
                      <a:gd name="T8" fmla="*/ 0 w 41"/>
                      <a:gd name="T9" fmla="*/ 0 h 426"/>
                    </a:gdLst>
                    <a:ahLst/>
                    <a:cxnLst>
                      <a:cxn ang="0">
                        <a:pos x="T0" y="T1"/>
                      </a:cxn>
                      <a:cxn ang="0">
                        <a:pos x="T2" y="T3"/>
                      </a:cxn>
                      <a:cxn ang="0">
                        <a:pos x="T4" y="T5"/>
                      </a:cxn>
                      <a:cxn ang="0">
                        <a:pos x="T6" y="T7"/>
                      </a:cxn>
                      <a:cxn ang="0">
                        <a:pos x="T8" y="T9"/>
                      </a:cxn>
                    </a:cxnLst>
                    <a:rect l="0" t="0" r="r" b="b"/>
                    <a:pathLst>
                      <a:path w="41" h="426">
                        <a:moveTo>
                          <a:pt x="0" y="0"/>
                        </a:moveTo>
                        <a:lnTo>
                          <a:pt x="0" y="413"/>
                        </a:lnTo>
                        <a:lnTo>
                          <a:pt x="41" y="426"/>
                        </a:lnTo>
                        <a:lnTo>
                          <a:pt x="41" y="14"/>
                        </a:lnTo>
                        <a:lnTo>
                          <a:pt x="0" y="0"/>
                        </a:lnTo>
                        <a:close/>
                      </a:path>
                    </a:pathLst>
                  </a:custGeom>
                  <a:solidFill>
                    <a:srgbClr val="E5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24" name="Freeform 145"/>
                  <p:cNvSpPr>
                    <a:spLocks/>
                  </p:cNvSpPr>
                  <p:nvPr/>
                </p:nvSpPr>
                <p:spPr bwMode="auto">
                  <a:xfrm>
                    <a:off x="6253163" y="10856913"/>
                    <a:ext cx="193675" cy="87313"/>
                  </a:xfrm>
                  <a:custGeom>
                    <a:avLst/>
                    <a:gdLst>
                      <a:gd name="T0" fmla="*/ 9 w 9"/>
                      <a:gd name="T1" fmla="*/ 1 h 4"/>
                      <a:gd name="T2" fmla="*/ 4 w 9"/>
                      <a:gd name="T3" fmla="*/ 3 h 4"/>
                      <a:gd name="T4" fmla="*/ 2 w 9"/>
                      <a:gd name="T5" fmla="*/ 2 h 4"/>
                      <a:gd name="T6" fmla="*/ 6 w 9"/>
                      <a:gd name="T7" fmla="*/ 0 h 4"/>
                      <a:gd name="T8" fmla="*/ 9 w 9"/>
                      <a:gd name="T9" fmla="*/ 1 h 4"/>
                    </a:gdLst>
                    <a:ahLst/>
                    <a:cxnLst>
                      <a:cxn ang="0">
                        <a:pos x="T0" y="T1"/>
                      </a:cxn>
                      <a:cxn ang="0">
                        <a:pos x="T2" y="T3"/>
                      </a:cxn>
                      <a:cxn ang="0">
                        <a:pos x="T4" y="T5"/>
                      </a:cxn>
                      <a:cxn ang="0">
                        <a:pos x="T6" y="T7"/>
                      </a:cxn>
                      <a:cxn ang="0">
                        <a:pos x="T8" y="T9"/>
                      </a:cxn>
                    </a:cxnLst>
                    <a:rect l="0" t="0" r="r" b="b"/>
                    <a:pathLst>
                      <a:path w="9" h="4">
                        <a:moveTo>
                          <a:pt x="9" y="1"/>
                        </a:moveTo>
                        <a:cubicBezTo>
                          <a:pt x="9" y="1"/>
                          <a:pt x="5" y="3"/>
                          <a:pt x="4" y="3"/>
                        </a:cubicBezTo>
                        <a:cubicBezTo>
                          <a:pt x="2" y="4"/>
                          <a:pt x="0" y="3"/>
                          <a:pt x="2" y="2"/>
                        </a:cubicBezTo>
                        <a:cubicBezTo>
                          <a:pt x="3" y="1"/>
                          <a:pt x="6" y="0"/>
                          <a:pt x="6" y="0"/>
                        </a:cubicBezTo>
                        <a:lnTo>
                          <a:pt x="9" y="1"/>
                        </a:lnTo>
                        <a:close/>
                      </a:path>
                    </a:pathLst>
                  </a:custGeom>
                  <a:solidFill>
                    <a:srgbClr val="604E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25" name="Freeform 146"/>
                  <p:cNvSpPr>
                    <a:spLocks/>
                  </p:cNvSpPr>
                  <p:nvPr/>
                </p:nvSpPr>
                <p:spPr bwMode="auto">
                  <a:xfrm>
                    <a:off x="6189663" y="9829800"/>
                    <a:ext cx="363537" cy="568325"/>
                  </a:xfrm>
                  <a:custGeom>
                    <a:avLst/>
                    <a:gdLst>
                      <a:gd name="T0" fmla="*/ 54 w 229"/>
                      <a:gd name="T1" fmla="*/ 0 h 358"/>
                      <a:gd name="T2" fmla="*/ 0 w 229"/>
                      <a:gd name="T3" fmla="*/ 234 h 358"/>
                      <a:gd name="T4" fmla="*/ 229 w 229"/>
                      <a:gd name="T5" fmla="*/ 358 h 358"/>
                      <a:gd name="T6" fmla="*/ 189 w 229"/>
                      <a:gd name="T7" fmla="*/ 69 h 358"/>
                      <a:gd name="T8" fmla="*/ 54 w 229"/>
                      <a:gd name="T9" fmla="*/ 0 h 358"/>
                    </a:gdLst>
                    <a:ahLst/>
                    <a:cxnLst>
                      <a:cxn ang="0">
                        <a:pos x="T0" y="T1"/>
                      </a:cxn>
                      <a:cxn ang="0">
                        <a:pos x="T2" y="T3"/>
                      </a:cxn>
                      <a:cxn ang="0">
                        <a:pos x="T4" y="T5"/>
                      </a:cxn>
                      <a:cxn ang="0">
                        <a:pos x="T6" y="T7"/>
                      </a:cxn>
                      <a:cxn ang="0">
                        <a:pos x="T8" y="T9"/>
                      </a:cxn>
                    </a:cxnLst>
                    <a:rect l="0" t="0" r="r" b="b"/>
                    <a:pathLst>
                      <a:path w="229" h="358">
                        <a:moveTo>
                          <a:pt x="54" y="0"/>
                        </a:moveTo>
                        <a:lnTo>
                          <a:pt x="0" y="234"/>
                        </a:lnTo>
                        <a:lnTo>
                          <a:pt x="229" y="358"/>
                        </a:lnTo>
                        <a:lnTo>
                          <a:pt x="189" y="69"/>
                        </a:lnTo>
                        <a:lnTo>
                          <a:pt x="54" y="0"/>
                        </a:lnTo>
                        <a:close/>
                      </a:path>
                    </a:pathLst>
                  </a:custGeom>
                  <a:solidFill>
                    <a:srgbClr val="C654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26" name="Freeform 147"/>
                  <p:cNvSpPr>
                    <a:spLocks/>
                  </p:cNvSpPr>
                  <p:nvPr/>
                </p:nvSpPr>
                <p:spPr bwMode="auto">
                  <a:xfrm>
                    <a:off x="6275388" y="9263063"/>
                    <a:ext cx="234950" cy="785813"/>
                  </a:xfrm>
                  <a:custGeom>
                    <a:avLst/>
                    <a:gdLst>
                      <a:gd name="T0" fmla="*/ 0 w 11"/>
                      <a:gd name="T1" fmla="*/ 31 h 36"/>
                      <a:gd name="T2" fmla="*/ 1 w 11"/>
                      <a:gd name="T3" fmla="*/ 0 h 36"/>
                      <a:gd name="T4" fmla="*/ 9 w 11"/>
                      <a:gd name="T5" fmla="*/ 2 h 36"/>
                      <a:gd name="T6" fmla="*/ 11 w 11"/>
                      <a:gd name="T7" fmla="*/ 36 h 36"/>
                      <a:gd name="T8" fmla="*/ 0 w 11"/>
                      <a:gd name="T9" fmla="*/ 31 h 36"/>
                    </a:gdLst>
                    <a:ahLst/>
                    <a:cxnLst>
                      <a:cxn ang="0">
                        <a:pos x="T0" y="T1"/>
                      </a:cxn>
                      <a:cxn ang="0">
                        <a:pos x="T2" y="T3"/>
                      </a:cxn>
                      <a:cxn ang="0">
                        <a:pos x="T4" y="T5"/>
                      </a:cxn>
                      <a:cxn ang="0">
                        <a:pos x="T6" y="T7"/>
                      </a:cxn>
                      <a:cxn ang="0">
                        <a:pos x="T8" y="T9"/>
                      </a:cxn>
                    </a:cxnLst>
                    <a:rect l="0" t="0" r="r" b="b"/>
                    <a:pathLst>
                      <a:path w="11" h="36">
                        <a:moveTo>
                          <a:pt x="0" y="31"/>
                        </a:moveTo>
                        <a:cubicBezTo>
                          <a:pt x="1" y="0"/>
                          <a:pt x="1" y="0"/>
                          <a:pt x="1" y="0"/>
                        </a:cubicBezTo>
                        <a:cubicBezTo>
                          <a:pt x="3" y="0"/>
                          <a:pt x="9" y="1"/>
                          <a:pt x="9" y="2"/>
                        </a:cubicBezTo>
                        <a:cubicBezTo>
                          <a:pt x="11" y="36"/>
                          <a:pt x="11" y="36"/>
                          <a:pt x="11" y="36"/>
                        </a:cubicBezTo>
                        <a:lnTo>
                          <a:pt x="0" y="31"/>
                        </a:lnTo>
                        <a:close/>
                      </a:path>
                    </a:pathLst>
                  </a:custGeom>
                  <a:solidFill>
                    <a:srgbClr val="E3E3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27" name="Freeform 148"/>
                  <p:cNvSpPr>
                    <a:spLocks/>
                  </p:cNvSpPr>
                  <p:nvPr/>
                </p:nvSpPr>
                <p:spPr bwMode="auto">
                  <a:xfrm>
                    <a:off x="6510338" y="10069513"/>
                    <a:ext cx="65087" cy="131763"/>
                  </a:xfrm>
                  <a:custGeom>
                    <a:avLst/>
                    <a:gdLst>
                      <a:gd name="T0" fmla="*/ 14 w 41"/>
                      <a:gd name="T1" fmla="*/ 0 h 83"/>
                      <a:gd name="T2" fmla="*/ 0 w 41"/>
                      <a:gd name="T3" fmla="*/ 28 h 83"/>
                      <a:gd name="T4" fmla="*/ 14 w 41"/>
                      <a:gd name="T5" fmla="*/ 42 h 83"/>
                      <a:gd name="T6" fmla="*/ 14 w 41"/>
                      <a:gd name="T7" fmla="*/ 42 h 83"/>
                      <a:gd name="T8" fmla="*/ 14 w 41"/>
                      <a:gd name="T9" fmla="*/ 28 h 83"/>
                      <a:gd name="T10" fmla="*/ 27 w 41"/>
                      <a:gd name="T11" fmla="*/ 42 h 83"/>
                      <a:gd name="T12" fmla="*/ 27 w 41"/>
                      <a:gd name="T13" fmla="*/ 83 h 83"/>
                      <a:gd name="T14" fmla="*/ 27 w 41"/>
                      <a:gd name="T15" fmla="*/ 83 h 83"/>
                      <a:gd name="T16" fmla="*/ 41 w 41"/>
                      <a:gd name="T17" fmla="*/ 42 h 83"/>
                      <a:gd name="T18" fmla="*/ 27 w 41"/>
                      <a:gd name="T19" fmla="*/ 14 h 83"/>
                      <a:gd name="T20" fmla="*/ 14 w 41"/>
                      <a:gd name="T2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83">
                        <a:moveTo>
                          <a:pt x="14" y="0"/>
                        </a:moveTo>
                        <a:lnTo>
                          <a:pt x="0" y="28"/>
                        </a:lnTo>
                        <a:lnTo>
                          <a:pt x="14" y="42"/>
                        </a:lnTo>
                        <a:lnTo>
                          <a:pt x="14" y="42"/>
                        </a:lnTo>
                        <a:lnTo>
                          <a:pt x="14" y="28"/>
                        </a:lnTo>
                        <a:lnTo>
                          <a:pt x="27" y="42"/>
                        </a:lnTo>
                        <a:lnTo>
                          <a:pt x="27" y="83"/>
                        </a:lnTo>
                        <a:lnTo>
                          <a:pt x="27" y="83"/>
                        </a:lnTo>
                        <a:lnTo>
                          <a:pt x="41" y="42"/>
                        </a:lnTo>
                        <a:lnTo>
                          <a:pt x="27" y="14"/>
                        </a:lnTo>
                        <a:lnTo>
                          <a:pt x="14" y="0"/>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28" name="Freeform 149"/>
                  <p:cNvSpPr>
                    <a:spLocks/>
                  </p:cNvSpPr>
                  <p:nvPr/>
                </p:nvSpPr>
                <p:spPr bwMode="auto">
                  <a:xfrm>
                    <a:off x="6189663" y="9894888"/>
                    <a:ext cx="42862" cy="131763"/>
                  </a:xfrm>
                  <a:custGeom>
                    <a:avLst/>
                    <a:gdLst>
                      <a:gd name="T0" fmla="*/ 13 w 27"/>
                      <a:gd name="T1" fmla="*/ 0 h 83"/>
                      <a:gd name="T2" fmla="*/ 0 w 27"/>
                      <a:gd name="T3" fmla="*/ 42 h 83"/>
                      <a:gd name="T4" fmla="*/ 13 w 27"/>
                      <a:gd name="T5" fmla="*/ 83 h 83"/>
                      <a:gd name="T6" fmla="*/ 27 w 27"/>
                      <a:gd name="T7" fmla="*/ 83 h 83"/>
                      <a:gd name="T8" fmla="*/ 13 w 27"/>
                      <a:gd name="T9" fmla="*/ 55 h 83"/>
                      <a:gd name="T10" fmla="*/ 27 w 27"/>
                      <a:gd name="T11" fmla="*/ 28 h 83"/>
                      <a:gd name="T12" fmla="*/ 27 w 27"/>
                      <a:gd name="T13" fmla="*/ 55 h 83"/>
                      <a:gd name="T14" fmla="*/ 27 w 27"/>
                      <a:gd name="T15" fmla="*/ 55 h 83"/>
                      <a:gd name="T16" fmla="*/ 27 w 27"/>
                      <a:gd name="T17" fmla="*/ 28 h 83"/>
                      <a:gd name="T18" fmla="*/ 27 w 27"/>
                      <a:gd name="T19" fmla="*/ 14 h 83"/>
                      <a:gd name="T20" fmla="*/ 13 w 27"/>
                      <a:gd name="T2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83">
                        <a:moveTo>
                          <a:pt x="13" y="0"/>
                        </a:moveTo>
                        <a:lnTo>
                          <a:pt x="0" y="42"/>
                        </a:lnTo>
                        <a:lnTo>
                          <a:pt x="13" y="83"/>
                        </a:lnTo>
                        <a:lnTo>
                          <a:pt x="27" y="83"/>
                        </a:lnTo>
                        <a:lnTo>
                          <a:pt x="13" y="55"/>
                        </a:lnTo>
                        <a:lnTo>
                          <a:pt x="27" y="28"/>
                        </a:lnTo>
                        <a:lnTo>
                          <a:pt x="27" y="55"/>
                        </a:lnTo>
                        <a:lnTo>
                          <a:pt x="27" y="55"/>
                        </a:lnTo>
                        <a:lnTo>
                          <a:pt x="27" y="28"/>
                        </a:lnTo>
                        <a:lnTo>
                          <a:pt x="27" y="14"/>
                        </a:lnTo>
                        <a:lnTo>
                          <a:pt x="13" y="0"/>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29" name="Freeform 150"/>
                  <p:cNvSpPr>
                    <a:spLocks/>
                  </p:cNvSpPr>
                  <p:nvPr/>
                </p:nvSpPr>
                <p:spPr bwMode="auto">
                  <a:xfrm>
                    <a:off x="6189663" y="9894888"/>
                    <a:ext cx="42862" cy="131763"/>
                  </a:xfrm>
                  <a:custGeom>
                    <a:avLst/>
                    <a:gdLst>
                      <a:gd name="T0" fmla="*/ 13 w 27"/>
                      <a:gd name="T1" fmla="*/ 0 h 83"/>
                      <a:gd name="T2" fmla="*/ 0 w 27"/>
                      <a:gd name="T3" fmla="*/ 42 h 83"/>
                      <a:gd name="T4" fmla="*/ 13 w 27"/>
                      <a:gd name="T5" fmla="*/ 83 h 83"/>
                      <a:gd name="T6" fmla="*/ 27 w 27"/>
                      <a:gd name="T7" fmla="*/ 83 h 83"/>
                      <a:gd name="T8" fmla="*/ 13 w 27"/>
                      <a:gd name="T9" fmla="*/ 55 h 83"/>
                      <a:gd name="T10" fmla="*/ 27 w 27"/>
                      <a:gd name="T11" fmla="*/ 28 h 83"/>
                      <a:gd name="T12" fmla="*/ 27 w 27"/>
                      <a:gd name="T13" fmla="*/ 55 h 83"/>
                      <a:gd name="T14" fmla="*/ 27 w 27"/>
                      <a:gd name="T15" fmla="*/ 55 h 83"/>
                      <a:gd name="T16" fmla="*/ 27 w 27"/>
                      <a:gd name="T17" fmla="*/ 28 h 83"/>
                      <a:gd name="T18" fmla="*/ 27 w 27"/>
                      <a:gd name="T19" fmla="*/ 14 h 83"/>
                      <a:gd name="T20" fmla="*/ 13 w 27"/>
                      <a:gd name="T2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83">
                        <a:moveTo>
                          <a:pt x="13" y="0"/>
                        </a:moveTo>
                        <a:lnTo>
                          <a:pt x="0" y="42"/>
                        </a:lnTo>
                        <a:lnTo>
                          <a:pt x="13" y="83"/>
                        </a:lnTo>
                        <a:lnTo>
                          <a:pt x="27" y="83"/>
                        </a:lnTo>
                        <a:lnTo>
                          <a:pt x="13" y="55"/>
                        </a:lnTo>
                        <a:lnTo>
                          <a:pt x="27" y="28"/>
                        </a:lnTo>
                        <a:lnTo>
                          <a:pt x="27" y="55"/>
                        </a:lnTo>
                        <a:lnTo>
                          <a:pt x="27" y="55"/>
                        </a:lnTo>
                        <a:lnTo>
                          <a:pt x="27" y="28"/>
                        </a:lnTo>
                        <a:lnTo>
                          <a:pt x="27" y="14"/>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30" name="Freeform 151"/>
                  <p:cNvSpPr>
                    <a:spLocks/>
                  </p:cNvSpPr>
                  <p:nvPr/>
                </p:nvSpPr>
                <p:spPr bwMode="auto">
                  <a:xfrm>
                    <a:off x="6167438" y="9263063"/>
                    <a:ext cx="193675" cy="719138"/>
                  </a:xfrm>
                  <a:custGeom>
                    <a:avLst/>
                    <a:gdLst>
                      <a:gd name="T0" fmla="*/ 9 w 9"/>
                      <a:gd name="T1" fmla="*/ 33 h 33"/>
                      <a:gd name="T2" fmla="*/ 6 w 9"/>
                      <a:gd name="T3" fmla="*/ 0 h 33"/>
                      <a:gd name="T4" fmla="*/ 2 w 9"/>
                      <a:gd name="T5" fmla="*/ 29 h 33"/>
                      <a:gd name="T6" fmla="*/ 3 w 9"/>
                      <a:gd name="T7" fmla="*/ 29 h 33"/>
                      <a:gd name="T8" fmla="*/ 4 w 9"/>
                      <a:gd name="T9" fmla="*/ 14 h 33"/>
                      <a:gd name="T10" fmla="*/ 4 w 9"/>
                      <a:gd name="T11" fmla="*/ 30 h 33"/>
                      <a:gd name="T12" fmla="*/ 9 w 9"/>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9" h="33">
                        <a:moveTo>
                          <a:pt x="9" y="33"/>
                        </a:moveTo>
                        <a:cubicBezTo>
                          <a:pt x="9" y="19"/>
                          <a:pt x="6" y="0"/>
                          <a:pt x="6" y="0"/>
                        </a:cubicBezTo>
                        <a:cubicBezTo>
                          <a:pt x="1" y="0"/>
                          <a:pt x="0" y="13"/>
                          <a:pt x="2" y="29"/>
                        </a:cubicBezTo>
                        <a:cubicBezTo>
                          <a:pt x="3" y="29"/>
                          <a:pt x="3" y="29"/>
                          <a:pt x="3" y="29"/>
                        </a:cubicBezTo>
                        <a:cubicBezTo>
                          <a:pt x="3" y="29"/>
                          <a:pt x="4" y="14"/>
                          <a:pt x="4" y="14"/>
                        </a:cubicBezTo>
                        <a:cubicBezTo>
                          <a:pt x="4" y="14"/>
                          <a:pt x="5" y="18"/>
                          <a:pt x="4" y="30"/>
                        </a:cubicBezTo>
                        <a:lnTo>
                          <a:pt x="9" y="33"/>
                        </a:lnTo>
                        <a:close/>
                      </a:path>
                    </a:pathLst>
                  </a:custGeom>
                  <a:solidFill>
                    <a:srgbClr val="F79C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31" name="Freeform 152"/>
                  <p:cNvSpPr>
                    <a:spLocks/>
                  </p:cNvSpPr>
                  <p:nvPr/>
                </p:nvSpPr>
                <p:spPr bwMode="auto">
                  <a:xfrm>
                    <a:off x="6381751" y="9305925"/>
                    <a:ext cx="214312" cy="763588"/>
                  </a:xfrm>
                  <a:custGeom>
                    <a:avLst/>
                    <a:gdLst>
                      <a:gd name="T0" fmla="*/ 1 w 10"/>
                      <a:gd name="T1" fmla="*/ 31 h 35"/>
                      <a:gd name="T2" fmla="*/ 6 w 10"/>
                      <a:gd name="T3" fmla="*/ 34 h 35"/>
                      <a:gd name="T4" fmla="*/ 6 w 10"/>
                      <a:gd name="T5" fmla="*/ 15 h 35"/>
                      <a:gd name="T6" fmla="*/ 7 w 10"/>
                      <a:gd name="T7" fmla="*/ 34 h 35"/>
                      <a:gd name="T8" fmla="*/ 9 w 10"/>
                      <a:gd name="T9" fmla="*/ 35 h 35"/>
                      <a:gd name="T10" fmla="*/ 4 w 10"/>
                      <a:gd name="T11" fmla="*/ 0 h 35"/>
                      <a:gd name="T12" fmla="*/ 1 w 10"/>
                      <a:gd name="T13" fmla="*/ 31 h 35"/>
                    </a:gdLst>
                    <a:ahLst/>
                    <a:cxnLst>
                      <a:cxn ang="0">
                        <a:pos x="T0" y="T1"/>
                      </a:cxn>
                      <a:cxn ang="0">
                        <a:pos x="T2" y="T3"/>
                      </a:cxn>
                      <a:cxn ang="0">
                        <a:pos x="T4" y="T5"/>
                      </a:cxn>
                      <a:cxn ang="0">
                        <a:pos x="T6" y="T7"/>
                      </a:cxn>
                      <a:cxn ang="0">
                        <a:pos x="T8" y="T9"/>
                      </a:cxn>
                      <a:cxn ang="0">
                        <a:pos x="T10" y="T11"/>
                      </a:cxn>
                      <a:cxn ang="0">
                        <a:pos x="T12" y="T13"/>
                      </a:cxn>
                    </a:cxnLst>
                    <a:rect l="0" t="0" r="r" b="b"/>
                    <a:pathLst>
                      <a:path w="10" h="35">
                        <a:moveTo>
                          <a:pt x="1" y="31"/>
                        </a:moveTo>
                        <a:cubicBezTo>
                          <a:pt x="6" y="34"/>
                          <a:pt x="6" y="34"/>
                          <a:pt x="6" y="34"/>
                        </a:cubicBezTo>
                        <a:cubicBezTo>
                          <a:pt x="5" y="18"/>
                          <a:pt x="6" y="15"/>
                          <a:pt x="6" y="15"/>
                        </a:cubicBezTo>
                        <a:cubicBezTo>
                          <a:pt x="6" y="19"/>
                          <a:pt x="7" y="34"/>
                          <a:pt x="7" y="34"/>
                        </a:cubicBezTo>
                        <a:cubicBezTo>
                          <a:pt x="9" y="35"/>
                          <a:pt x="9" y="35"/>
                          <a:pt x="9" y="35"/>
                        </a:cubicBezTo>
                        <a:cubicBezTo>
                          <a:pt x="10" y="15"/>
                          <a:pt x="10" y="3"/>
                          <a:pt x="4" y="0"/>
                        </a:cubicBezTo>
                        <a:cubicBezTo>
                          <a:pt x="4" y="0"/>
                          <a:pt x="0" y="13"/>
                          <a:pt x="1" y="31"/>
                        </a:cubicBezTo>
                        <a:close/>
                      </a:path>
                    </a:pathLst>
                  </a:custGeom>
                  <a:solidFill>
                    <a:srgbClr val="E589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32" name="Freeform 153"/>
                  <p:cNvSpPr>
                    <a:spLocks/>
                  </p:cNvSpPr>
                  <p:nvPr/>
                </p:nvSpPr>
                <p:spPr bwMode="auto">
                  <a:xfrm>
                    <a:off x="6318251" y="9153525"/>
                    <a:ext cx="128587" cy="217488"/>
                  </a:xfrm>
                  <a:custGeom>
                    <a:avLst/>
                    <a:gdLst>
                      <a:gd name="T0" fmla="*/ 1 w 6"/>
                      <a:gd name="T1" fmla="*/ 0 h 10"/>
                      <a:gd name="T2" fmla="*/ 1 w 6"/>
                      <a:gd name="T3" fmla="*/ 5 h 10"/>
                      <a:gd name="T4" fmla="*/ 3 w 6"/>
                      <a:gd name="T5" fmla="*/ 9 h 10"/>
                      <a:gd name="T6" fmla="*/ 6 w 6"/>
                      <a:gd name="T7" fmla="*/ 6 h 10"/>
                      <a:gd name="T8" fmla="*/ 6 w 6"/>
                      <a:gd name="T9" fmla="*/ 1 h 10"/>
                      <a:gd name="T10" fmla="*/ 1 w 6"/>
                      <a:gd name="T11" fmla="*/ 0 h 10"/>
                    </a:gdLst>
                    <a:ahLst/>
                    <a:cxnLst>
                      <a:cxn ang="0">
                        <a:pos x="T0" y="T1"/>
                      </a:cxn>
                      <a:cxn ang="0">
                        <a:pos x="T2" y="T3"/>
                      </a:cxn>
                      <a:cxn ang="0">
                        <a:pos x="T4" y="T5"/>
                      </a:cxn>
                      <a:cxn ang="0">
                        <a:pos x="T6" y="T7"/>
                      </a:cxn>
                      <a:cxn ang="0">
                        <a:pos x="T8" y="T9"/>
                      </a:cxn>
                      <a:cxn ang="0">
                        <a:pos x="T10" y="T11"/>
                      </a:cxn>
                    </a:cxnLst>
                    <a:rect l="0" t="0" r="r" b="b"/>
                    <a:pathLst>
                      <a:path w="6" h="10">
                        <a:moveTo>
                          <a:pt x="1" y="0"/>
                        </a:moveTo>
                        <a:cubicBezTo>
                          <a:pt x="1" y="0"/>
                          <a:pt x="2" y="4"/>
                          <a:pt x="1" y="5"/>
                        </a:cubicBezTo>
                        <a:cubicBezTo>
                          <a:pt x="0" y="7"/>
                          <a:pt x="1" y="9"/>
                          <a:pt x="3" y="9"/>
                        </a:cubicBezTo>
                        <a:cubicBezTo>
                          <a:pt x="6" y="10"/>
                          <a:pt x="6" y="8"/>
                          <a:pt x="6" y="6"/>
                        </a:cubicBezTo>
                        <a:cubicBezTo>
                          <a:pt x="4" y="5"/>
                          <a:pt x="6" y="1"/>
                          <a:pt x="6" y="1"/>
                        </a:cubicBezTo>
                        <a:lnTo>
                          <a:pt x="1" y="0"/>
                        </a:lnTo>
                        <a:close/>
                      </a:path>
                    </a:pathLst>
                  </a:custGeom>
                  <a:solidFill>
                    <a:srgbClr val="E5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33" name="Freeform 154"/>
                  <p:cNvSpPr>
                    <a:spLocks/>
                  </p:cNvSpPr>
                  <p:nvPr/>
                </p:nvSpPr>
                <p:spPr bwMode="auto">
                  <a:xfrm>
                    <a:off x="6275388" y="8978900"/>
                    <a:ext cx="277812" cy="304800"/>
                  </a:xfrm>
                  <a:custGeom>
                    <a:avLst/>
                    <a:gdLst>
                      <a:gd name="T0" fmla="*/ 1 w 13"/>
                      <a:gd name="T1" fmla="*/ 2 h 14"/>
                      <a:gd name="T2" fmla="*/ 2 w 13"/>
                      <a:gd name="T3" fmla="*/ 5 h 14"/>
                      <a:gd name="T4" fmla="*/ 1 w 13"/>
                      <a:gd name="T5" fmla="*/ 8 h 14"/>
                      <a:gd name="T6" fmla="*/ 3 w 13"/>
                      <a:gd name="T7" fmla="*/ 11 h 14"/>
                      <a:gd name="T8" fmla="*/ 9 w 13"/>
                      <a:gd name="T9" fmla="*/ 8 h 14"/>
                      <a:gd name="T10" fmla="*/ 1 w 13"/>
                      <a:gd name="T11" fmla="*/ 2 h 14"/>
                    </a:gdLst>
                    <a:ahLst/>
                    <a:cxnLst>
                      <a:cxn ang="0">
                        <a:pos x="T0" y="T1"/>
                      </a:cxn>
                      <a:cxn ang="0">
                        <a:pos x="T2" y="T3"/>
                      </a:cxn>
                      <a:cxn ang="0">
                        <a:pos x="T4" y="T5"/>
                      </a:cxn>
                      <a:cxn ang="0">
                        <a:pos x="T6" y="T7"/>
                      </a:cxn>
                      <a:cxn ang="0">
                        <a:pos x="T8" y="T9"/>
                      </a:cxn>
                      <a:cxn ang="0">
                        <a:pos x="T10" y="T11"/>
                      </a:cxn>
                    </a:cxnLst>
                    <a:rect l="0" t="0" r="r" b="b"/>
                    <a:pathLst>
                      <a:path w="13" h="14">
                        <a:moveTo>
                          <a:pt x="1" y="2"/>
                        </a:moveTo>
                        <a:cubicBezTo>
                          <a:pt x="1" y="2"/>
                          <a:pt x="0" y="3"/>
                          <a:pt x="2" y="5"/>
                        </a:cubicBezTo>
                        <a:cubicBezTo>
                          <a:pt x="2" y="6"/>
                          <a:pt x="1" y="8"/>
                          <a:pt x="1" y="8"/>
                        </a:cubicBezTo>
                        <a:cubicBezTo>
                          <a:pt x="0" y="9"/>
                          <a:pt x="3" y="9"/>
                          <a:pt x="3" y="11"/>
                        </a:cubicBezTo>
                        <a:cubicBezTo>
                          <a:pt x="3" y="13"/>
                          <a:pt x="6" y="14"/>
                          <a:pt x="9" y="8"/>
                        </a:cubicBezTo>
                        <a:cubicBezTo>
                          <a:pt x="13" y="2"/>
                          <a:pt x="1" y="0"/>
                          <a:pt x="1" y="2"/>
                        </a:cubicBezTo>
                        <a:close/>
                      </a:path>
                    </a:pathLst>
                  </a:custGeom>
                  <a:solidFill>
                    <a:srgbClr val="F4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34" name="Freeform 155"/>
                  <p:cNvSpPr>
                    <a:spLocks/>
                  </p:cNvSpPr>
                  <p:nvPr/>
                </p:nvSpPr>
                <p:spPr bwMode="auto">
                  <a:xfrm>
                    <a:off x="6253163" y="8847138"/>
                    <a:ext cx="407987" cy="371475"/>
                  </a:xfrm>
                  <a:custGeom>
                    <a:avLst/>
                    <a:gdLst>
                      <a:gd name="T0" fmla="*/ 2 w 19"/>
                      <a:gd name="T1" fmla="*/ 10 h 17"/>
                      <a:gd name="T2" fmla="*/ 4 w 19"/>
                      <a:gd name="T3" fmla="*/ 9 h 17"/>
                      <a:gd name="T4" fmla="*/ 8 w 19"/>
                      <a:gd name="T5" fmla="*/ 13 h 17"/>
                      <a:gd name="T6" fmla="*/ 8 w 19"/>
                      <a:gd name="T7" fmla="*/ 17 h 17"/>
                      <a:gd name="T8" fmla="*/ 11 w 19"/>
                      <a:gd name="T9" fmla="*/ 15 h 17"/>
                      <a:gd name="T10" fmla="*/ 2 w 19"/>
                      <a:gd name="T11" fmla="*/ 7 h 17"/>
                      <a:gd name="T12" fmla="*/ 2 w 19"/>
                      <a:gd name="T13" fmla="*/ 10 h 17"/>
                    </a:gdLst>
                    <a:ahLst/>
                    <a:cxnLst>
                      <a:cxn ang="0">
                        <a:pos x="T0" y="T1"/>
                      </a:cxn>
                      <a:cxn ang="0">
                        <a:pos x="T2" y="T3"/>
                      </a:cxn>
                      <a:cxn ang="0">
                        <a:pos x="T4" y="T5"/>
                      </a:cxn>
                      <a:cxn ang="0">
                        <a:pos x="T6" y="T7"/>
                      </a:cxn>
                      <a:cxn ang="0">
                        <a:pos x="T8" y="T9"/>
                      </a:cxn>
                      <a:cxn ang="0">
                        <a:pos x="T10" y="T11"/>
                      </a:cxn>
                      <a:cxn ang="0">
                        <a:pos x="T12" y="T13"/>
                      </a:cxn>
                    </a:cxnLst>
                    <a:rect l="0" t="0" r="r" b="b"/>
                    <a:pathLst>
                      <a:path w="19" h="17">
                        <a:moveTo>
                          <a:pt x="2" y="10"/>
                        </a:moveTo>
                        <a:cubicBezTo>
                          <a:pt x="2" y="10"/>
                          <a:pt x="3" y="9"/>
                          <a:pt x="4" y="9"/>
                        </a:cubicBezTo>
                        <a:cubicBezTo>
                          <a:pt x="6" y="10"/>
                          <a:pt x="7" y="14"/>
                          <a:pt x="8" y="13"/>
                        </a:cubicBezTo>
                        <a:cubicBezTo>
                          <a:pt x="11" y="12"/>
                          <a:pt x="8" y="17"/>
                          <a:pt x="8" y="17"/>
                        </a:cubicBezTo>
                        <a:cubicBezTo>
                          <a:pt x="8" y="17"/>
                          <a:pt x="10" y="17"/>
                          <a:pt x="11" y="15"/>
                        </a:cubicBezTo>
                        <a:cubicBezTo>
                          <a:pt x="19" y="5"/>
                          <a:pt x="4" y="0"/>
                          <a:pt x="2" y="7"/>
                        </a:cubicBezTo>
                        <a:cubicBezTo>
                          <a:pt x="2" y="7"/>
                          <a:pt x="0" y="8"/>
                          <a:pt x="2" y="10"/>
                        </a:cubicBezTo>
                        <a:close/>
                      </a:path>
                    </a:pathLst>
                  </a:custGeom>
                  <a:solidFill>
                    <a:srgbClr val="7A6D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grpSp>
            <p:grpSp>
              <p:nvGrpSpPr>
                <p:cNvPr id="181" name="Group 180"/>
                <p:cNvGrpSpPr>
                  <a:grpSpLocks noChangeAspect="1"/>
                </p:cNvGrpSpPr>
                <p:nvPr/>
              </p:nvGrpSpPr>
              <p:grpSpPr>
                <a:xfrm>
                  <a:off x="6966451" y="2181296"/>
                  <a:ext cx="215045" cy="878049"/>
                  <a:chOff x="9510713" y="8759825"/>
                  <a:chExt cx="534987" cy="2184401"/>
                </a:xfrm>
                <a:effectLst>
                  <a:outerShdw blurRad="76200" dir="13500000" sy="23000" kx="1200000" algn="br" rotWithShape="0">
                    <a:prstClr val="black">
                      <a:alpha val="20000"/>
                    </a:prstClr>
                  </a:outerShdw>
                </a:effectLst>
              </p:grpSpPr>
              <p:sp>
                <p:nvSpPr>
                  <p:cNvPr id="201" name="Freeform 333"/>
                  <p:cNvSpPr>
                    <a:spLocks/>
                  </p:cNvSpPr>
                  <p:nvPr/>
                </p:nvSpPr>
                <p:spPr bwMode="auto">
                  <a:xfrm>
                    <a:off x="9959975" y="9829800"/>
                    <a:ext cx="42862" cy="152400"/>
                  </a:xfrm>
                  <a:custGeom>
                    <a:avLst/>
                    <a:gdLst>
                      <a:gd name="T0" fmla="*/ 27 w 27"/>
                      <a:gd name="T1" fmla="*/ 0 h 96"/>
                      <a:gd name="T2" fmla="*/ 27 w 27"/>
                      <a:gd name="T3" fmla="*/ 55 h 96"/>
                      <a:gd name="T4" fmla="*/ 14 w 27"/>
                      <a:gd name="T5" fmla="*/ 96 h 96"/>
                      <a:gd name="T6" fmla="*/ 0 w 27"/>
                      <a:gd name="T7" fmla="*/ 96 h 96"/>
                      <a:gd name="T8" fmla="*/ 14 w 27"/>
                      <a:gd name="T9" fmla="*/ 55 h 96"/>
                      <a:gd name="T10" fmla="*/ 14 w 27"/>
                      <a:gd name="T11" fmla="*/ 41 h 96"/>
                      <a:gd name="T12" fmla="*/ 0 w 27"/>
                      <a:gd name="T13" fmla="*/ 69 h 96"/>
                      <a:gd name="T14" fmla="*/ 0 w 27"/>
                      <a:gd name="T15" fmla="*/ 55 h 96"/>
                      <a:gd name="T16" fmla="*/ 0 w 27"/>
                      <a:gd name="T17" fmla="*/ 41 h 96"/>
                      <a:gd name="T18" fmla="*/ 0 w 27"/>
                      <a:gd name="T19" fmla="*/ 0 h 96"/>
                      <a:gd name="T20" fmla="*/ 27 w 27"/>
                      <a:gd name="T21"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96">
                        <a:moveTo>
                          <a:pt x="27" y="0"/>
                        </a:moveTo>
                        <a:lnTo>
                          <a:pt x="27" y="55"/>
                        </a:lnTo>
                        <a:lnTo>
                          <a:pt x="14" y="96"/>
                        </a:lnTo>
                        <a:lnTo>
                          <a:pt x="0" y="96"/>
                        </a:lnTo>
                        <a:lnTo>
                          <a:pt x="14" y="55"/>
                        </a:lnTo>
                        <a:lnTo>
                          <a:pt x="14" y="41"/>
                        </a:lnTo>
                        <a:lnTo>
                          <a:pt x="0" y="69"/>
                        </a:lnTo>
                        <a:lnTo>
                          <a:pt x="0" y="55"/>
                        </a:lnTo>
                        <a:lnTo>
                          <a:pt x="0" y="41"/>
                        </a:lnTo>
                        <a:lnTo>
                          <a:pt x="0" y="0"/>
                        </a:lnTo>
                        <a:lnTo>
                          <a:pt x="27" y="0"/>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02" name="Freeform 334"/>
                  <p:cNvSpPr>
                    <a:spLocks/>
                  </p:cNvSpPr>
                  <p:nvPr/>
                </p:nvSpPr>
                <p:spPr bwMode="auto">
                  <a:xfrm>
                    <a:off x="9959975" y="9829800"/>
                    <a:ext cx="42862" cy="152400"/>
                  </a:xfrm>
                  <a:custGeom>
                    <a:avLst/>
                    <a:gdLst>
                      <a:gd name="T0" fmla="*/ 27 w 27"/>
                      <a:gd name="T1" fmla="*/ 0 h 96"/>
                      <a:gd name="T2" fmla="*/ 27 w 27"/>
                      <a:gd name="T3" fmla="*/ 55 h 96"/>
                      <a:gd name="T4" fmla="*/ 14 w 27"/>
                      <a:gd name="T5" fmla="*/ 96 h 96"/>
                      <a:gd name="T6" fmla="*/ 0 w 27"/>
                      <a:gd name="T7" fmla="*/ 96 h 96"/>
                      <a:gd name="T8" fmla="*/ 14 w 27"/>
                      <a:gd name="T9" fmla="*/ 55 h 96"/>
                      <a:gd name="T10" fmla="*/ 14 w 27"/>
                      <a:gd name="T11" fmla="*/ 41 h 96"/>
                      <a:gd name="T12" fmla="*/ 0 w 27"/>
                      <a:gd name="T13" fmla="*/ 69 h 96"/>
                      <a:gd name="T14" fmla="*/ 0 w 27"/>
                      <a:gd name="T15" fmla="*/ 55 h 96"/>
                      <a:gd name="T16" fmla="*/ 0 w 27"/>
                      <a:gd name="T17" fmla="*/ 41 h 96"/>
                      <a:gd name="T18" fmla="*/ 0 w 27"/>
                      <a:gd name="T19" fmla="*/ 0 h 96"/>
                      <a:gd name="T20" fmla="*/ 27 w 27"/>
                      <a:gd name="T21"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96">
                        <a:moveTo>
                          <a:pt x="27" y="0"/>
                        </a:moveTo>
                        <a:lnTo>
                          <a:pt x="27" y="55"/>
                        </a:lnTo>
                        <a:lnTo>
                          <a:pt x="14" y="96"/>
                        </a:lnTo>
                        <a:lnTo>
                          <a:pt x="0" y="96"/>
                        </a:lnTo>
                        <a:lnTo>
                          <a:pt x="14" y="55"/>
                        </a:lnTo>
                        <a:lnTo>
                          <a:pt x="14" y="41"/>
                        </a:lnTo>
                        <a:lnTo>
                          <a:pt x="0" y="69"/>
                        </a:lnTo>
                        <a:lnTo>
                          <a:pt x="0" y="55"/>
                        </a:lnTo>
                        <a:lnTo>
                          <a:pt x="0" y="41"/>
                        </a:lnTo>
                        <a:lnTo>
                          <a:pt x="0" y="0"/>
                        </a:lnTo>
                        <a:lnTo>
                          <a:pt x="2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03" name="Freeform 335"/>
                  <p:cNvSpPr>
                    <a:spLocks/>
                  </p:cNvSpPr>
                  <p:nvPr/>
                </p:nvSpPr>
                <p:spPr bwMode="auto">
                  <a:xfrm>
                    <a:off x="9959975" y="9807575"/>
                    <a:ext cx="42862" cy="44450"/>
                  </a:xfrm>
                  <a:custGeom>
                    <a:avLst/>
                    <a:gdLst>
                      <a:gd name="T0" fmla="*/ 27 w 27"/>
                      <a:gd name="T1" fmla="*/ 0 h 28"/>
                      <a:gd name="T2" fmla="*/ 27 w 27"/>
                      <a:gd name="T3" fmla="*/ 14 h 28"/>
                      <a:gd name="T4" fmla="*/ 0 w 27"/>
                      <a:gd name="T5" fmla="*/ 28 h 28"/>
                      <a:gd name="T6" fmla="*/ 0 w 27"/>
                      <a:gd name="T7" fmla="*/ 14 h 28"/>
                      <a:gd name="T8" fmla="*/ 27 w 27"/>
                      <a:gd name="T9" fmla="*/ 0 h 28"/>
                    </a:gdLst>
                    <a:ahLst/>
                    <a:cxnLst>
                      <a:cxn ang="0">
                        <a:pos x="T0" y="T1"/>
                      </a:cxn>
                      <a:cxn ang="0">
                        <a:pos x="T2" y="T3"/>
                      </a:cxn>
                      <a:cxn ang="0">
                        <a:pos x="T4" y="T5"/>
                      </a:cxn>
                      <a:cxn ang="0">
                        <a:pos x="T6" y="T7"/>
                      </a:cxn>
                      <a:cxn ang="0">
                        <a:pos x="T8" y="T9"/>
                      </a:cxn>
                    </a:cxnLst>
                    <a:rect l="0" t="0" r="r" b="b"/>
                    <a:pathLst>
                      <a:path w="27" h="28">
                        <a:moveTo>
                          <a:pt x="27" y="0"/>
                        </a:moveTo>
                        <a:lnTo>
                          <a:pt x="27" y="14"/>
                        </a:lnTo>
                        <a:lnTo>
                          <a:pt x="0" y="28"/>
                        </a:lnTo>
                        <a:lnTo>
                          <a:pt x="0" y="14"/>
                        </a:lnTo>
                        <a:lnTo>
                          <a:pt x="27" y="0"/>
                        </a:lnTo>
                        <a:close/>
                      </a:path>
                    </a:pathLst>
                  </a:custGeom>
                  <a:solidFill>
                    <a:srgbClr val="E8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04" name="Freeform 336"/>
                  <p:cNvSpPr>
                    <a:spLocks/>
                  </p:cNvSpPr>
                  <p:nvPr/>
                </p:nvSpPr>
                <p:spPr bwMode="auto">
                  <a:xfrm>
                    <a:off x="9788525" y="10702925"/>
                    <a:ext cx="257175" cy="153988"/>
                  </a:xfrm>
                  <a:custGeom>
                    <a:avLst/>
                    <a:gdLst>
                      <a:gd name="T0" fmla="*/ 0 w 12"/>
                      <a:gd name="T1" fmla="*/ 1 h 7"/>
                      <a:gd name="T2" fmla="*/ 3 w 12"/>
                      <a:gd name="T3" fmla="*/ 3 h 7"/>
                      <a:gd name="T4" fmla="*/ 8 w 12"/>
                      <a:gd name="T5" fmla="*/ 6 h 7"/>
                      <a:gd name="T6" fmla="*/ 11 w 12"/>
                      <a:gd name="T7" fmla="*/ 5 h 7"/>
                      <a:gd name="T8" fmla="*/ 6 w 12"/>
                      <a:gd name="T9" fmla="*/ 2 h 7"/>
                      <a:gd name="T10" fmla="*/ 3 w 12"/>
                      <a:gd name="T11" fmla="*/ 0 h 7"/>
                      <a:gd name="T12" fmla="*/ 0 w 12"/>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12" h="7">
                        <a:moveTo>
                          <a:pt x="0" y="1"/>
                        </a:moveTo>
                        <a:cubicBezTo>
                          <a:pt x="3" y="3"/>
                          <a:pt x="3" y="3"/>
                          <a:pt x="3" y="3"/>
                        </a:cubicBezTo>
                        <a:cubicBezTo>
                          <a:pt x="3" y="3"/>
                          <a:pt x="7" y="6"/>
                          <a:pt x="8" y="6"/>
                        </a:cubicBezTo>
                        <a:cubicBezTo>
                          <a:pt x="9" y="7"/>
                          <a:pt x="12" y="6"/>
                          <a:pt x="11" y="5"/>
                        </a:cubicBezTo>
                        <a:cubicBezTo>
                          <a:pt x="9" y="4"/>
                          <a:pt x="6" y="2"/>
                          <a:pt x="6" y="2"/>
                        </a:cubicBezTo>
                        <a:cubicBezTo>
                          <a:pt x="3" y="0"/>
                          <a:pt x="3" y="0"/>
                          <a:pt x="3" y="0"/>
                        </a:cubicBezTo>
                        <a:lnTo>
                          <a:pt x="0" y="1"/>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05" name="Freeform 337"/>
                  <p:cNvSpPr>
                    <a:spLocks/>
                  </p:cNvSpPr>
                  <p:nvPr/>
                </p:nvSpPr>
                <p:spPr bwMode="auto">
                  <a:xfrm>
                    <a:off x="9788525" y="9807575"/>
                    <a:ext cx="65087" cy="962025"/>
                  </a:xfrm>
                  <a:custGeom>
                    <a:avLst/>
                    <a:gdLst>
                      <a:gd name="T0" fmla="*/ 41 w 41"/>
                      <a:gd name="T1" fmla="*/ 606 h 606"/>
                      <a:gd name="T2" fmla="*/ 0 w 41"/>
                      <a:gd name="T3" fmla="*/ 578 h 606"/>
                      <a:gd name="T4" fmla="*/ 0 w 41"/>
                      <a:gd name="T5" fmla="*/ 14 h 606"/>
                      <a:gd name="T6" fmla="*/ 41 w 41"/>
                      <a:gd name="T7" fmla="*/ 0 h 606"/>
                      <a:gd name="T8" fmla="*/ 41 w 41"/>
                      <a:gd name="T9" fmla="*/ 606 h 606"/>
                    </a:gdLst>
                    <a:ahLst/>
                    <a:cxnLst>
                      <a:cxn ang="0">
                        <a:pos x="T0" y="T1"/>
                      </a:cxn>
                      <a:cxn ang="0">
                        <a:pos x="T2" y="T3"/>
                      </a:cxn>
                      <a:cxn ang="0">
                        <a:pos x="T4" y="T5"/>
                      </a:cxn>
                      <a:cxn ang="0">
                        <a:pos x="T6" y="T7"/>
                      </a:cxn>
                      <a:cxn ang="0">
                        <a:pos x="T8" y="T9"/>
                      </a:cxn>
                    </a:cxnLst>
                    <a:rect l="0" t="0" r="r" b="b"/>
                    <a:pathLst>
                      <a:path w="41" h="606">
                        <a:moveTo>
                          <a:pt x="41" y="606"/>
                        </a:moveTo>
                        <a:lnTo>
                          <a:pt x="0" y="578"/>
                        </a:lnTo>
                        <a:lnTo>
                          <a:pt x="0" y="14"/>
                        </a:lnTo>
                        <a:lnTo>
                          <a:pt x="41" y="0"/>
                        </a:lnTo>
                        <a:lnTo>
                          <a:pt x="41" y="606"/>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06" name="Freeform 338"/>
                  <p:cNvSpPr>
                    <a:spLocks/>
                  </p:cNvSpPr>
                  <p:nvPr/>
                </p:nvSpPr>
                <p:spPr bwMode="auto">
                  <a:xfrm>
                    <a:off x="9853613" y="9786938"/>
                    <a:ext cx="63500" cy="982663"/>
                  </a:xfrm>
                  <a:custGeom>
                    <a:avLst/>
                    <a:gdLst>
                      <a:gd name="T0" fmla="*/ 40 w 40"/>
                      <a:gd name="T1" fmla="*/ 0 h 619"/>
                      <a:gd name="T2" fmla="*/ 0 w 40"/>
                      <a:gd name="T3" fmla="*/ 13 h 619"/>
                      <a:gd name="T4" fmla="*/ 0 w 40"/>
                      <a:gd name="T5" fmla="*/ 619 h 619"/>
                      <a:gd name="T6" fmla="*/ 40 w 40"/>
                      <a:gd name="T7" fmla="*/ 605 h 619"/>
                      <a:gd name="T8" fmla="*/ 40 w 40"/>
                      <a:gd name="T9" fmla="*/ 0 h 619"/>
                    </a:gdLst>
                    <a:ahLst/>
                    <a:cxnLst>
                      <a:cxn ang="0">
                        <a:pos x="T0" y="T1"/>
                      </a:cxn>
                      <a:cxn ang="0">
                        <a:pos x="T2" y="T3"/>
                      </a:cxn>
                      <a:cxn ang="0">
                        <a:pos x="T4" y="T5"/>
                      </a:cxn>
                      <a:cxn ang="0">
                        <a:pos x="T6" y="T7"/>
                      </a:cxn>
                      <a:cxn ang="0">
                        <a:pos x="T8" y="T9"/>
                      </a:cxn>
                    </a:cxnLst>
                    <a:rect l="0" t="0" r="r" b="b"/>
                    <a:pathLst>
                      <a:path w="40" h="619">
                        <a:moveTo>
                          <a:pt x="40" y="0"/>
                        </a:moveTo>
                        <a:lnTo>
                          <a:pt x="0" y="13"/>
                        </a:lnTo>
                        <a:lnTo>
                          <a:pt x="0" y="619"/>
                        </a:lnTo>
                        <a:lnTo>
                          <a:pt x="40" y="605"/>
                        </a:lnTo>
                        <a:lnTo>
                          <a:pt x="4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07" name="Freeform 339"/>
                  <p:cNvSpPr>
                    <a:spLocks/>
                  </p:cNvSpPr>
                  <p:nvPr/>
                </p:nvSpPr>
                <p:spPr bwMode="auto">
                  <a:xfrm>
                    <a:off x="9617075" y="10790238"/>
                    <a:ext cx="279400" cy="153988"/>
                  </a:xfrm>
                  <a:custGeom>
                    <a:avLst/>
                    <a:gdLst>
                      <a:gd name="T0" fmla="*/ 0 w 13"/>
                      <a:gd name="T1" fmla="*/ 1 h 7"/>
                      <a:gd name="T2" fmla="*/ 4 w 13"/>
                      <a:gd name="T3" fmla="*/ 3 h 7"/>
                      <a:gd name="T4" fmla="*/ 8 w 13"/>
                      <a:gd name="T5" fmla="*/ 6 h 7"/>
                      <a:gd name="T6" fmla="*/ 11 w 13"/>
                      <a:gd name="T7" fmla="*/ 5 h 7"/>
                      <a:gd name="T8" fmla="*/ 6 w 13"/>
                      <a:gd name="T9" fmla="*/ 2 h 7"/>
                      <a:gd name="T10" fmla="*/ 3 w 13"/>
                      <a:gd name="T11" fmla="*/ 0 h 7"/>
                      <a:gd name="T12" fmla="*/ 0 w 13"/>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0" y="1"/>
                        </a:moveTo>
                        <a:cubicBezTo>
                          <a:pt x="4" y="3"/>
                          <a:pt x="4" y="3"/>
                          <a:pt x="4" y="3"/>
                        </a:cubicBezTo>
                        <a:cubicBezTo>
                          <a:pt x="4" y="3"/>
                          <a:pt x="7" y="6"/>
                          <a:pt x="8" y="6"/>
                        </a:cubicBezTo>
                        <a:cubicBezTo>
                          <a:pt x="10" y="7"/>
                          <a:pt x="13" y="6"/>
                          <a:pt x="11" y="5"/>
                        </a:cubicBezTo>
                        <a:cubicBezTo>
                          <a:pt x="10" y="4"/>
                          <a:pt x="6" y="2"/>
                          <a:pt x="6" y="2"/>
                        </a:cubicBezTo>
                        <a:cubicBezTo>
                          <a:pt x="3" y="0"/>
                          <a:pt x="3" y="0"/>
                          <a:pt x="3" y="0"/>
                        </a:cubicBezTo>
                        <a:lnTo>
                          <a:pt x="0" y="1"/>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08" name="Freeform 340"/>
                  <p:cNvSpPr>
                    <a:spLocks/>
                  </p:cNvSpPr>
                  <p:nvPr/>
                </p:nvSpPr>
                <p:spPr bwMode="auto">
                  <a:xfrm>
                    <a:off x="9617075" y="9961563"/>
                    <a:ext cx="85725" cy="895350"/>
                  </a:xfrm>
                  <a:custGeom>
                    <a:avLst/>
                    <a:gdLst>
                      <a:gd name="T0" fmla="*/ 54 w 54"/>
                      <a:gd name="T1" fmla="*/ 564 h 564"/>
                      <a:gd name="T2" fmla="*/ 0 w 54"/>
                      <a:gd name="T3" fmla="*/ 536 h 564"/>
                      <a:gd name="T4" fmla="*/ 0 w 54"/>
                      <a:gd name="T5" fmla="*/ 13 h 564"/>
                      <a:gd name="T6" fmla="*/ 54 w 54"/>
                      <a:gd name="T7" fmla="*/ 0 h 564"/>
                      <a:gd name="T8" fmla="*/ 54 w 54"/>
                      <a:gd name="T9" fmla="*/ 564 h 564"/>
                    </a:gdLst>
                    <a:ahLst/>
                    <a:cxnLst>
                      <a:cxn ang="0">
                        <a:pos x="T0" y="T1"/>
                      </a:cxn>
                      <a:cxn ang="0">
                        <a:pos x="T2" y="T3"/>
                      </a:cxn>
                      <a:cxn ang="0">
                        <a:pos x="T4" y="T5"/>
                      </a:cxn>
                      <a:cxn ang="0">
                        <a:pos x="T6" y="T7"/>
                      </a:cxn>
                      <a:cxn ang="0">
                        <a:pos x="T8" y="T9"/>
                      </a:cxn>
                    </a:cxnLst>
                    <a:rect l="0" t="0" r="r" b="b"/>
                    <a:pathLst>
                      <a:path w="54" h="564">
                        <a:moveTo>
                          <a:pt x="54" y="564"/>
                        </a:moveTo>
                        <a:lnTo>
                          <a:pt x="0" y="536"/>
                        </a:lnTo>
                        <a:lnTo>
                          <a:pt x="0" y="13"/>
                        </a:lnTo>
                        <a:lnTo>
                          <a:pt x="54" y="0"/>
                        </a:lnTo>
                        <a:lnTo>
                          <a:pt x="54" y="564"/>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09" name="Freeform 341"/>
                  <p:cNvSpPr>
                    <a:spLocks/>
                  </p:cNvSpPr>
                  <p:nvPr/>
                </p:nvSpPr>
                <p:spPr bwMode="auto">
                  <a:xfrm>
                    <a:off x="9702800" y="9874250"/>
                    <a:ext cx="42862" cy="982663"/>
                  </a:xfrm>
                  <a:custGeom>
                    <a:avLst/>
                    <a:gdLst>
                      <a:gd name="T0" fmla="*/ 27 w 27"/>
                      <a:gd name="T1" fmla="*/ 0 h 619"/>
                      <a:gd name="T2" fmla="*/ 0 w 27"/>
                      <a:gd name="T3" fmla="*/ 13 h 619"/>
                      <a:gd name="T4" fmla="*/ 0 w 27"/>
                      <a:gd name="T5" fmla="*/ 619 h 619"/>
                      <a:gd name="T6" fmla="*/ 27 w 27"/>
                      <a:gd name="T7" fmla="*/ 605 h 619"/>
                      <a:gd name="T8" fmla="*/ 27 w 27"/>
                      <a:gd name="T9" fmla="*/ 0 h 619"/>
                    </a:gdLst>
                    <a:ahLst/>
                    <a:cxnLst>
                      <a:cxn ang="0">
                        <a:pos x="T0" y="T1"/>
                      </a:cxn>
                      <a:cxn ang="0">
                        <a:pos x="T2" y="T3"/>
                      </a:cxn>
                      <a:cxn ang="0">
                        <a:pos x="T4" y="T5"/>
                      </a:cxn>
                      <a:cxn ang="0">
                        <a:pos x="T6" y="T7"/>
                      </a:cxn>
                      <a:cxn ang="0">
                        <a:pos x="T8" y="T9"/>
                      </a:cxn>
                    </a:cxnLst>
                    <a:rect l="0" t="0" r="r" b="b"/>
                    <a:pathLst>
                      <a:path w="27" h="619">
                        <a:moveTo>
                          <a:pt x="27" y="0"/>
                        </a:moveTo>
                        <a:lnTo>
                          <a:pt x="0" y="13"/>
                        </a:lnTo>
                        <a:lnTo>
                          <a:pt x="0" y="619"/>
                        </a:lnTo>
                        <a:lnTo>
                          <a:pt x="27" y="605"/>
                        </a:lnTo>
                        <a:lnTo>
                          <a:pt x="27"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10" name="Freeform 342"/>
                  <p:cNvSpPr>
                    <a:spLocks/>
                  </p:cNvSpPr>
                  <p:nvPr/>
                </p:nvSpPr>
                <p:spPr bwMode="auto">
                  <a:xfrm>
                    <a:off x="9531350" y="10048875"/>
                    <a:ext cx="65087" cy="152400"/>
                  </a:xfrm>
                  <a:custGeom>
                    <a:avLst/>
                    <a:gdLst>
                      <a:gd name="T0" fmla="*/ 27 w 41"/>
                      <a:gd name="T1" fmla="*/ 0 h 96"/>
                      <a:gd name="T2" fmla="*/ 41 w 41"/>
                      <a:gd name="T3" fmla="*/ 27 h 96"/>
                      <a:gd name="T4" fmla="*/ 27 w 41"/>
                      <a:gd name="T5" fmla="*/ 55 h 96"/>
                      <a:gd name="T6" fmla="*/ 14 w 41"/>
                      <a:gd name="T7" fmla="*/ 55 h 96"/>
                      <a:gd name="T8" fmla="*/ 27 w 41"/>
                      <a:gd name="T9" fmla="*/ 27 h 96"/>
                      <a:gd name="T10" fmla="*/ 14 w 41"/>
                      <a:gd name="T11" fmla="*/ 55 h 96"/>
                      <a:gd name="T12" fmla="*/ 27 w 41"/>
                      <a:gd name="T13" fmla="*/ 96 h 96"/>
                      <a:gd name="T14" fmla="*/ 14 w 41"/>
                      <a:gd name="T15" fmla="*/ 96 h 96"/>
                      <a:gd name="T16" fmla="*/ 0 w 41"/>
                      <a:gd name="T17" fmla="*/ 55 h 96"/>
                      <a:gd name="T18" fmla="*/ 0 w 41"/>
                      <a:gd name="T19" fmla="*/ 0 h 96"/>
                      <a:gd name="T20" fmla="*/ 27 w 41"/>
                      <a:gd name="T21"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96">
                        <a:moveTo>
                          <a:pt x="27" y="0"/>
                        </a:moveTo>
                        <a:lnTo>
                          <a:pt x="41" y="27"/>
                        </a:lnTo>
                        <a:lnTo>
                          <a:pt x="27" y="55"/>
                        </a:lnTo>
                        <a:lnTo>
                          <a:pt x="14" y="55"/>
                        </a:lnTo>
                        <a:lnTo>
                          <a:pt x="27" y="27"/>
                        </a:lnTo>
                        <a:lnTo>
                          <a:pt x="14" y="55"/>
                        </a:lnTo>
                        <a:lnTo>
                          <a:pt x="27" y="96"/>
                        </a:lnTo>
                        <a:lnTo>
                          <a:pt x="14" y="96"/>
                        </a:lnTo>
                        <a:lnTo>
                          <a:pt x="0" y="55"/>
                        </a:lnTo>
                        <a:lnTo>
                          <a:pt x="0" y="0"/>
                        </a:lnTo>
                        <a:lnTo>
                          <a:pt x="27" y="0"/>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11" name="Freeform 343"/>
                  <p:cNvSpPr>
                    <a:spLocks/>
                  </p:cNvSpPr>
                  <p:nvPr/>
                </p:nvSpPr>
                <p:spPr bwMode="auto">
                  <a:xfrm>
                    <a:off x="9531350" y="10026650"/>
                    <a:ext cx="42862" cy="42863"/>
                  </a:xfrm>
                  <a:custGeom>
                    <a:avLst/>
                    <a:gdLst>
                      <a:gd name="T0" fmla="*/ 27 w 27"/>
                      <a:gd name="T1" fmla="*/ 0 h 27"/>
                      <a:gd name="T2" fmla="*/ 27 w 27"/>
                      <a:gd name="T3" fmla="*/ 14 h 27"/>
                      <a:gd name="T4" fmla="*/ 0 w 27"/>
                      <a:gd name="T5" fmla="*/ 27 h 27"/>
                      <a:gd name="T6" fmla="*/ 0 w 27"/>
                      <a:gd name="T7" fmla="*/ 0 h 27"/>
                      <a:gd name="T8" fmla="*/ 27 w 27"/>
                      <a:gd name="T9" fmla="*/ 0 h 27"/>
                    </a:gdLst>
                    <a:ahLst/>
                    <a:cxnLst>
                      <a:cxn ang="0">
                        <a:pos x="T0" y="T1"/>
                      </a:cxn>
                      <a:cxn ang="0">
                        <a:pos x="T2" y="T3"/>
                      </a:cxn>
                      <a:cxn ang="0">
                        <a:pos x="T4" y="T5"/>
                      </a:cxn>
                      <a:cxn ang="0">
                        <a:pos x="T6" y="T7"/>
                      </a:cxn>
                      <a:cxn ang="0">
                        <a:pos x="T8" y="T9"/>
                      </a:cxn>
                    </a:cxnLst>
                    <a:rect l="0" t="0" r="r" b="b"/>
                    <a:pathLst>
                      <a:path w="27" h="27">
                        <a:moveTo>
                          <a:pt x="27" y="0"/>
                        </a:moveTo>
                        <a:lnTo>
                          <a:pt x="27" y="14"/>
                        </a:lnTo>
                        <a:lnTo>
                          <a:pt x="0" y="27"/>
                        </a:lnTo>
                        <a:lnTo>
                          <a:pt x="0" y="0"/>
                        </a:lnTo>
                        <a:lnTo>
                          <a:pt x="27" y="0"/>
                        </a:lnTo>
                        <a:close/>
                      </a:path>
                    </a:pathLst>
                  </a:custGeom>
                  <a:solidFill>
                    <a:srgbClr val="E8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12" name="Freeform 344"/>
                  <p:cNvSpPr>
                    <a:spLocks/>
                  </p:cNvSpPr>
                  <p:nvPr/>
                </p:nvSpPr>
                <p:spPr bwMode="auto">
                  <a:xfrm>
                    <a:off x="9510713" y="9175750"/>
                    <a:ext cx="257175" cy="893763"/>
                  </a:xfrm>
                  <a:custGeom>
                    <a:avLst/>
                    <a:gdLst>
                      <a:gd name="T0" fmla="*/ 12 w 12"/>
                      <a:gd name="T1" fmla="*/ 35 h 41"/>
                      <a:gd name="T2" fmla="*/ 4 w 12"/>
                      <a:gd name="T3" fmla="*/ 39 h 41"/>
                      <a:gd name="T4" fmla="*/ 5 w 12"/>
                      <a:gd name="T5" fmla="*/ 17 h 41"/>
                      <a:gd name="T6" fmla="*/ 3 w 12"/>
                      <a:gd name="T7" fmla="*/ 39 h 41"/>
                      <a:gd name="T8" fmla="*/ 1 w 12"/>
                      <a:gd name="T9" fmla="*/ 41 h 41"/>
                      <a:gd name="T10" fmla="*/ 12 w 12"/>
                      <a:gd name="T11" fmla="*/ 0 h 41"/>
                      <a:gd name="T12" fmla="*/ 12 w 12"/>
                      <a:gd name="T13" fmla="*/ 35 h 41"/>
                    </a:gdLst>
                    <a:ahLst/>
                    <a:cxnLst>
                      <a:cxn ang="0">
                        <a:pos x="T0" y="T1"/>
                      </a:cxn>
                      <a:cxn ang="0">
                        <a:pos x="T2" y="T3"/>
                      </a:cxn>
                      <a:cxn ang="0">
                        <a:pos x="T4" y="T5"/>
                      </a:cxn>
                      <a:cxn ang="0">
                        <a:pos x="T6" y="T7"/>
                      </a:cxn>
                      <a:cxn ang="0">
                        <a:pos x="T8" y="T9"/>
                      </a:cxn>
                      <a:cxn ang="0">
                        <a:pos x="T10" y="T11"/>
                      </a:cxn>
                      <a:cxn ang="0">
                        <a:pos x="T12" y="T13"/>
                      </a:cxn>
                    </a:cxnLst>
                    <a:rect l="0" t="0" r="r" b="b"/>
                    <a:pathLst>
                      <a:path w="12" h="41">
                        <a:moveTo>
                          <a:pt x="12" y="35"/>
                        </a:moveTo>
                        <a:cubicBezTo>
                          <a:pt x="4" y="39"/>
                          <a:pt x="4" y="39"/>
                          <a:pt x="4" y="39"/>
                        </a:cubicBezTo>
                        <a:cubicBezTo>
                          <a:pt x="7" y="18"/>
                          <a:pt x="5" y="17"/>
                          <a:pt x="5" y="17"/>
                        </a:cubicBezTo>
                        <a:cubicBezTo>
                          <a:pt x="3" y="19"/>
                          <a:pt x="3" y="39"/>
                          <a:pt x="3" y="39"/>
                        </a:cubicBezTo>
                        <a:cubicBezTo>
                          <a:pt x="1" y="41"/>
                          <a:pt x="1" y="41"/>
                          <a:pt x="1" y="41"/>
                        </a:cubicBezTo>
                        <a:cubicBezTo>
                          <a:pt x="0" y="16"/>
                          <a:pt x="0" y="3"/>
                          <a:pt x="12" y="0"/>
                        </a:cubicBezTo>
                        <a:lnTo>
                          <a:pt x="12" y="35"/>
                        </a:lnTo>
                        <a:close/>
                      </a:path>
                    </a:pathLst>
                  </a:custGeom>
                  <a:solidFill>
                    <a:srgbClr val="C1AE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13" name="Freeform 345"/>
                  <p:cNvSpPr>
                    <a:spLocks/>
                  </p:cNvSpPr>
                  <p:nvPr/>
                </p:nvSpPr>
                <p:spPr bwMode="auto">
                  <a:xfrm>
                    <a:off x="9767888" y="9175750"/>
                    <a:ext cx="234950" cy="763588"/>
                  </a:xfrm>
                  <a:custGeom>
                    <a:avLst/>
                    <a:gdLst>
                      <a:gd name="T0" fmla="*/ 0 w 11"/>
                      <a:gd name="T1" fmla="*/ 35 h 35"/>
                      <a:gd name="T2" fmla="*/ 0 w 11"/>
                      <a:gd name="T3" fmla="*/ 0 h 35"/>
                      <a:gd name="T4" fmla="*/ 4 w 11"/>
                      <a:gd name="T5" fmla="*/ 0 h 35"/>
                      <a:gd name="T6" fmla="*/ 11 w 11"/>
                      <a:gd name="T7" fmla="*/ 30 h 35"/>
                      <a:gd name="T8" fmla="*/ 9 w 11"/>
                      <a:gd name="T9" fmla="*/ 31 h 35"/>
                      <a:gd name="T10" fmla="*/ 7 w 11"/>
                      <a:gd name="T11" fmla="*/ 13 h 35"/>
                      <a:gd name="T12" fmla="*/ 8 w 11"/>
                      <a:gd name="T13" fmla="*/ 31 h 35"/>
                      <a:gd name="T14" fmla="*/ 0 w 11"/>
                      <a:gd name="T15" fmla="*/ 35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35">
                        <a:moveTo>
                          <a:pt x="0" y="35"/>
                        </a:moveTo>
                        <a:cubicBezTo>
                          <a:pt x="0" y="0"/>
                          <a:pt x="0" y="0"/>
                          <a:pt x="0" y="0"/>
                        </a:cubicBezTo>
                        <a:cubicBezTo>
                          <a:pt x="1" y="0"/>
                          <a:pt x="2" y="0"/>
                          <a:pt x="4" y="0"/>
                        </a:cubicBezTo>
                        <a:cubicBezTo>
                          <a:pt x="7" y="2"/>
                          <a:pt x="11" y="1"/>
                          <a:pt x="11" y="30"/>
                        </a:cubicBezTo>
                        <a:cubicBezTo>
                          <a:pt x="9" y="31"/>
                          <a:pt x="9" y="31"/>
                          <a:pt x="9" y="31"/>
                        </a:cubicBezTo>
                        <a:cubicBezTo>
                          <a:pt x="9" y="31"/>
                          <a:pt x="8" y="13"/>
                          <a:pt x="7" y="13"/>
                        </a:cubicBezTo>
                        <a:cubicBezTo>
                          <a:pt x="7" y="13"/>
                          <a:pt x="6" y="12"/>
                          <a:pt x="8" y="31"/>
                        </a:cubicBezTo>
                        <a:lnTo>
                          <a:pt x="0" y="35"/>
                        </a:lnTo>
                        <a:close/>
                      </a:path>
                    </a:pathLst>
                  </a:custGeom>
                  <a:solidFill>
                    <a:srgbClr val="D8C5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14" name="Freeform 346"/>
                  <p:cNvSpPr>
                    <a:spLocks/>
                  </p:cNvSpPr>
                  <p:nvPr/>
                </p:nvSpPr>
                <p:spPr bwMode="auto">
                  <a:xfrm>
                    <a:off x="9682163" y="9066213"/>
                    <a:ext cx="171450" cy="261938"/>
                  </a:xfrm>
                  <a:custGeom>
                    <a:avLst/>
                    <a:gdLst>
                      <a:gd name="T0" fmla="*/ 7 w 8"/>
                      <a:gd name="T1" fmla="*/ 0 h 12"/>
                      <a:gd name="T2" fmla="*/ 7 w 8"/>
                      <a:gd name="T3" fmla="*/ 6 h 12"/>
                      <a:gd name="T4" fmla="*/ 4 w 8"/>
                      <a:gd name="T5" fmla="*/ 12 h 12"/>
                      <a:gd name="T6" fmla="*/ 1 w 8"/>
                      <a:gd name="T7" fmla="*/ 7 h 12"/>
                      <a:gd name="T8" fmla="*/ 1 w 8"/>
                      <a:gd name="T9" fmla="*/ 1 h 12"/>
                      <a:gd name="T10" fmla="*/ 7 w 8"/>
                      <a:gd name="T11" fmla="*/ 0 h 12"/>
                    </a:gdLst>
                    <a:ahLst/>
                    <a:cxnLst>
                      <a:cxn ang="0">
                        <a:pos x="T0" y="T1"/>
                      </a:cxn>
                      <a:cxn ang="0">
                        <a:pos x="T2" y="T3"/>
                      </a:cxn>
                      <a:cxn ang="0">
                        <a:pos x="T4" y="T5"/>
                      </a:cxn>
                      <a:cxn ang="0">
                        <a:pos x="T6" y="T7"/>
                      </a:cxn>
                      <a:cxn ang="0">
                        <a:pos x="T8" y="T9"/>
                      </a:cxn>
                      <a:cxn ang="0">
                        <a:pos x="T10" y="T11"/>
                      </a:cxn>
                    </a:cxnLst>
                    <a:rect l="0" t="0" r="r" b="b"/>
                    <a:pathLst>
                      <a:path w="8" h="12">
                        <a:moveTo>
                          <a:pt x="7" y="0"/>
                        </a:moveTo>
                        <a:cubicBezTo>
                          <a:pt x="7" y="0"/>
                          <a:pt x="6" y="4"/>
                          <a:pt x="7" y="6"/>
                        </a:cubicBezTo>
                        <a:cubicBezTo>
                          <a:pt x="8" y="7"/>
                          <a:pt x="4" y="12"/>
                          <a:pt x="4" y="12"/>
                        </a:cubicBezTo>
                        <a:cubicBezTo>
                          <a:pt x="4" y="12"/>
                          <a:pt x="0" y="8"/>
                          <a:pt x="1" y="7"/>
                        </a:cubicBezTo>
                        <a:cubicBezTo>
                          <a:pt x="2" y="5"/>
                          <a:pt x="1" y="1"/>
                          <a:pt x="1" y="1"/>
                        </a:cubicBezTo>
                        <a:lnTo>
                          <a:pt x="7" y="0"/>
                        </a:lnTo>
                        <a:close/>
                      </a:path>
                    </a:pathLst>
                  </a:custGeom>
                  <a:solidFill>
                    <a:srgbClr val="E5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15" name="Freeform 347"/>
                  <p:cNvSpPr>
                    <a:spLocks/>
                  </p:cNvSpPr>
                  <p:nvPr/>
                </p:nvSpPr>
                <p:spPr bwMode="auto">
                  <a:xfrm>
                    <a:off x="9553575" y="8826500"/>
                    <a:ext cx="342900" cy="392113"/>
                  </a:xfrm>
                  <a:custGeom>
                    <a:avLst/>
                    <a:gdLst>
                      <a:gd name="T0" fmla="*/ 14 w 16"/>
                      <a:gd name="T1" fmla="*/ 2 h 18"/>
                      <a:gd name="T2" fmla="*/ 14 w 16"/>
                      <a:gd name="T3" fmla="*/ 6 h 18"/>
                      <a:gd name="T4" fmla="*/ 16 w 16"/>
                      <a:gd name="T5" fmla="*/ 10 h 18"/>
                      <a:gd name="T6" fmla="*/ 14 w 16"/>
                      <a:gd name="T7" fmla="*/ 10 h 18"/>
                      <a:gd name="T8" fmla="*/ 14 w 16"/>
                      <a:gd name="T9" fmla="*/ 14 h 18"/>
                      <a:gd name="T10" fmla="*/ 4 w 16"/>
                      <a:gd name="T11" fmla="*/ 11 h 18"/>
                      <a:gd name="T12" fmla="*/ 14 w 16"/>
                      <a:gd name="T13" fmla="*/ 2 h 18"/>
                    </a:gdLst>
                    <a:ahLst/>
                    <a:cxnLst>
                      <a:cxn ang="0">
                        <a:pos x="T0" y="T1"/>
                      </a:cxn>
                      <a:cxn ang="0">
                        <a:pos x="T2" y="T3"/>
                      </a:cxn>
                      <a:cxn ang="0">
                        <a:pos x="T4" y="T5"/>
                      </a:cxn>
                      <a:cxn ang="0">
                        <a:pos x="T6" y="T7"/>
                      </a:cxn>
                      <a:cxn ang="0">
                        <a:pos x="T8" y="T9"/>
                      </a:cxn>
                      <a:cxn ang="0">
                        <a:pos x="T10" y="T11"/>
                      </a:cxn>
                      <a:cxn ang="0">
                        <a:pos x="T12" y="T13"/>
                      </a:cxn>
                    </a:cxnLst>
                    <a:rect l="0" t="0" r="r" b="b"/>
                    <a:pathLst>
                      <a:path w="16" h="18">
                        <a:moveTo>
                          <a:pt x="14" y="2"/>
                        </a:moveTo>
                        <a:cubicBezTo>
                          <a:pt x="14" y="2"/>
                          <a:pt x="14" y="3"/>
                          <a:pt x="14" y="6"/>
                        </a:cubicBezTo>
                        <a:cubicBezTo>
                          <a:pt x="14" y="8"/>
                          <a:pt x="16" y="9"/>
                          <a:pt x="16" y="10"/>
                        </a:cubicBezTo>
                        <a:cubicBezTo>
                          <a:pt x="16" y="11"/>
                          <a:pt x="14" y="9"/>
                          <a:pt x="14" y="10"/>
                        </a:cubicBezTo>
                        <a:cubicBezTo>
                          <a:pt x="14" y="11"/>
                          <a:pt x="14" y="13"/>
                          <a:pt x="14" y="14"/>
                        </a:cubicBezTo>
                        <a:cubicBezTo>
                          <a:pt x="14" y="15"/>
                          <a:pt x="7" y="18"/>
                          <a:pt x="4" y="11"/>
                        </a:cubicBezTo>
                        <a:cubicBezTo>
                          <a:pt x="0" y="5"/>
                          <a:pt x="14" y="0"/>
                          <a:pt x="14" y="2"/>
                        </a:cubicBezTo>
                        <a:close/>
                      </a:path>
                    </a:pathLst>
                  </a:custGeom>
                  <a:solidFill>
                    <a:srgbClr val="F4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16" name="Freeform 348"/>
                  <p:cNvSpPr>
                    <a:spLocks/>
                  </p:cNvSpPr>
                  <p:nvPr/>
                </p:nvSpPr>
                <p:spPr bwMode="auto">
                  <a:xfrm>
                    <a:off x="9574213" y="8759825"/>
                    <a:ext cx="385762" cy="371475"/>
                  </a:xfrm>
                  <a:custGeom>
                    <a:avLst/>
                    <a:gdLst>
                      <a:gd name="T0" fmla="*/ 1 w 18"/>
                      <a:gd name="T1" fmla="*/ 7 h 17"/>
                      <a:gd name="T2" fmla="*/ 5 w 18"/>
                      <a:gd name="T3" fmla="*/ 15 h 17"/>
                      <a:gd name="T4" fmla="*/ 4 w 18"/>
                      <a:gd name="T5" fmla="*/ 12 h 17"/>
                      <a:gd name="T6" fmla="*/ 7 w 18"/>
                      <a:gd name="T7" fmla="*/ 15 h 17"/>
                      <a:gd name="T8" fmla="*/ 13 w 18"/>
                      <a:gd name="T9" fmla="*/ 9 h 17"/>
                      <a:gd name="T10" fmla="*/ 2 w 18"/>
                      <a:gd name="T11" fmla="*/ 4 h 17"/>
                      <a:gd name="T12" fmla="*/ 1 w 18"/>
                      <a:gd name="T13" fmla="*/ 7 h 17"/>
                    </a:gdLst>
                    <a:ahLst/>
                    <a:cxnLst>
                      <a:cxn ang="0">
                        <a:pos x="T0" y="T1"/>
                      </a:cxn>
                      <a:cxn ang="0">
                        <a:pos x="T2" y="T3"/>
                      </a:cxn>
                      <a:cxn ang="0">
                        <a:pos x="T4" y="T5"/>
                      </a:cxn>
                      <a:cxn ang="0">
                        <a:pos x="T6" y="T7"/>
                      </a:cxn>
                      <a:cxn ang="0">
                        <a:pos x="T8" y="T9"/>
                      </a:cxn>
                      <a:cxn ang="0">
                        <a:pos x="T10" y="T11"/>
                      </a:cxn>
                      <a:cxn ang="0">
                        <a:pos x="T12" y="T13"/>
                      </a:cxn>
                    </a:cxnLst>
                    <a:rect l="0" t="0" r="r" b="b"/>
                    <a:pathLst>
                      <a:path w="18" h="17">
                        <a:moveTo>
                          <a:pt x="1" y="7"/>
                        </a:moveTo>
                        <a:cubicBezTo>
                          <a:pt x="1" y="7"/>
                          <a:pt x="0" y="17"/>
                          <a:pt x="5" y="15"/>
                        </a:cubicBezTo>
                        <a:cubicBezTo>
                          <a:pt x="5" y="15"/>
                          <a:pt x="4" y="13"/>
                          <a:pt x="4" y="12"/>
                        </a:cubicBezTo>
                        <a:cubicBezTo>
                          <a:pt x="5" y="12"/>
                          <a:pt x="7" y="15"/>
                          <a:pt x="7" y="15"/>
                        </a:cubicBezTo>
                        <a:cubicBezTo>
                          <a:pt x="8" y="9"/>
                          <a:pt x="13" y="9"/>
                          <a:pt x="13" y="9"/>
                        </a:cubicBezTo>
                        <a:cubicBezTo>
                          <a:pt x="18" y="0"/>
                          <a:pt x="6" y="6"/>
                          <a:pt x="2" y="4"/>
                        </a:cubicBezTo>
                        <a:cubicBezTo>
                          <a:pt x="2" y="4"/>
                          <a:pt x="3" y="7"/>
                          <a:pt x="1" y="7"/>
                        </a:cubicBezTo>
                        <a:close/>
                      </a:path>
                    </a:pathLst>
                  </a:custGeom>
                  <a:solidFill>
                    <a:srgbClr val="383E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17" name="Freeform 349"/>
                  <p:cNvSpPr>
                    <a:spLocks/>
                  </p:cNvSpPr>
                  <p:nvPr/>
                </p:nvSpPr>
                <p:spPr bwMode="auto">
                  <a:xfrm>
                    <a:off x="9767888" y="9175750"/>
                    <a:ext cx="106362" cy="152400"/>
                  </a:xfrm>
                  <a:custGeom>
                    <a:avLst/>
                    <a:gdLst>
                      <a:gd name="T0" fmla="*/ 40 w 67"/>
                      <a:gd name="T1" fmla="*/ 0 h 96"/>
                      <a:gd name="T2" fmla="*/ 67 w 67"/>
                      <a:gd name="T3" fmla="*/ 55 h 96"/>
                      <a:gd name="T4" fmla="*/ 40 w 67"/>
                      <a:gd name="T5" fmla="*/ 41 h 96"/>
                      <a:gd name="T6" fmla="*/ 0 w 67"/>
                      <a:gd name="T7" fmla="*/ 96 h 96"/>
                      <a:gd name="T8" fmla="*/ 40 w 67"/>
                      <a:gd name="T9" fmla="*/ 0 h 96"/>
                    </a:gdLst>
                    <a:ahLst/>
                    <a:cxnLst>
                      <a:cxn ang="0">
                        <a:pos x="T0" y="T1"/>
                      </a:cxn>
                      <a:cxn ang="0">
                        <a:pos x="T2" y="T3"/>
                      </a:cxn>
                      <a:cxn ang="0">
                        <a:pos x="T4" y="T5"/>
                      </a:cxn>
                      <a:cxn ang="0">
                        <a:pos x="T6" y="T7"/>
                      </a:cxn>
                      <a:cxn ang="0">
                        <a:pos x="T8" y="T9"/>
                      </a:cxn>
                    </a:cxnLst>
                    <a:rect l="0" t="0" r="r" b="b"/>
                    <a:pathLst>
                      <a:path w="67" h="96">
                        <a:moveTo>
                          <a:pt x="40" y="0"/>
                        </a:moveTo>
                        <a:lnTo>
                          <a:pt x="67" y="55"/>
                        </a:lnTo>
                        <a:lnTo>
                          <a:pt x="40" y="41"/>
                        </a:lnTo>
                        <a:lnTo>
                          <a:pt x="0" y="96"/>
                        </a:lnTo>
                        <a:lnTo>
                          <a:pt x="40" y="0"/>
                        </a:lnTo>
                        <a:close/>
                      </a:path>
                    </a:pathLst>
                  </a:custGeom>
                  <a:solidFill>
                    <a:srgbClr val="EDEB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18" name="Freeform 350"/>
                  <p:cNvSpPr>
                    <a:spLocks/>
                  </p:cNvSpPr>
                  <p:nvPr/>
                </p:nvSpPr>
                <p:spPr bwMode="auto">
                  <a:xfrm>
                    <a:off x="9682163" y="9196388"/>
                    <a:ext cx="85725" cy="153988"/>
                  </a:xfrm>
                  <a:custGeom>
                    <a:avLst/>
                    <a:gdLst>
                      <a:gd name="T0" fmla="*/ 13 w 54"/>
                      <a:gd name="T1" fmla="*/ 0 h 97"/>
                      <a:gd name="T2" fmla="*/ 54 w 54"/>
                      <a:gd name="T3" fmla="*/ 83 h 97"/>
                      <a:gd name="T4" fmla="*/ 40 w 54"/>
                      <a:gd name="T5" fmla="*/ 69 h 97"/>
                      <a:gd name="T6" fmla="*/ 13 w 54"/>
                      <a:gd name="T7" fmla="*/ 97 h 97"/>
                      <a:gd name="T8" fmla="*/ 0 w 54"/>
                      <a:gd name="T9" fmla="*/ 14 h 97"/>
                      <a:gd name="T10" fmla="*/ 13 w 54"/>
                      <a:gd name="T11" fmla="*/ 0 h 97"/>
                    </a:gdLst>
                    <a:ahLst/>
                    <a:cxnLst>
                      <a:cxn ang="0">
                        <a:pos x="T0" y="T1"/>
                      </a:cxn>
                      <a:cxn ang="0">
                        <a:pos x="T2" y="T3"/>
                      </a:cxn>
                      <a:cxn ang="0">
                        <a:pos x="T4" y="T5"/>
                      </a:cxn>
                      <a:cxn ang="0">
                        <a:pos x="T6" y="T7"/>
                      </a:cxn>
                      <a:cxn ang="0">
                        <a:pos x="T8" y="T9"/>
                      </a:cxn>
                      <a:cxn ang="0">
                        <a:pos x="T10" y="T11"/>
                      </a:cxn>
                    </a:cxnLst>
                    <a:rect l="0" t="0" r="r" b="b"/>
                    <a:pathLst>
                      <a:path w="54" h="97">
                        <a:moveTo>
                          <a:pt x="13" y="0"/>
                        </a:moveTo>
                        <a:lnTo>
                          <a:pt x="54" y="83"/>
                        </a:lnTo>
                        <a:lnTo>
                          <a:pt x="40" y="69"/>
                        </a:lnTo>
                        <a:lnTo>
                          <a:pt x="13" y="97"/>
                        </a:lnTo>
                        <a:lnTo>
                          <a:pt x="0" y="14"/>
                        </a:lnTo>
                        <a:lnTo>
                          <a:pt x="13" y="0"/>
                        </a:lnTo>
                        <a:close/>
                      </a:path>
                    </a:pathLst>
                  </a:custGeom>
                  <a:solidFill>
                    <a:srgbClr val="EDEB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grpSp>
            <p:grpSp>
              <p:nvGrpSpPr>
                <p:cNvPr id="182" name="Group 181"/>
                <p:cNvGrpSpPr>
                  <a:grpSpLocks noChangeAspect="1"/>
                </p:cNvGrpSpPr>
                <p:nvPr/>
              </p:nvGrpSpPr>
              <p:grpSpPr>
                <a:xfrm>
                  <a:off x="7371492" y="2015824"/>
                  <a:ext cx="215902" cy="812195"/>
                  <a:chOff x="14673263" y="8847138"/>
                  <a:chExt cx="471487" cy="2097088"/>
                </a:xfrm>
                <a:effectLst>
                  <a:outerShdw blurRad="76200" dir="13500000" sy="23000" kx="1200000" algn="br" rotWithShape="0">
                    <a:prstClr val="black">
                      <a:alpha val="20000"/>
                    </a:prstClr>
                  </a:outerShdw>
                </a:effectLst>
              </p:grpSpPr>
              <p:sp>
                <p:nvSpPr>
                  <p:cNvPr id="183" name="Freeform 367"/>
                  <p:cNvSpPr>
                    <a:spLocks/>
                  </p:cNvSpPr>
                  <p:nvPr/>
                </p:nvSpPr>
                <p:spPr bwMode="auto">
                  <a:xfrm>
                    <a:off x="14909800" y="9829800"/>
                    <a:ext cx="63500" cy="960438"/>
                  </a:xfrm>
                  <a:custGeom>
                    <a:avLst/>
                    <a:gdLst>
                      <a:gd name="T0" fmla="*/ 40 w 40"/>
                      <a:gd name="T1" fmla="*/ 605 h 605"/>
                      <a:gd name="T2" fmla="*/ 0 w 40"/>
                      <a:gd name="T3" fmla="*/ 564 h 605"/>
                      <a:gd name="T4" fmla="*/ 0 w 40"/>
                      <a:gd name="T5" fmla="*/ 14 h 605"/>
                      <a:gd name="T6" fmla="*/ 40 w 40"/>
                      <a:gd name="T7" fmla="*/ 0 h 605"/>
                      <a:gd name="T8" fmla="*/ 40 w 40"/>
                      <a:gd name="T9" fmla="*/ 605 h 605"/>
                    </a:gdLst>
                    <a:ahLst/>
                    <a:cxnLst>
                      <a:cxn ang="0">
                        <a:pos x="T0" y="T1"/>
                      </a:cxn>
                      <a:cxn ang="0">
                        <a:pos x="T2" y="T3"/>
                      </a:cxn>
                      <a:cxn ang="0">
                        <a:pos x="T4" y="T5"/>
                      </a:cxn>
                      <a:cxn ang="0">
                        <a:pos x="T6" y="T7"/>
                      </a:cxn>
                      <a:cxn ang="0">
                        <a:pos x="T8" y="T9"/>
                      </a:cxn>
                    </a:cxnLst>
                    <a:rect l="0" t="0" r="r" b="b"/>
                    <a:pathLst>
                      <a:path w="40" h="605">
                        <a:moveTo>
                          <a:pt x="40" y="605"/>
                        </a:moveTo>
                        <a:lnTo>
                          <a:pt x="0" y="564"/>
                        </a:lnTo>
                        <a:lnTo>
                          <a:pt x="0" y="14"/>
                        </a:lnTo>
                        <a:lnTo>
                          <a:pt x="40" y="0"/>
                        </a:lnTo>
                        <a:lnTo>
                          <a:pt x="40" y="605"/>
                        </a:lnTo>
                        <a:close/>
                      </a:path>
                    </a:pathLst>
                  </a:custGeom>
                  <a:solidFill>
                    <a:srgbClr val="8E8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84" name="Freeform 368"/>
                  <p:cNvSpPr>
                    <a:spLocks/>
                  </p:cNvSpPr>
                  <p:nvPr/>
                </p:nvSpPr>
                <p:spPr bwMode="auto">
                  <a:xfrm>
                    <a:off x="14973300" y="9829800"/>
                    <a:ext cx="42862" cy="960438"/>
                  </a:xfrm>
                  <a:custGeom>
                    <a:avLst/>
                    <a:gdLst>
                      <a:gd name="T0" fmla="*/ 27 w 27"/>
                      <a:gd name="T1" fmla="*/ 0 h 605"/>
                      <a:gd name="T2" fmla="*/ 0 w 27"/>
                      <a:gd name="T3" fmla="*/ 0 h 605"/>
                      <a:gd name="T4" fmla="*/ 0 w 27"/>
                      <a:gd name="T5" fmla="*/ 605 h 605"/>
                      <a:gd name="T6" fmla="*/ 27 w 27"/>
                      <a:gd name="T7" fmla="*/ 578 h 605"/>
                      <a:gd name="T8" fmla="*/ 27 w 27"/>
                      <a:gd name="T9" fmla="*/ 0 h 605"/>
                    </a:gdLst>
                    <a:ahLst/>
                    <a:cxnLst>
                      <a:cxn ang="0">
                        <a:pos x="T0" y="T1"/>
                      </a:cxn>
                      <a:cxn ang="0">
                        <a:pos x="T2" y="T3"/>
                      </a:cxn>
                      <a:cxn ang="0">
                        <a:pos x="T4" y="T5"/>
                      </a:cxn>
                      <a:cxn ang="0">
                        <a:pos x="T6" y="T7"/>
                      </a:cxn>
                      <a:cxn ang="0">
                        <a:pos x="T8" y="T9"/>
                      </a:cxn>
                    </a:cxnLst>
                    <a:rect l="0" t="0" r="r" b="b"/>
                    <a:pathLst>
                      <a:path w="27" h="605">
                        <a:moveTo>
                          <a:pt x="27" y="0"/>
                        </a:moveTo>
                        <a:lnTo>
                          <a:pt x="0" y="0"/>
                        </a:lnTo>
                        <a:lnTo>
                          <a:pt x="0" y="605"/>
                        </a:lnTo>
                        <a:lnTo>
                          <a:pt x="27" y="578"/>
                        </a:lnTo>
                        <a:lnTo>
                          <a:pt x="27" y="0"/>
                        </a:lnTo>
                        <a:close/>
                      </a:path>
                    </a:pathLst>
                  </a:custGeom>
                  <a:solidFill>
                    <a:srgbClr val="A098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85" name="Freeform 369"/>
                  <p:cNvSpPr>
                    <a:spLocks/>
                  </p:cNvSpPr>
                  <p:nvPr/>
                </p:nvSpPr>
                <p:spPr bwMode="auto">
                  <a:xfrm>
                    <a:off x="14781213" y="9961563"/>
                    <a:ext cx="63500" cy="895350"/>
                  </a:xfrm>
                  <a:custGeom>
                    <a:avLst/>
                    <a:gdLst>
                      <a:gd name="T0" fmla="*/ 40 w 40"/>
                      <a:gd name="T1" fmla="*/ 564 h 564"/>
                      <a:gd name="T2" fmla="*/ 0 w 40"/>
                      <a:gd name="T3" fmla="*/ 536 h 564"/>
                      <a:gd name="T4" fmla="*/ 0 w 40"/>
                      <a:gd name="T5" fmla="*/ 27 h 564"/>
                      <a:gd name="T6" fmla="*/ 40 w 40"/>
                      <a:gd name="T7" fmla="*/ 0 h 564"/>
                      <a:gd name="T8" fmla="*/ 40 w 40"/>
                      <a:gd name="T9" fmla="*/ 564 h 564"/>
                    </a:gdLst>
                    <a:ahLst/>
                    <a:cxnLst>
                      <a:cxn ang="0">
                        <a:pos x="T0" y="T1"/>
                      </a:cxn>
                      <a:cxn ang="0">
                        <a:pos x="T2" y="T3"/>
                      </a:cxn>
                      <a:cxn ang="0">
                        <a:pos x="T4" y="T5"/>
                      </a:cxn>
                      <a:cxn ang="0">
                        <a:pos x="T6" y="T7"/>
                      </a:cxn>
                      <a:cxn ang="0">
                        <a:pos x="T8" y="T9"/>
                      </a:cxn>
                    </a:cxnLst>
                    <a:rect l="0" t="0" r="r" b="b"/>
                    <a:pathLst>
                      <a:path w="40" h="564">
                        <a:moveTo>
                          <a:pt x="40" y="564"/>
                        </a:moveTo>
                        <a:lnTo>
                          <a:pt x="0" y="536"/>
                        </a:lnTo>
                        <a:lnTo>
                          <a:pt x="0" y="27"/>
                        </a:lnTo>
                        <a:lnTo>
                          <a:pt x="40" y="0"/>
                        </a:lnTo>
                        <a:lnTo>
                          <a:pt x="40" y="564"/>
                        </a:lnTo>
                        <a:close/>
                      </a:path>
                    </a:pathLst>
                  </a:custGeom>
                  <a:solidFill>
                    <a:srgbClr val="8E8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86" name="Freeform 370"/>
                  <p:cNvSpPr>
                    <a:spLocks/>
                  </p:cNvSpPr>
                  <p:nvPr/>
                </p:nvSpPr>
                <p:spPr bwMode="auto">
                  <a:xfrm>
                    <a:off x="14844713" y="9917113"/>
                    <a:ext cx="42862" cy="939800"/>
                  </a:xfrm>
                  <a:custGeom>
                    <a:avLst/>
                    <a:gdLst>
                      <a:gd name="T0" fmla="*/ 27 w 27"/>
                      <a:gd name="T1" fmla="*/ 0 h 592"/>
                      <a:gd name="T2" fmla="*/ 0 w 27"/>
                      <a:gd name="T3" fmla="*/ 0 h 592"/>
                      <a:gd name="T4" fmla="*/ 0 w 27"/>
                      <a:gd name="T5" fmla="*/ 592 h 592"/>
                      <a:gd name="T6" fmla="*/ 27 w 27"/>
                      <a:gd name="T7" fmla="*/ 578 h 592"/>
                      <a:gd name="T8" fmla="*/ 27 w 27"/>
                      <a:gd name="T9" fmla="*/ 0 h 592"/>
                    </a:gdLst>
                    <a:ahLst/>
                    <a:cxnLst>
                      <a:cxn ang="0">
                        <a:pos x="T0" y="T1"/>
                      </a:cxn>
                      <a:cxn ang="0">
                        <a:pos x="T2" y="T3"/>
                      </a:cxn>
                      <a:cxn ang="0">
                        <a:pos x="T4" y="T5"/>
                      </a:cxn>
                      <a:cxn ang="0">
                        <a:pos x="T6" y="T7"/>
                      </a:cxn>
                      <a:cxn ang="0">
                        <a:pos x="T8" y="T9"/>
                      </a:cxn>
                    </a:cxnLst>
                    <a:rect l="0" t="0" r="r" b="b"/>
                    <a:pathLst>
                      <a:path w="27" h="592">
                        <a:moveTo>
                          <a:pt x="27" y="0"/>
                        </a:moveTo>
                        <a:lnTo>
                          <a:pt x="0" y="0"/>
                        </a:lnTo>
                        <a:lnTo>
                          <a:pt x="0" y="592"/>
                        </a:lnTo>
                        <a:lnTo>
                          <a:pt x="27" y="578"/>
                        </a:lnTo>
                        <a:lnTo>
                          <a:pt x="27" y="0"/>
                        </a:lnTo>
                        <a:close/>
                      </a:path>
                    </a:pathLst>
                  </a:custGeom>
                  <a:solidFill>
                    <a:srgbClr val="A098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87" name="Freeform 371"/>
                  <p:cNvSpPr>
                    <a:spLocks/>
                  </p:cNvSpPr>
                  <p:nvPr/>
                </p:nvSpPr>
                <p:spPr bwMode="auto">
                  <a:xfrm>
                    <a:off x="14973300" y="10747375"/>
                    <a:ext cx="171450" cy="109538"/>
                  </a:xfrm>
                  <a:custGeom>
                    <a:avLst/>
                    <a:gdLst>
                      <a:gd name="T0" fmla="*/ 0 w 8"/>
                      <a:gd name="T1" fmla="*/ 2 h 5"/>
                      <a:gd name="T2" fmla="*/ 4 w 8"/>
                      <a:gd name="T3" fmla="*/ 5 h 5"/>
                      <a:gd name="T4" fmla="*/ 6 w 8"/>
                      <a:gd name="T5" fmla="*/ 3 h 5"/>
                      <a:gd name="T6" fmla="*/ 2 w 8"/>
                      <a:gd name="T7" fmla="*/ 0 h 5"/>
                      <a:gd name="T8" fmla="*/ 0 w 8"/>
                      <a:gd name="T9" fmla="*/ 2 h 5"/>
                    </a:gdLst>
                    <a:ahLst/>
                    <a:cxnLst>
                      <a:cxn ang="0">
                        <a:pos x="T0" y="T1"/>
                      </a:cxn>
                      <a:cxn ang="0">
                        <a:pos x="T2" y="T3"/>
                      </a:cxn>
                      <a:cxn ang="0">
                        <a:pos x="T4" y="T5"/>
                      </a:cxn>
                      <a:cxn ang="0">
                        <a:pos x="T6" y="T7"/>
                      </a:cxn>
                      <a:cxn ang="0">
                        <a:pos x="T8" y="T9"/>
                      </a:cxn>
                    </a:cxnLst>
                    <a:rect l="0" t="0" r="r" b="b"/>
                    <a:pathLst>
                      <a:path w="8" h="5">
                        <a:moveTo>
                          <a:pt x="0" y="2"/>
                        </a:moveTo>
                        <a:cubicBezTo>
                          <a:pt x="0" y="2"/>
                          <a:pt x="3" y="4"/>
                          <a:pt x="4" y="5"/>
                        </a:cubicBezTo>
                        <a:cubicBezTo>
                          <a:pt x="6" y="5"/>
                          <a:pt x="8" y="4"/>
                          <a:pt x="6" y="3"/>
                        </a:cubicBezTo>
                        <a:cubicBezTo>
                          <a:pt x="5" y="2"/>
                          <a:pt x="2" y="0"/>
                          <a:pt x="2" y="0"/>
                        </a:cubicBezTo>
                        <a:lnTo>
                          <a:pt x="0" y="2"/>
                        </a:lnTo>
                        <a:close/>
                      </a:path>
                    </a:pathLst>
                  </a:custGeom>
                  <a:solidFill>
                    <a:srgbClr val="604E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88" name="Freeform 372"/>
                  <p:cNvSpPr>
                    <a:spLocks/>
                  </p:cNvSpPr>
                  <p:nvPr/>
                </p:nvSpPr>
                <p:spPr bwMode="auto">
                  <a:xfrm>
                    <a:off x="14844713" y="10834688"/>
                    <a:ext cx="171450" cy="109538"/>
                  </a:xfrm>
                  <a:custGeom>
                    <a:avLst/>
                    <a:gdLst>
                      <a:gd name="T0" fmla="*/ 0 w 8"/>
                      <a:gd name="T1" fmla="*/ 1 h 5"/>
                      <a:gd name="T2" fmla="*/ 4 w 8"/>
                      <a:gd name="T3" fmla="*/ 4 h 5"/>
                      <a:gd name="T4" fmla="*/ 6 w 8"/>
                      <a:gd name="T5" fmla="*/ 3 h 5"/>
                      <a:gd name="T6" fmla="*/ 2 w 8"/>
                      <a:gd name="T7" fmla="*/ 0 h 5"/>
                      <a:gd name="T8" fmla="*/ 0 w 8"/>
                      <a:gd name="T9" fmla="*/ 1 h 5"/>
                    </a:gdLst>
                    <a:ahLst/>
                    <a:cxnLst>
                      <a:cxn ang="0">
                        <a:pos x="T0" y="T1"/>
                      </a:cxn>
                      <a:cxn ang="0">
                        <a:pos x="T2" y="T3"/>
                      </a:cxn>
                      <a:cxn ang="0">
                        <a:pos x="T4" y="T5"/>
                      </a:cxn>
                      <a:cxn ang="0">
                        <a:pos x="T6" y="T7"/>
                      </a:cxn>
                      <a:cxn ang="0">
                        <a:pos x="T8" y="T9"/>
                      </a:cxn>
                    </a:cxnLst>
                    <a:rect l="0" t="0" r="r" b="b"/>
                    <a:pathLst>
                      <a:path w="8" h="5">
                        <a:moveTo>
                          <a:pt x="0" y="1"/>
                        </a:moveTo>
                        <a:cubicBezTo>
                          <a:pt x="0" y="1"/>
                          <a:pt x="3" y="4"/>
                          <a:pt x="4" y="4"/>
                        </a:cubicBezTo>
                        <a:cubicBezTo>
                          <a:pt x="5" y="5"/>
                          <a:pt x="8" y="4"/>
                          <a:pt x="6" y="3"/>
                        </a:cubicBezTo>
                        <a:cubicBezTo>
                          <a:pt x="5" y="2"/>
                          <a:pt x="2" y="0"/>
                          <a:pt x="2" y="0"/>
                        </a:cubicBezTo>
                        <a:lnTo>
                          <a:pt x="0" y="1"/>
                        </a:lnTo>
                        <a:close/>
                      </a:path>
                    </a:pathLst>
                  </a:custGeom>
                  <a:solidFill>
                    <a:srgbClr val="604E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89" name="Freeform 373"/>
                  <p:cNvSpPr>
                    <a:spLocks/>
                  </p:cNvSpPr>
                  <p:nvPr/>
                </p:nvSpPr>
                <p:spPr bwMode="auto">
                  <a:xfrm>
                    <a:off x="14758988" y="9088438"/>
                    <a:ext cx="107950" cy="217488"/>
                  </a:xfrm>
                  <a:custGeom>
                    <a:avLst/>
                    <a:gdLst>
                      <a:gd name="T0" fmla="*/ 0 w 5"/>
                      <a:gd name="T1" fmla="*/ 0 h 10"/>
                      <a:gd name="T2" fmla="*/ 2 w 5"/>
                      <a:gd name="T3" fmla="*/ 10 h 10"/>
                      <a:gd name="T4" fmla="*/ 5 w 5"/>
                      <a:gd name="T5" fmla="*/ 7 h 10"/>
                      <a:gd name="T6" fmla="*/ 4 w 5"/>
                      <a:gd name="T7" fmla="*/ 1 h 10"/>
                      <a:gd name="T8" fmla="*/ 0 w 5"/>
                      <a:gd name="T9" fmla="*/ 0 h 10"/>
                    </a:gdLst>
                    <a:ahLst/>
                    <a:cxnLst>
                      <a:cxn ang="0">
                        <a:pos x="T0" y="T1"/>
                      </a:cxn>
                      <a:cxn ang="0">
                        <a:pos x="T2" y="T3"/>
                      </a:cxn>
                      <a:cxn ang="0">
                        <a:pos x="T4" y="T5"/>
                      </a:cxn>
                      <a:cxn ang="0">
                        <a:pos x="T6" y="T7"/>
                      </a:cxn>
                      <a:cxn ang="0">
                        <a:pos x="T8" y="T9"/>
                      </a:cxn>
                    </a:cxnLst>
                    <a:rect l="0" t="0" r="r" b="b"/>
                    <a:pathLst>
                      <a:path w="5" h="10">
                        <a:moveTo>
                          <a:pt x="0" y="0"/>
                        </a:moveTo>
                        <a:cubicBezTo>
                          <a:pt x="3" y="2"/>
                          <a:pt x="2" y="10"/>
                          <a:pt x="2" y="10"/>
                        </a:cubicBezTo>
                        <a:cubicBezTo>
                          <a:pt x="5" y="7"/>
                          <a:pt x="5" y="7"/>
                          <a:pt x="5" y="7"/>
                        </a:cubicBezTo>
                        <a:cubicBezTo>
                          <a:pt x="4" y="1"/>
                          <a:pt x="4" y="1"/>
                          <a:pt x="4" y="1"/>
                        </a:cubicBezTo>
                        <a:lnTo>
                          <a:pt x="0" y="0"/>
                        </a:lnTo>
                        <a:close/>
                      </a:path>
                    </a:pathLst>
                  </a:custGeom>
                  <a:solidFill>
                    <a:srgbClr val="7A6D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90" name="Freeform 374"/>
                  <p:cNvSpPr>
                    <a:spLocks/>
                  </p:cNvSpPr>
                  <p:nvPr/>
                </p:nvSpPr>
                <p:spPr bwMode="auto">
                  <a:xfrm>
                    <a:off x="14781213" y="9218613"/>
                    <a:ext cx="214312" cy="785813"/>
                  </a:xfrm>
                  <a:custGeom>
                    <a:avLst/>
                    <a:gdLst>
                      <a:gd name="T0" fmla="*/ 10 w 10"/>
                      <a:gd name="T1" fmla="*/ 30 h 36"/>
                      <a:gd name="T2" fmla="*/ 9 w 10"/>
                      <a:gd name="T3" fmla="*/ 1 h 36"/>
                      <a:gd name="T4" fmla="*/ 2 w 10"/>
                      <a:gd name="T5" fmla="*/ 3 h 36"/>
                      <a:gd name="T6" fmla="*/ 0 w 10"/>
                      <a:gd name="T7" fmla="*/ 36 h 36"/>
                      <a:gd name="T8" fmla="*/ 10 w 10"/>
                      <a:gd name="T9" fmla="*/ 30 h 36"/>
                    </a:gdLst>
                    <a:ahLst/>
                    <a:cxnLst>
                      <a:cxn ang="0">
                        <a:pos x="T0" y="T1"/>
                      </a:cxn>
                      <a:cxn ang="0">
                        <a:pos x="T2" y="T3"/>
                      </a:cxn>
                      <a:cxn ang="0">
                        <a:pos x="T4" y="T5"/>
                      </a:cxn>
                      <a:cxn ang="0">
                        <a:pos x="T6" y="T7"/>
                      </a:cxn>
                      <a:cxn ang="0">
                        <a:pos x="T8" y="T9"/>
                      </a:cxn>
                    </a:cxnLst>
                    <a:rect l="0" t="0" r="r" b="b"/>
                    <a:pathLst>
                      <a:path w="10" h="36">
                        <a:moveTo>
                          <a:pt x="10" y="30"/>
                        </a:moveTo>
                        <a:cubicBezTo>
                          <a:pt x="9" y="1"/>
                          <a:pt x="9" y="1"/>
                          <a:pt x="9" y="1"/>
                        </a:cubicBezTo>
                        <a:cubicBezTo>
                          <a:pt x="8" y="0"/>
                          <a:pt x="2" y="2"/>
                          <a:pt x="2" y="3"/>
                        </a:cubicBezTo>
                        <a:cubicBezTo>
                          <a:pt x="0" y="36"/>
                          <a:pt x="0" y="36"/>
                          <a:pt x="0" y="36"/>
                        </a:cubicBezTo>
                        <a:lnTo>
                          <a:pt x="10" y="30"/>
                        </a:lnTo>
                        <a:close/>
                      </a:path>
                    </a:pathLst>
                  </a:custGeom>
                  <a:solidFill>
                    <a:srgbClr val="C8D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91" name="Freeform 375"/>
                  <p:cNvSpPr>
                    <a:spLocks/>
                  </p:cNvSpPr>
                  <p:nvPr/>
                </p:nvSpPr>
                <p:spPr bwMode="auto">
                  <a:xfrm>
                    <a:off x="14909800" y="9240838"/>
                    <a:ext cx="214312" cy="676275"/>
                  </a:xfrm>
                  <a:custGeom>
                    <a:avLst/>
                    <a:gdLst>
                      <a:gd name="T0" fmla="*/ 1 w 10"/>
                      <a:gd name="T1" fmla="*/ 31 h 31"/>
                      <a:gd name="T2" fmla="*/ 1 w 10"/>
                      <a:gd name="T3" fmla="*/ 8 h 31"/>
                      <a:gd name="T4" fmla="*/ 3 w 10"/>
                      <a:gd name="T5" fmla="*/ 0 h 31"/>
                      <a:gd name="T6" fmla="*/ 8 w 10"/>
                      <a:gd name="T7" fmla="*/ 28 h 31"/>
                      <a:gd name="T8" fmla="*/ 7 w 10"/>
                      <a:gd name="T9" fmla="*/ 28 h 31"/>
                      <a:gd name="T10" fmla="*/ 5 w 10"/>
                      <a:gd name="T11" fmla="*/ 13 h 31"/>
                      <a:gd name="T12" fmla="*/ 6 w 10"/>
                      <a:gd name="T13" fmla="*/ 29 h 31"/>
                      <a:gd name="T14" fmla="*/ 1 w 10"/>
                      <a:gd name="T15" fmla="*/ 3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31">
                        <a:moveTo>
                          <a:pt x="1" y="31"/>
                        </a:moveTo>
                        <a:cubicBezTo>
                          <a:pt x="0" y="24"/>
                          <a:pt x="0" y="14"/>
                          <a:pt x="1" y="8"/>
                        </a:cubicBezTo>
                        <a:cubicBezTo>
                          <a:pt x="2" y="3"/>
                          <a:pt x="3" y="0"/>
                          <a:pt x="3" y="0"/>
                        </a:cubicBezTo>
                        <a:cubicBezTo>
                          <a:pt x="6" y="1"/>
                          <a:pt x="10" y="12"/>
                          <a:pt x="8" y="28"/>
                        </a:cubicBezTo>
                        <a:cubicBezTo>
                          <a:pt x="7" y="28"/>
                          <a:pt x="7" y="28"/>
                          <a:pt x="7" y="28"/>
                        </a:cubicBezTo>
                        <a:cubicBezTo>
                          <a:pt x="7" y="28"/>
                          <a:pt x="5" y="13"/>
                          <a:pt x="5" y="13"/>
                        </a:cubicBezTo>
                        <a:cubicBezTo>
                          <a:pt x="5" y="13"/>
                          <a:pt x="5" y="17"/>
                          <a:pt x="6" y="29"/>
                        </a:cubicBezTo>
                        <a:lnTo>
                          <a:pt x="1" y="31"/>
                        </a:lnTo>
                        <a:close/>
                      </a:path>
                    </a:pathLst>
                  </a:custGeom>
                  <a:solidFill>
                    <a:srgbClr val="33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92" name="Freeform 376"/>
                  <p:cNvSpPr>
                    <a:spLocks/>
                  </p:cNvSpPr>
                  <p:nvPr/>
                </p:nvSpPr>
                <p:spPr bwMode="auto">
                  <a:xfrm>
                    <a:off x="14716125" y="9283700"/>
                    <a:ext cx="193675" cy="742950"/>
                  </a:xfrm>
                  <a:custGeom>
                    <a:avLst/>
                    <a:gdLst>
                      <a:gd name="T0" fmla="*/ 9 w 9"/>
                      <a:gd name="T1" fmla="*/ 30 h 34"/>
                      <a:gd name="T2" fmla="*/ 3 w 9"/>
                      <a:gd name="T3" fmla="*/ 33 h 34"/>
                      <a:gd name="T4" fmla="*/ 3 w 9"/>
                      <a:gd name="T5" fmla="*/ 14 h 34"/>
                      <a:gd name="T6" fmla="*/ 2 w 9"/>
                      <a:gd name="T7" fmla="*/ 33 h 34"/>
                      <a:gd name="T8" fmla="*/ 0 w 9"/>
                      <a:gd name="T9" fmla="*/ 34 h 34"/>
                      <a:gd name="T10" fmla="*/ 5 w 9"/>
                      <a:gd name="T11" fmla="*/ 0 h 34"/>
                      <a:gd name="T12" fmla="*/ 8 w 9"/>
                      <a:gd name="T13" fmla="*/ 7 h 34"/>
                      <a:gd name="T14" fmla="*/ 9 w 9"/>
                      <a:gd name="T15" fmla="*/ 3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34">
                        <a:moveTo>
                          <a:pt x="9" y="30"/>
                        </a:moveTo>
                        <a:cubicBezTo>
                          <a:pt x="3" y="33"/>
                          <a:pt x="3" y="33"/>
                          <a:pt x="3" y="33"/>
                        </a:cubicBezTo>
                        <a:cubicBezTo>
                          <a:pt x="4" y="17"/>
                          <a:pt x="3" y="14"/>
                          <a:pt x="3" y="14"/>
                        </a:cubicBezTo>
                        <a:cubicBezTo>
                          <a:pt x="3" y="18"/>
                          <a:pt x="2" y="33"/>
                          <a:pt x="2" y="33"/>
                        </a:cubicBezTo>
                        <a:cubicBezTo>
                          <a:pt x="0" y="34"/>
                          <a:pt x="0" y="34"/>
                          <a:pt x="0" y="34"/>
                        </a:cubicBezTo>
                        <a:cubicBezTo>
                          <a:pt x="0" y="15"/>
                          <a:pt x="2" y="1"/>
                          <a:pt x="5" y="0"/>
                        </a:cubicBezTo>
                        <a:cubicBezTo>
                          <a:pt x="5" y="0"/>
                          <a:pt x="7" y="2"/>
                          <a:pt x="8" y="7"/>
                        </a:cubicBezTo>
                        <a:cubicBezTo>
                          <a:pt x="9" y="12"/>
                          <a:pt x="9" y="20"/>
                          <a:pt x="9" y="30"/>
                        </a:cubicBezTo>
                        <a:close/>
                      </a:path>
                    </a:pathLst>
                  </a:custGeom>
                  <a:solidFill>
                    <a:srgbClr val="5E95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93" name="Freeform 377"/>
                  <p:cNvSpPr>
                    <a:spLocks/>
                  </p:cNvSpPr>
                  <p:nvPr/>
                </p:nvSpPr>
                <p:spPr bwMode="auto">
                  <a:xfrm>
                    <a:off x="14824075" y="9131300"/>
                    <a:ext cx="149225" cy="196850"/>
                  </a:xfrm>
                  <a:custGeom>
                    <a:avLst/>
                    <a:gdLst>
                      <a:gd name="T0" fmla="*/ 6 w 7"/>
                      <a:gd name="T1" fmla="*/ 0 h 9"/>
                      <a:gd name="T2" fmla="*/ 6 w 7"/>
                      <a:gd name="T3" fmla="*/ 5 h 9"/>
                      <a:gd name="T4" fmla="*/ 4 w 7"/>
                      <a:gd name="T5" fmla="*/ 9 h 9"/>
                      <a:gd name="T6" fmla="*/ 1 w 7"/>
                      <a:gd name="T7" fmla="*/ 6 h 9"/>
                      <a:gd name="T8" fmla="*/ 1 w 7"/>
                      <a:gd name="T9" fmla="*/ 0 h 9"/>
                      <a:gd name="T10" fmla="*/ 6 w 7"/>
                      <a:gd name="T11" fmla="*/ 0 h 9"/>
                    </a:gdLst>
                    <a:ahLst/>
                    <a:cxnLst>
                      <a:cxn ang="0">
                        <a:pos x="T0" y="T1"/>
                      </a:cxn>
                      <a:cxn ang="0">
                        <a:pos x="T2" y="T3"/>
                      </a:cxn>
                      <a:cxn ang="0">
                        <a:pos x="T4" y="T5"/>
                      </a:cxn>
                      <a:cxn ang="0">
                        <a:pos x="T6" y="T7"/>
                      </a:cxn>
                      <a:cxn ang="0">
                        <a:pos x="T8" y="T9"/>
                      </a:cxn>
                      <a:cxn ang="0">
                        <a:pos x="T10" y="T11"/>
                      </a:cxn>
                    </a:cxnLst>
                    <a:rect l="0" t="0" r="r" b="b"/>
                    <a:pathLst>
                      <a:path w="7" h="9">
                        <a:moveTo>
                          <a:pt x="6" y="0"/>
                        </a:moveTo>
                        <a:cubicBezTo>
                          <a:pt x="6" y="0"/>
                          <a:pt x="4" y="4"/>
                          <a:pt x="6" y="5"/>
                        </a:cubicBezTo>
                        <a:cubicBezTo>
                          <a:pt x="7" y="6"/>
                          <a:pt x="6" y="9"/>
                          <a:pt x="4" y="9"/>
                        </a:cubicBezTo>
                        <a:cubicBezTo>
                          <a:pt x="1" y="9"/>
                          <a:pt x="0" y="7"/>
                          <a:pt x="1" y="6"/>
                        </a:cubicBezTo>
                        <a:cubicBezTo>
                          <a:pt x="2" y="4"/>
                          <a:pt x="1" y="0"/>
                          <a:pt x="1" y="0"/>
                        </a:cubicBezTo>
                        <a:lnTo>
                          <a:pt x="6" y="0"/>
                        </a:lnTo>
                        <a:close/>
                      </a:path>
                    </a:pathLst>
                  </a:custGeom>
                  <a:solidFill>
                    <a:srgbClr val="E5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94" name="Freeform 378"/>
                  <p:cNvSpPr>
                    <a:spLocks/>
                  </p:cNvSpPr>
                  <p:nvPr/>
                </p:nvSpPr>
                <p:spPr bwMode="auto">
                  <a:xfrm>
                    <a:off x="14738350" y="8956675"/>
                    <a:ext cx="277812" cy="306388"/>
                  </a:xfrm>
                  <a:custGeom>
                    <a:avLst/>
                    <a:gdLst>
                      <a:gd name="T0" fmla="*/ 11 w 13"/>
                      <a:gd name="T1" fmla="*/ 2 h 14"/>
                      <a:gd name="T2" fmla="*/ 11 w 13"/>
                      <a:gd name="T3" fmla="*/ 5 h 14"/>
                      <a:gd name="T4" fmla="*/ 12 w 13"/>
                      <a:gd name="T5" fmla="*/ 8 h 14"/>
                      <a:gd name="T6" fmla="*/ 10 w 13"/>
                      <a:gd name="T7" fmla="*/ 11 h 14"/>
                      <a:gd name="T8" fmla="*/ 4 w 13"/>
                      <a:gd name="T9" fmla="*/ 8 h 14"/>
                      <a:gd name="T10" fmla="*/ 11 w 13"/>
                      <a:gd name="T11" fmla="*/ 2 h 14"/>
                    </a:gdLst>
                    <a:ahLst/>
                    <a:cxnLst>
                      <a:cxn ang="0">
                        <a:pos x="T0" y="T1"/>
                      </a:cxn>
                      <a:cxn ang="0">
                        <a:pos x="T2" y="T3"/>
                      </a:cxn>
                      <a:cxn ang="0">
                        <a:pos x="T4" y="T5"/>
                      </a:cxn>
                      <a:cxn ang="0">
                        <a:pos x="T6" y="T7"/>
                      </a:cxn>
                      <a:cxn ang="0">
                        <a:pos x="T8" y="T9"/>
                      </a:cxn>
                      <a:cxn ang="0">
                        <a:pos x="T10" y="T11"/>
                      </a:cxn>
                    </a:cxnLst>
                    <a:rect l="0" t="0" r="r" b="b"/>
                    <a:pathLst>
                      <a:path w="13" h="14">
                        <a:moveTo>
                          <a:pt x="11" y="2"/>
                        </a:moveTo>
                        <a:cubicBezTo>
                          <a:pt x="11" y="2"/>
                          <a:pt x="13" y="3"/>
                          <a:pt x="11" y="5"/>
                        </a:cubicBezTo>
                        <a:cubicBezTo>
                          <a:pt x="10" y="6"/>
                          <a:pt x="12" y="7"/>
                          <a:pt x="12" y="8"/>
                        </a:cubicBezTo>
                        <a:cubicBezTo>
                          <a:pt x="12" y="9"/>
                          <a:pt x="10" y="8"/>
                          <a:pt x="10" y="11"/>
                        </a:cubicBezTo>
                        <a:cubicBezTo>
                          <a:pt x="10" y="12"/>
                          <a:pt x="7" y="14"/>
                          <a:pt x="4" y="8"/>
                        </a:cubicBezTo>
                        <a:cubicBezTo>
                          <a:pt x="0" y="2"/>
                          <a:pt x="11" y="0"/>
                          <a:pt x="11" y="2"/>
                        </a:cubicBezTo>
                        <a:close/>
                      </a:path>
                    </a:pathLst>
                  </a:custGeom>
                  <a:solidFill>
                    <a:srgbClr val="F4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95" name="Freeform 379"/>
                  <p:cNvSpPr>
                    <a:spLocks/>
                  </p:cNvSpPr>
                  <p:nvPr/>
                </p:nvSpPr>
                <p:spPr bwMode="auto">
                  <a:xfrm>
                    <a:off x="14673263" y="8847138"/>
                    <a:ext cx="365125" cy="349250"/>
                  </a:xfrm>
                  <a:custGeom>
                    <a:avLst/>
                    <a:gdLst>
                      <a:gd name="T0" fmla="*/ 15 w 17"/>
                      <a:gd name="T1" fmla="*/ 9 h 16"/>
                      <a:gd name="T2" fmla="*/ 13 w 17"/>
                      <a:gd name="T3" fmla="*/ 8 h 16"/>
                      <a:gd name="T4" fmla="*/ 9 w 17"/>
                      <a:gd name="T5" fmla="*/ 13 h 16"/>
                      <a:gd name="T6" fmla="*/ 9 w 17"/>
                      <a:gd name="T7" fmla="*/ 16 h 16"/>
                      <a:gd name="T8" fmla="*/ 6 w 17"/>
                      <a:gd name="T9" fmla="*/ 14 h 16"/>
                      <a:gd name="T10" fmla="*/ 14 w 17"/>
                      <a:gd name="T11" fmla="*/ 6 h 16"/>
                      <a:gd name="T12" fmla="*/ 15 w 17"/>
                      <a:gd name="T13" fmla="*/ 9 h 16"/>
                    </a:gdLst>
                    <a:ahLst/>
                    <a:cxnLst>
                      <a:cxn ang="0">
                        <a:pos x="T0" y="T1"/>
                      </a:cxn>
                      <a:cxn ang="0">
                        <a:pos x="T2" y="T3"/>
                      </a:cxn>
                      <a:cxn ang="0">
                        <a:pos x="T4" y="T5"/>
                      </a:cxn>
                      <a:cxn ang="0">
                        <a:pos x="T6" y="T7"/>
                      </a:cxn>
                      <a:cxn ang="0">
                        <a:pos x="T8" y="T9"/>
                      </a:cxn>
                      <a:cxn ang="0">
                        <a:pos x="T10" y="T11"/>
                      </a:cxn>
                      <a:cxn ang="0">
                        <a:pos x="T12" y="T13"/>
                      </a:cxn>
                    </a:cxnLst>
                    <a:rect l="0" t="0" r="r" b="b"/>
                    <a:pathLst>
                      <a:path w="17" h="16">
                        <a:moveTo>
                          <a:pt x="15" y="9"/>
                        </a:moveTo>
                        <a:cubicBezTo>
                          <a:pt x="15" y="9"/>
                          <a:pt x="14" y="7"/>
                          <a:pt x="13" y="8"/>
                        </a:cubicBezTo>
                        <a:cubicBezTo>
                          <a:pt x="11" y="9"/>
                          <a:pt x="10" y="13"/>
                          <a:pt x="9" y="13"/>
                        </a:cubicBezTo>
                        <a:cubicBezTo>
                          <a:pt x="6" y="12"/>
                          <a:pt x="9" y="16"/>
                          <a:pt x="9" y="16"/>
                        </a:cubicBezTo>
                        <a:cubicBezTo>
                          <a:pt x="9" y="16"/>
                          <a:pt x="7" y="15"/>
                          <a:pt x="6" y="14"/>
                        </a:cubicBezTo>
                        <a:cubicBezTo>
                          <a:pt x="0" y="7"/>
                          <a:pt x="9" y="0"/>
                          <a:pt x="14" y="6"/>
                        </a:cubicBezTo>
                        <a:cubicBezTo>
                          <a:pt x="14" y="6"/>
                          <a:pt x="17" y="7"/>
                          <a:pt x="15" y="9"/>
                        </a:cubicBezTo>
                        <a:close/>
                      </a:path>
                    </a:pathLst>
                  </a:custGeom>
                  <a:solidFill>
                    <a:srgbClr val="7A6D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96" name="Freeform 380"/>
                  <p:cNvSpPr>
                    <a:spLocks/>
                  </p:cNvSpPr>
                  <p:nvPr/>
                </p:nvSpPr>
                <p:spPr bwMode="auto">
                  <a:xfrm>
                    <a:off x="15038388" y="9852025"/>
                    <a:ext cx="63500" cy="130175"/>
                  </a:xfrm>
                  <a:custGeom>
                    <a:avLst/>
                    <a:gdLst>
                      <a:gd name="T0" fmla="*/ 27 w 40"/>
                      <a:gd name="T1" fmla="*/ 0 h 82"/>
                      <a:gd name="T2" fmla="*/ 40 w 40"/>
                      <a:gd name="T3" fmla="*/ 41 h 82"/>
                      <a:gd name="T4" fmla="*/ 13 w 40"/>
                      <a:gd name="T5" fmla="*/ 82 h 82"/>
                      <a:gd name="T6" fmla="*/ 13 w 40"/>
                      <a:gd name="T7" fmla="*/ 82 h 82"/>
                      <a:gd name="T8" fmla="*/ 27 w 40"/>
                      <a:gd name="T9" fmla="*/ 55 h 82"/>
                      <a:gd name="T10" fmla="*/ 13 w 40"/>
                      <a:gd name="T11" fmla="*/ 27 h 82"/>
                      <a:gd name="T12" fmla="*/ 13 w 40"/>
                      <a:gd name="T13" fmla="*/ 55 h 82"/>
                      <a:gd name="T14" fmla="*/ 0 w 40"/>
                      <a:gd name="T15" fmla="*/ 55 h 82"/>
                      <a:gd name="T16" fmla="*/ 0 w 40"/>
                      <a:gd name="T17" fmla="*/ 27 h 82"/>
                      <a:gd name="T18" fmla="*/ 13 w 40"/>
                      <a:gd name="T19" fmla="*/ 14 h 82"/>
                      <a:gd name="T20" fmla="*/ 27 w 40"/>
                      <a:gd name="T21"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82">
                        <a:moveTo>
                          <a:pt x="27" y="0"/>
                        </a:moveTo>
                        <a:lnTo>
                          <a:pt x="40" y="41"/>
                        </a:lnTo>
                        <a:lnTo>
                          <a:pt x="13" y="82"/>
                        </a:lnTo>
                        <a:lnTo>
                          <a:pt x="13" y="82"/>
                        </a:lnTo>
                        <a:lnTo>
                          <a:pt x="27" y="55"/>
                        </a:lnTo>
                        <a:lnTo>
                          <a:pt x="13" y="27"/>
                        </a:lnTo>
                        <a:lnTo>
                          <a:pt x="13" y="55"/>
                        </a:lnTo>
                        <a:lnTo>
                          <a:pt x="0" y="55"/>
                        </a:lnTo>
                        <a:lnTo>
                          <a:pt x="0" y="27"/>
                        </a:lnTo>
                        <a:lnTo>
                          <a:pt x="13" y="14"/>
                        </a:lnTo>
                        <a:lnTo>
                          <a:pt x="27" y="0"/>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97" name="Freeform 381"/>
                  <p:cNvSpPr>
                    <a:spLocks/>
                  </p:cNvSpPr>
                  <p:nvPr/>
                </p:nvSpPr>
                <p:spPr bwMode="auto">
                  <a:xfrm>
                    <a:off x="15038388" y="9852025"/>
                    <a:ext cx="63500" cy="130175"/>
                  </a:xfrm>
                  <a:custGeom>
                    <a:avLst/>
                    <a:gdLst>
                      <a:gd name="T0" fmla="*/ 27 w 40"/>
                      <a:gd name="T1" fmla="*/ 0 h 82"/>
                      <a:gd name="T2" fmla="*/ 40 w 40"/>
                      <a:gd name="T3" fmla="*/ 41 h 82"/>
                      <a:gd name="T4" fmla="*/ 13 w 40"/>
                      <a:gd name="T5" fmla="*/ 82 h 82"/>
                      <a:gd name="T6" fmla="*/ 13 w 40"/>
                      <a:gd name="T7" fmla="*/ 82 h 82"/>
                      <a:gd name="T8" fmla="*/ 27 w 40"/>
                      <a:gd name="T9" fmla="*/ 55 h 82"/>
                      <a:gd name="T10" fmla="*/ 13 w 40"/>
                      <a:gd name="T11" fmla="*/ 27 h 82"/>
                      <a:gd name="T12" fmla="*/ 13 w 40"/>
                      <a:gd name="T13" fmla="*/ 55 h 82"/>
                      <a:gd name="T14" fmla="*/ 0 w 40"/>
                      <a:gd name="T15" fmla="*/ 55 h 82"/>
                      <a:gd name="T16" fmla="*/ 0 w 40"/>
                      <a:gd name="T17" fmla="*/ 27 h 82"/>
                      <a:gd name="T18" fmla="*/ 13 w 40"/>
                      <a:gd name="T19" fmla="*/ 14 h 82"/>
                      <a:gd name="T20" fmla="*/ 27 w 40"/>
                      <a:gd name="T21"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82">
                        <a:moveTo>
                          <a:pt x="27" y="0"/>
                        </a:moveTo>
                        <a:lnTo>
                          <a:pt x="40" y="41"/>
                        </a:lnTo>
                        <a:lnTo>
                          <a:pt x="13" y="82"/>
                        </a:lnTo>
                        <a:lnTo>
                          <a:pt x="13" y="82"/>
                        </a:lnTo>
                        <a:lnTo>
                          <a:pt x="27" y="55"/>
                        </a:lnTo>
                        <a:lnTo>
                          <a:pt x="13" y="27"/>
                        </a:lnTo>
                        <a:lnTo>
                          <a:pt x="13" y="55"/>
                        </a:lnTo>
                        <a:lnTo>
                          <a:pt x="0" y="55"/>
                        </a:lnTo>
                        <a:lnTo>
                          <a:pt x="0" y="27"/>
                        </a:lnTo>
                        <a:lnTo>
                          <a:pt x="13" y="14"/>
                        </a:lnTo>
                        <a:lnTo>
                          <a:pt x="2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98" name="Freeform 382"/>
                  <p:cNvSpPr>
                    <a:spLocks/>
                  </p:cNvSpPr>
                  <p:nvPr/>
                </p:nvSpPr>
                <p:spPr bwMode="auto">
                  <a:xfrm>
                    <a:off x="14716125" y="10026650"/>
                    <a:ext cx="65087" cy="109538"/>
                  </a:xfrm>
                  <a:custGeom>
                    <a:avLst/>
                    <a:gdLst>
                      <a:gd name="T0" fmla="*/ 27 w 41"/>
                      <a:gd name="T1" fmla="*/ 0 h 69"/>
                      <a:gd name="T2" fmla="*/ 41 w 41"/>
                      <a:gd name="T3" fmla="*/ 14 h 69"/>
                      <a:gd name="T4" fmla="*/ 27 w 41"/>
                      <a:gd name="T5" fmla="*/ 41 h 69"/>
                      <a:gd name="T6" fmla="*/ 27 w 41"/>
                      <a:gd name="T7" fmla="*/ 41 h 69"/>
                      <a:gd name="T8" fmla="*/ 27 w 41"/>
                      <a:gd name="T9" fmla="*/ 14 h 69"/>
                      <a:gd name="T10" fmla="*/ 14 w 41"/>
                      <a:gd name="T11" fmla="*/ 41 h 69"/>
                      <a:gd name="T12" fmla="*/ 14 w 41"/>
                      <a:gd name="T13" fmla="*/ 69 h 69"/>
                      <a:gd name="T14" fmla="*/ 14 w 41"/>
                      <a:gd name="T15" fmla="*/ 69 h 69"/>
                      <a:gd name="T16" fmla="*/ 0 w 41"/>
                      <a:gd name="T17" fmla="*/ 41 h 69"/>
                      <a:gd name="T18" fmla="*/ 14 w 41"/>
                      <a:gd name="T19" fmla="*/ 0 h 69"/>
                      <a:gd name="T20" fmla="*/ 27 w 41"/>
                      <a:gd name="T21"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9">
                        <a:moveTo>
                          <a:pt x="27" y="0"/>
                        </a:moveTo>
                        <a:lnTo>
                          <a:pt x="41" y="14"/>
                        </a:lnTo>
                        <a:lnTo>
                          <a:pt x="27" y="41"/>
                        </a:lnTo>
                        <a:lnTo>
                          <a:pt x="27" y="41"/>
                        </a:lnTo>
                        <a:lnTo>
                          <a:pt x="27" y="14"/>
                        </a:lnTo>
                        <a:lnTo>
                          <a:pt x="14" y="41"/>
                        </a:lnTo>
                        <a:lnTo>
                          <a:pt x="14" y="69"/>
                        </a:lnTo>
                        <a:lnTo>
                          <a:pt x="14" y="69"/>
                        </a:lnTo>
                        <a:lnTo>
                          <a:pt x="0" y="41"/>
                        </a:lnTo>
                        <a:lnTo>
                          <a:pt x="14" y="0"/>
                        </a:lnTo>
                        <a:lnTo>
                          <a:pt x="27" y="0"/>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99" name="Freeform 383"/>
                  <p:cNvSpPr>
                    <a:spLocks/>
                  </p:cNvSpPr>
                  <p:nvPr/>
                </p:nvSpPr>
                <p:spPr bwMode="auto">
                  <a:xfrm>
                    <a:off x="14930438" y="9218613"/>
                    <a:ext cx="65087" cy="152400"/>
                  </a:xfrm>
                  <a:custGeom>
                    <a:avLst/>
                    <a:gdLst>
                      <a:gd name="T0" fmla="*/ 14 w 41"/>
                      <a:gd name="T1" fmla="*/ 0 h 96"/>
                      <a:gd name="T2" fmla="*/ 41 w 41"/>
                      <a:gd name="T3" fmla="*/ 14 h 96"/>
                      <a:gd name="T4" fmla="*/ 27 w 41"/>
                      <a:gd name="T5" fmla="*/ 96 h 96"/>
                      <a:gd name="T6" fmla="*/ 0 w 41"/>
                      <a:gd name="T7" fmla="*/ 83 h 96"/>
                      <a:gd name="T8" fmla="*/ 0 w 41"/>
                      <a:gd name="T9" fmla="*/ 83 h 96"/>
                      <a:gd name="T10" fmla="*/ 14 w 41"/>
                      <a:gd name="T11" fmla="*/ 0 h 96"/>
                    </a:gdLst>
                    <a:ahLst/>
                    <a:cxnLst>
                      <a:cxn ang="0">
                        <a:pos x="T0" y="T1"/>
                      </a:cxn>
                      <a:cxn ang="0">
                        <a:pos x="T2" y="T3"/>
                      </a:cxn>
                      <a:cxn ang="0">
                        <a:pos x="T4" y="T5"/>
                      </a:cxn>
                      <a:cxn ang="0">
                        <a:pos x="T6" y="T7"/>
                      </a:cxn>
                      <a:cxn ang="0">
                        <a:pos x="T8" y="T9"/>
                      </a:cxn>
                      <a:cxn ang="0">
                        <a:pos x="T10" y="T11"/>
                      </a:cxn>
                    </a:cxnLst>
                    <a:rect l="0" t="0" r="r" b="b"/>
                    <a:pathLst>
                      <a:path w="41" h="96">
                        <a:moveTo>
                          <a:pt x="14" y="0"/>
                        </a:moveTo>
                        <a:lnTo>
                          <a:pt x="41" y="14"/>
                        </a:lnTo>
                        <a:lnTo>
                          <a:pt x="27" y="96"/>
                        </a:lnTo>
                        <a:lnTo>
                          <a:pt x="0" y="83"/>
                        </a:lnTo>
                        <a:lnTo>
                          <a:pt x="0" y="83"/>
                        </a:lnTo>
                        <a:lnTo>
                          <a:pt x="14"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200" name="Freeform 384"/>
                  <p:cNvSpPr>
                    <a:spLocks/>
                  </p:cNvSpPr>
                  <p:nvPr/>
                </p:nvSpPr>
                <p:spPr bwMode="auto">
                  <a:xfrm>
                    <a:off x="14801850" y="9240838"/>
                    <a:ext cx="128587" cy="174625"/>
                  </a:xfrm>
                  <a:custGeom>
                    <a:avLst/>
                    <a:gdLst>
                      <a:gd name="T0" fmla="*/ 27 w 81"/>
                      <a:gd name="T1" fmla="*/ 0 h 110"/>
                      <a:gd name="T2" fmla="*/ 81 w 81"/>
                      <a:gd name="T3" fmla="*/ 82 h 110"/>
                      <a:gd name="T4" fmla="*/ 68 w 81"/>
                      <a:gd name="T5" fmla="*/ 69 h 110"/>
                      <a:gd name="T6" fmla="*/ 41 w 81"/>
                      <a:gd name="T7" fmla="*/ 110 h 110"/>
                      <a:gd name="T8" fmla="*/ 0 w 81"/>
                      <a:gd name="T9" fmla="*/ 27 h 110"/>
                      <a:gd name="T10" fmla="*/ 27 w 81"/>
                      <a:gd name="T11" fmla="*/ 0 h 110"/>
                    </a:gdLst>
                    <a:ahLst/>
                    <a:cxnLst>
                      <a:cxn ang="0">
                        <a:pos x="T0" y="T1"/>
                      </a:cxn>
                      <a:cxn ang="0">
                        <a:pos x="T2" y="T3"/>
                      </a:cxn>
                      <a:cxn ang="0">
                        <a:pos x="T4" y="T5"/>
                      </a:cxn>
                      <a:cxn ang="0">
                        <a:pos x="T6" y="T7"/>
                      </a:cxn>
                      <a:cxn ang="0">
                        <a:pos x="T8" y="T9"/>
                      </a:cxn>
                      <a:cxn ang="0">
                        <a:pos x="T10" y="T11"/>
                      </a:cxn>
                    </a:cxnLst>
                    <a:rect l="0" t="0" r="r" b="b"/>
                    <a:pathLst>
                      <a:path w="81" h="110">
                        <a:moveTo>
                          <a:pt x="27" y="0"/>
                        </a:moveTo>
                        <a:lnTo>
                          <a:pt x="81" y="82"/>
                        </a:lnTo>
                        <a:lnTo>
                          <a:pt x="68" y="69"/>
                        </a:lnTo>
                        <a:lnTo>
                          <a:pt x="41" y="110"/>
                        </a:lnTo>
                        <a:lnTo>
                          <a:pt x="0" y="27"/>
                        </a:lnTo>
                        <a:lnTo>
                          <a:pt x="27"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grpSp>
          </p:grpSp>
          <p:grpSp>
            <p:nvGrpSpPr>
              <p:cNvPr id="26" name="Group 25"/>
              <p:cNvGrpSpPr>
                <a:grpSpLocks noChangeAspect="1"/>
              </p:cNvGrpSpPr>
              <p:nvPr/>
            </p:nvGrpSpPr>
            <p:grpSpPr>
              <a:xfrm>
                <a:off x="8234155" y="2683039"/>
                <a:ext cx="1033629" cy="972000"/>
                <a:chOff x="9457220" y="388537"/>
                <a:chExt cx="1573805" cy="1479968"/>
              </a:xfrm>
            </p:grpSpPr>
            <p:grpSp>
              <p:nvGrpSpPr>
                <p:cNvPr id="36" name="Group 35"/>
                <p:cNvGrpSpPr>
                  <a:grpSpLocks noChangeAspect="1"/>
                </p:cNvGrpSpPr>
                <p:nvPr/>
              </p:nvGrpSpPr>
              <p:grpSpPr>
                <a:xfrm>
                  <a:off x="10557739" y="560684"/>
                  <a:ext cx="219590" cy="832500"/>
                  <a:chOff x="23372763" y="8847138"/>
                  <a:chExt cx="471487" cy="2097088"/>
                </a:xfrm>
                <a:effectLst>
                  <a:outerShdw blurRad="76200" dir="18900000" sy="23000" kx="-1200000" algn="bl" rotWithShape="0">
                    <a:prstClr val="black">
                      <a:alpha val="20000"/>
                    </a:prstClr>
                  </a:outerShdw>
                </a:effectLst>
              </p:grpSpPr>
              <p:sp>
                <p:nvSpPr>
                  <p:cNvPr id="159" name="Freeform 156"/>
                  <p:cNvSpPr>
                    <a:spLocks/>
                  </p:cNvSpPr>
                  <p:nvPr/>
                </p:nvSpPr>
                <p:spPr bwMode="auto">
                  <a:xfrm>
                    <a:off x="23523576" y="9829800"/>
                    <a:ext cx="63500" cy="960438"/>
                  </a:xfrm>
                  <a:custGeom>
                    <a:avLst/>
                    <a:gdLst>
                      <a:gd name="T0" fmla="*/ 0 w 40"/>
                      <a:gd name="T1" fmla="*/ 605 h 605"/>
                      <a:gd name="T2" fmla="*/ 40 w 40"/>
                      <a:gd name="T3" fmla="*/ 564 h 605"/>
                      <a:gd name="T4" fmla="*/ 40 w 40"/>
                      <a:gd name="T5" fmla="*/ 14 h 605"/>
                      <a:gd name="T6" fmla="*/ 0 w 40"/>
                      <a:gd name="T7" fmla="*/ 0 h 605"/>
                      <a:gd name="T8" fmla="*/ 0 w 40"/>
                      <a:gd name="T9" fmla="*/ 605 h 605"/>
                    </a:gdLst>
                    <a:ahLst/>
                    <a:cxnLst>
                      <a:cxn ang="0">
                        <a:pos x="T0" y="T1"/>
                      </a:cxn>
                      <a:cxn ang="0">
                        <a:pos x="T2" y="T3"/>
                      </a:cxn>
                      <a:cxn ang="0">
                        <a:pos x="T4" y="T5"/>
                      </a:cxn>
                      <a:cxn ang="0">
                        <a:pos x="T6" y="T7"/>
                      </a:cxn>
                      <a:cxn ang="0">
                        <a:pos x="T8" y="T9"/>
                      </a:cxn>
                    </a:cxnLst>
                    <a:rect l="0" t="0" r="r" b="b"/>
                    <a:pathLst>
                      <a:path w="40" h="605">
                        <a:moveTo>
                          <a:pt x="0" y="605"/>
                        </a:moveTo>
                        <a:lnTo>
                          <a:pt x="40" y="564"/>
                        </a:lnTo>
                        <a:lnTo>
                          <a:pt x="40" y="14"/>
                        </a:lnTo>
                        <a:lnTo>
                          <a:pt x="0" y="0"/>
                        </a:lnTo>
                        <a:lnTo>
                          <a:pt x="0" y="605"/>
                        </a:lnTo>
                        <a:close/>
                      </a:path>
                    </a:pathLst>
                  </a:custGeom>
                  <a:solidFill>
                    <a:srgbClr val="8E8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60" name="Freeform 157"/>
                  <p:cNvSpPr>
                    <a:spLocks/>
                  </p:cNvSpPr>
                  <p:nvPr/>
                </p:nvSpPr>
                <p:spPr bwMode="auto">
                  <a:xfrm>
                    <a:off x="23480713" y="9829800"/>
                    <a:ext cx="42862" cy="960438"/>
                  </a:xfrm>
                  <a:custGeom>
                    <a:avLst/>
                    <a:gdLst>
                      <a:gd name="T0" fmla="*/ 0 w 27"/>
                      <a:gd name="T1" fmla="*/ 0 h 605"/>
                      <a:gd name="T2" fmla="*/ 27 w 27"/>
                      <a:gd name="T3" fmla="*/ 0 h 605"/>
                      <a:gd name="T4" fmla="*/ 27 w 27"/>
                      <a:gd name="T5" fmla="*/ 605 h 605"/>
                      <a:gd name="T6" fmla="*/ 0 w 27"/>
                      <a:gd name="T7" fmla="*/ 578 h 605"/>
                      <a:gd name="T8" fmla="*/ 0 w 27"/>
                      <a:gd name="T9" fmla="*/ 0 h 605"/>
                    </a:gdLst>
                    <a:ahLst/>
                    <a:cxnLst>
                      <a:cxn ang="0">
                        <a:pos x="T0" y="T1"/>
                      </a:cxn>
                      <a:cxn ang="0">
                        <a:pos x="T2" y="T3"/>
                      </a:cxn>
                      <a:cxn ang="0">
                        <a:pos x="T4" y="T5"/>
                      </a:cxn>
                      <a:cxn ang="0">
                        <a:pos x="T6" y="T7"/>
                      </a:cxn>
                      <a:cxn ang="0">
                        <a:pos x="T8" y="T9"/>
                      </a:cxn>
                    </a:cxnLst>
                    <a:rect l="0" t="0" r="r" b="b"/>
                    <a:pathLst>
                      <a:path w="27" h="605">
                        <a:moveTo>
                          <a:pt x="0" y="0"/>
                        </a:moveTo>
                        <a:lnTo>
                          <a:pt x="27" y="0"/>
                        </a:lnTo>
                        <a:lnTo>
                          <a:pt x="27" y="605"/>
                        </a:lnTo>
                        <a:lnTo>
                          <a:pt x="0" y="578"/>
                        </a:lnTo>
                        <a:lnTo>
                          <a:pt x="0" y="0"/>
                        </a:lnTo>
                        <a:close/>
                      </a:path>
                    </a:pathLst>
                  </a:custGeom>
                  <a:solidFill>
                    <a:srgbClr val="A098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61" name="Freeform 158"/>
                  <p:cNvSpPr>
                    <a:spLocks/>
                  </p:cNvSpPr>
                  <p:nvPr/>
                </p:nvSpPr>
                <p:spPr bwMode="auto">
                  <a:xfrm>
                    <a:off x="23650576" y="9961563"/>
                    <a:ext cx="65087" cy="895350"/>
                  </a:xfrm>
                  <a:custGeom>
                    <a:avLst/>
                    <a:gdLst>
                      <a:gd name="T0" fmla="*/ 0 w 41"/>
                      <a:gd name="T1" fmla="*/ 564 h 564"/>
                      <a:gd name="T2" fmla="*/ 41 w 41"/>
                      <a:gd name="T3" fmla="*/ 536 h 564"/>
                      <a:gd name="T4" fmla="*/ 41 w 41"/>
                      <a:gd name="T5" fmla="*/ 27 h 564"/>
                      <a:gd name="T6" fmla="*/ 0 w 41"/>
                      <a:gd name="T7" fmla="*/ 0 h 564"/>
                      <a:gd name="T8" fmla="*/ 0 w 41"/>
                      <a:gd name="T9" fmla="*/ 564 h 564"/>
                    </a:gdLst>
                    <a:ahLst/>
                    <a:cxnLst>
                      <a:cxn ang="0">
                        <a:pos x="T0" y="T1"/>
                      </a:cxn>
                      <a:cxn ang="0">
                        <a:pos x="T2" y="T3"/>
                      </a:cxn>
                      <a:cxn ang="0">
                        <a:pos x="T4" y="T5"/>
                      </a:cxn>
                      <a:cxn ang="0">
                        <a:pos x="T6" y="T7"/>
                      </a:cxn>
                      <a:cxn ang="0">
                        <a:pos x="T8" y="T9"/>
                      </a:cxn>
                    </a:cxnLst>
                    <a:rect l="0" t="0" r="r" b="b"/>
                    <a:pathLst>
                      <a:path w="41" h="564">
                        <a:moveTo>
                          <a:pt x="0" y="564"/>
                        </a:moveTo>
                        <a:lnTo>
                          <a:pt x="41" y="536"/>
                        </a:lnTo>
                        <a:lnTo>
                          <a:pt x="41" y="27"/>
                        </a:lnTo>
                        <a:lnTo>
                          <a:pt x="0" y="0"/>
                        </a:lnTo>
                        <a:lnTo>
                          <a:pt x="0" y="564"/>
                        </a:lnTo>
                        <a:close/>
                      </a:path>
                    </a:pathLst>
                  </a:custGeom>
                  <a:solidFill>
                    <a:srgbClr val="8E8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62" name="Freeform 159"/>
                  <p:cNvSpPr>
                    <a:spLocks/>
                  </p:cNvSpPr>
                  <p:nvPr/>
                </p:nvSpPr>
                <p:spPr bwMode="auto">
                  <a:xfrm>
                    <a:off x="23607713" y="9917113"/>
                    <a:ext cx="42862" cy="939800"/>
                  </a:xfrm>
                  <a:custGeom>
                    <a:avLst/>
                    <a:gdLst>
                      <a:gd name="T0" fmla="*/ 0 w 27"/>
                      <a:gd name="T1" fmla="*/ 0 h 592"/>
                      <a:gd name="T2" fmla="*/ 27 w 27"/>
                      <a:gd name="T3" fmla="*/ 0 h 592"/>
                      <a:gd name="T4" fmla="*/ 27 w 27"/>
                      <a:gd name="T5" fmla="*/ 592 h 592"/>
                      <a:gd name="T6" fmla="*/ 0 w 27"/>
                      <a:gd name="T7" fmla="*/ 578 h 592"/>
                      <a:gd name="T8" fmla="*/ 0 w 27"/>
                      <a:gd name="T9" fmla="*/ 0 h 592"/>
                    </a:gdLst>
                    <a:ahLst/>
                    <a:cxnLst>
                      <a:cxn ang="0">
                        <a:pos x="T0" y="T1"/>
                      </a:cxn>
                      <a:cxn ang="0">
                        <a:pos x="T2" y="T3"/>
                      </a:cxn>
                      <a:cxn ang="0">
                        <a:pos x="T4" y="T5"/>
                      </a:cxn>
                      <a:cxn ang="0">
                        <a:pos x="T6" y="T7"/>
                      </a:cxn>
                      <a:cxn ang="0">
                        <a:pos x="T8" y="T9"/>
                      </a:cxn>
                    </a:cxnLst>
                    <a:rect l="0" t="0" r="r" b="b"/>
                    <a:pathLst>
                      <a:path w="27" h="592">
                        <a:moveTo>
                          <a:pt x="0" y="0"/>
                        </a:moveTo>
                        <a:lnTo>
                          <a:pt x="27" y="0"/>
                        </a:lnTo>
                        <a:lnTo>
                          <a:pt x="27" y="592"/>
                        </a:lnTo>
                        <a:lnTo>
                          <a:pt x="0" y="578"/>
                        </a:lnTo>
                        <a:lnTo>
                          <a:pt x="0" y="0"/>
                        </a:lnTo>
                        <a:close/>
                      </a:path>
                    </a:pathLst>
                  </a:custGeom>
                  <a:solidFill>
                    <a:srgbClr val="A098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63" name="Freeform 160"/>
                  <p:cNvSpPr>
                    <a:spLocks/>
                  </p:cNvSpPr>
                  <p:nvPr/>
                </p:nvSpPr>
                <p:spPr bwMode="auto">
                  <a:xfrm>
                    <a:off x="23372763" y="10747375"/>
                    <a:ext cx="150812" cy="109538"/>
                  </a:xfrm>
                  <a:custGeom>
                    <a:avLst/>
                    <a:gdLst>
                      <a:gd name="T0" fmla="*/ 7 w 7"/>
                      <a:gd name="T1" fmla="*/ 2 h 5"/>
                      <a:gd name="T2" fmla="*/ 3 w 7"/>
                      <a:gd name="T3" fmla="*/ 5 h 5"/>
                      <a:gd name="T4" fmla="*/ 1 w 7"/>
                      <a:gd name="T5" fmla="*/ 3 h 5"/>
                      <a:gd name="T6" fmla="*/ 5 w 7"/>
                      <a:gd name="T7" fmla="*/ 0 h 5"/>
                      <a:gd name="T8" fmla="*/ 7 w 7"/>
                      <a:gd name="T9" fmla="*/ 2 h 5"/>
                    </a:gdLst>
                    <a:ahLst/>
                    <a:cxnLst>
                      <a:cxn ang="0">
                        <a:pos x="T0" y="T1"/>
                      </a:cxn>
                      <a:cxn ang="0">
                        <a:pos x="T2" y="T3"/>
                      </a:cxn>
                      <a:cxn ang="0">
                        <a:pos x="T4" y="T5"/>
                      </a:cxn>
                      <a:cxn ang="0">
                        <a:pos x="T6" y="T7"/>
                      </a:cxn>
                      <a:cxn ang="0">
                        <a:pos x="T8" y="T9"/>
                      </a:cxn>
                    </a:cxnLst>
                    <a:rect l="0" t="0" r="r" b="b"/>
                    <a:pathLst>
                      <a:path w="7" h="5">
                        <a:moveTo>
                          <a:pt x="7" y="2"/>
                        </a:moveTo>
                        <a:cubicBezTo>
                          <a:pt x="7" y="2"/>
                          <a:pt x="4" y="4"/>
                          <a:pt x="3" y="5"/>
                        </a:cubicBezTo>
                        <a:cubicBezTo>
                          <a:pt x="2" y="5"/>
                          <a:pt x="0" y="4"/>
                          <a:pt x="1" y="3"/>
                        </a:cubicBezTo>
                        <a:cubicBezTo>
                          <a:pt x="2" y="2"/>
                          <a:pt x="5" y="0"/>
                          <a:pt x="5" y="0"/>
                        </a:cubicBezTo>
                        <a:lnTo>
                          <a:pt x="7" y="2"/>
                        </a:lnTo>
                        <a:close/>
                      </a:path>
                    </a:pathLst>
                  </a:custGeom>
                  <a:solidFill>
                    <a:srgbClr val="604E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64" name="Freeform 161"/>
                  <p:cNvSpPr>
                    <a:spLocks/>
                  </p:cNvSpPr>
                  <p:nvPr/>
                </p:nvSpPr>
                <p:spPr bwMode="auto">
                  <a:xfrm>
                    <a:off x="23501351" y="10834688"/>
                    <a:ext cx="149225" cy="109538"/>
                  </a:xfrm>
                  <a:custGeom>
                    <a:avLst/>
                    <a:gdLst>
                      <a:gd name="T0" fmla="*/ 7 w 7"/>
                      <a:gd name="T1" fmla="*/ 1 h 5"/>
                      <a:gd name="T2" fmla="*/ 3 w 7"/>
                      <a:gd name="T3" fmla="*/ 4 h 5"/>
                      <a:gd name="T4" fmla="*/ 1 w 7"/>
                      <a:gd name="T5" fmla="*/ 3 h 5"/>
                      <a:gd name="T6" fmla="*/ 5 w 7"/>
                      <a:gd name="T7" fmla="*/ 0 h 5"/>
                      <a:gd name="T8" fmla="*/ 7 w 7"/>
                      <a:gd name="T9" fmla="*/ 1 h 5"/>
                    </a:gdLst>
                    <a:ahLst/>
                    <a:cxnLst>
                      <a:cxn ang="0">
                        <a:pos x="T0" y="T1"/>
                      </a:cxn>
                      <a:cxn ang="0">
                        <a:pos x="T2" y="T3"/>
                      </a:cxn>
                      <a:cxn ang="0">
                        <a:pos x="T4" y="T5"/>
                      </a:cxn>
                      <a:cxn ang="0">
                        <a:pos x="T6" y="T7"/>
                      </a:cxn>
                      <a:cxn ang="0">
                        <a:pos x="T8" y="T9"/>
                      </a:cxn>
                    </a:cxnLst>
                    <a:rect l="0" t="0" r="r" b="b"/>
                    <a:pathLst>
                      <a:path w="7" h="5">
                        <a:moveTo>
                          <a:pt x="7" y="1"/>
                        </a:moveTo>
                        <a:cubicBezTo>
                          <a:pt x="7" y="1"/>
                          <a:pt x="4" y="4"/>
                          <a:pt x="3" y="4"/>
                        </a:cubicBezTo>
                        <a:cubicBezTo>
                          <a:pt x="2" y="5"/>
                          <a:pt x="0" y="4"/>
                          <a:pt x="1" y="3"/>
                        </a:cubicBezTo>
                        <a:cubicBezTo>
                          <a:pt x="2" y="2"/>
                          <a:pt x="5" y="0"/>
                          <a:pt x="5" y="0"/>
                        </a:cubicBezTo>
                        <a:lnTo>
                          <a:pt x="7" y="1"/>
                        </a:lnTo>
                        <a:close/>
                      </a:path>
                    </a:pathLst>
                  </a:custGeom>
                  <a:solidFill>
                    <a:srgbClr val="604E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65" name="Freeform 162"/>
                  <p:cNvSpPr>
                    <a:spLocks/>
                  </p:cNvSpPr>
                  <p:nvPr/>
                </p:nvSpPr>
                <p:spPr bwMode="auto">
                  <a:xfrm>
                    <a:off x="23629938" y="9088438"/>
                    <a:ext cx="106362" cy="217488"/>
                  </a:xfrm>
                  <a:custGeom>
                    <a:avLst/>
                    <a:gdLst>
                      <a:gd name="T0" fmla="*/ 5 w 5"/>
                      <a:gd name="T1" fmla="*/ 0 h 10"/>
                      <a:gd name="T2" fmla="*/ 4 w 5"/>
                      <a:gd name="T3" fmla="*/ 10 h 10"/>
                      <a:gd name="T4" fmla="*/ 0 w 5"/>
                      <a:gd name="T5" fmla="*/ 7 h 10"/>
                      <a:gd name="T6" fmla="*/ 1 w 5"/>
                      <a:gd name="T7" fmla="*/ 1 h 10"/>
                      <a:gd name="T8" fmla="*/ 5 w 5"/>
                      <a:gd name="T9" fmla="*/ 0 h 10"/>
                    </a:gdLst>
                    <a:ahLst/>
                    <a:cxnLst>
                      <a:cxn ang="0">
                        <a:pos x="T0" y="T1"/>
                      </a:cxn>
                      <a:cxn ang="0">
                        <a:pos x="T2" y="T3"/>
                      </a:cxn>
                      <a:cxn ang="0">
                        <a:pos x="T4" y="T5"/>
                      </a:cxn>
                      <a:cxn ang="0">
                        <a:pos x="T6" y="T7"/>
                      </a:cxn>
                      <a:cxn ang="0">
                        <a:pos x="T8" y="T9"/>
                      </a:cxn>
                    </a:cxnLst>
                    <a:rect l="0" t="0" r="r" b="b"/>
                    <a:pathLst>
                      <a:path w="5" h="10">
                        <a:moveTo>
                          <a:pt x="5" y="0"/>
                        </a:moveTo>
                        <a:cubicBezTo>
                          <a:pt x="3" y="2"/>
                          <a:pt x="4" y="10"/>
                          <a:pt x="4" y="10"/>
                        </a:cubicBezTo>
                        <a:cubicBezTo>
                          <a:pt x="0" y="7"/>
                          <a:pt x="0" y="7"/>
                          <a:pt x="0" y="7"/>
                        </a:cubicBezTo>
                        <a:cubicBezTo>
                          <a:pt x="1" y="1"/>
                          <a:pt x="1" y="1"/>
                          <a:pt x="1" y="1"/>
                        </a:cubicBezTo>
                        <a:lnTo>
                          <a:pt x="5" y="0"/>
                        </a:lnTo>
                        <a:close/>
                      </a:path>
                    </a:pathLst>
                  </a:custGeom>
                  <a:solidFill>
                    <a:srgbClr val="7A6D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66" name="Freeform 163"/>
                  <p:cNvSpPr>
                    <a:spLocks/>
                  </p:cNvSpPr>
                  <p:nvPr/>
                </p:nvSpPr>
                <p:spPr bwMode="auto">
                  <a:xfrm>
                    <a:off x="23501351" y="9218613"/>
                    <a:ext cx="214312" cy="785813"/>
                  </a:xfrm>
                  <a:custGeom>
                    <a:avLst/>
                    <a:gdLst>
                      <a:gd name="T0" fmla="*/ 0 w 10"/>
                      <a:gd name="T1" fmla="*/ 30 h 36"/>
                      <a:gd name="T2" fmla="*/ 1 w 10"/>
                      <a:gd name="T3" fmla="*/ 1 h 36"/>
                      <a:gd name="T4" fmla="*/ 9 w 10"/>
                      <a:gd name="T5" fmla="*/ 3 h 36"/>
                      <a:gd name="T6" fmla="*/ 10 w 10"/>
                      <a:gd name="T7" fmla="*/ 36 h 36"/>
                      <a:gd name="T8" fmla="*/ 0 w 10"/>
                      <a:gd name="T9" fmla="*/ 30 h 36"/>
                    </a:gdLst>
                    <a:ahLst/>
                    <a:cxnLst>
                      <a:cxn ang="0">
                        <a:pos x="T0" y="T1"/>
                      </a:cxn>
                      <a:cxn ang="0">
                        <a:pos x="T2" y="T3"/>
                      </a:cxn>
                      <a:cxn ang="0">
                        <a:pos x="T4" y="T5"/>
                      </a:cxn>
                      <a:cxn ang="0">
                        <a:pos x="T6" y="T7"/>
                      </a:cxn>
                      <a:cxn ang="0">
                        <a:pos x="T8" y="T9"/>
                      </a:cxn>
                    </a:cxnLst>
                    <a:rect l="0" t="0" r="r" b="b"/>
                    <a:pathLst>
                      <a:path w="10" h="36">
                        <a:moveTo>
                          <a:pt x="0" y="30"/>
                        </a:moveTo>
                        <a:cubicBezTo>
                          <a:pt x="1" y="1"/>
                          <a:pt x="1" y="1"/>
                          <a:pt x="1" y="1"/>
                        </a:cubicBezTo>
                        <a:cubicBezTo>
                          <a:pt x="3" y="0"/>
                          <a:pt x="8" y="2"/>
                          <a:pt x="9" y="3"/>
                        </a:cubicBezTo>
                        <a:cubicBezTo>
                          <a:pt x="10" y="36"/>
                          <a:pt x="10" y="36"/>
                          <a:pt x="10" y="36"/>
                        </a:cubicBezTo>
                        <a:lnTo>
                          <a:pt x="0" y="30"/>
                        </a:lnTo>
                        <a:close/>
                      </a:path>
                    </a:pathLst>
                  </a:custGeom>
                  <a:solidFill>
                    <a:srgbClr val="C8D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67" name="Freeform 164"/>
                  <p:cNvSpPr>
                    <a:spLocks/>
                  </p:cNvSpPr>
                  <p:nvPr/>
                </p:nvSpPr>
                <p:spPr bwMode="auto">
                  <a:xfrm>
                    <a:off x="23394988" y="9240838"/>
                    <a:ext cx="212725" cy="676275"/>
                  </a:xfrm>
                  <a:custGeom>
                    <a:avLst/>
                    <a:gdLst>
                      <a:gd name="T0" fmla="*/ 9 w 10"/>
                      <a:gd name="T1" fmla="*/ 31 h 31"/>
                      <a:gd name="T2" fmla="*/ 9 w 10"/>
                      <a:gd name="T3" fmla="*/ 8 h 31"/>
                      <a:gd name="T4" fmla="*/ 6 w 10"/>
                      <a:gd name="T5" fmla="*/ 0 h 31"/>
                      <a:gd name="T6" fmla="*/ 2 w 10"/>
                      <a:gd name="T7" fmla="*/ 28 h 31"/>
                      <a:gd name="T8" fmla="*/ 3 w 10"/>
                      <a:gd name="T9" fmla="*/ 28 h 31"/>
                      <a:gd name="T10" fmla="*/ 4 w 10"/>
                      <a:gd name="T11" fmla="*/ 13 h 31"/>
                      <a:gd name="T12" fmla="*/ 4 w 10"/>
                      <a:gd name="T13" fmla="*/ 29 h 31"/>
                      <a:gd name="T14" fmla="*/ 9 w 10"/>
                      <a:gd name="T15" fmla="*/ 3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31">
                        <a:moveTo>
                          <a:pt x="9" y="31"/>
                        </a:moveTo>
                        <a:cubicBezTo>
                          <a:pt x="9" y="24"/>
                          <a:pt x="10" y="14"/>
                          <a:pt x="9" y="8"/>
                        </a:cubicBezTo>
                        <a:cubicBezTo>
                          <a:pt x="8" y="3"/>
                          <a:pt x="6" y="0"/>
                          <a:pt x="6" y="0"/>
                        </a:cubicBezTo>
                        <a:cubicBezTo>
                          <a:pt x="4" y="1"/>
                          <a:pt x="0" y="12"/>
                          <a:pt x="2" y="28"/>
                        </a:cubicBezTo>
                        <a:cubicBezTo>
                          <a:pt x="3" y="28"/>
                          <a:pt x="3" y="28"/>
                          <a:pt x="3" y="28"/>
                        </a:cubicBezTo>
                        <a:cubicBezTo>
                          <a:pt x="3" y="28"/>
                          <a:pt x="4" y="13"/>
                          <a:pt x="4" y="13"/>
                        </a:cubicBezTo>
                        <a:cubicBezTo>
                          <a:pt x="4" y="13"/>
                          <a:pt x="5" y="17"/>
                          <a:pt x="4" y="29"/>
                        </a:cubicBezTo>
                        <a:lnTo>
                          <a:pt x="9" y="31"/>
                        </a:lnTo>
                        <a:close/>
                      </a:path>
                    </a:pathLst>
                  </a:custGeom>
                  <a:solidFill>
                    <a:srgbClr val="DDC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68" name="Freeform 165"/>
                  <p:cNvSpPr>
                    <a:spLocks/>
                  </p:cNvSpPr>
                  <p:nvPr/>
                </p:nvSpPr>
                <p:spPr bwMode="auto">
                  <a:xfrm>
                    <a:off x="23587076" y="9283700"/>
                    <a:ext cx="214312" cy="742950"/>
                  </a:xfrm>
                  <a:custGeom>
                    <a:avLst/>
                    <a:gdLst>
                      <a:gd name="T0" fmla="*/ 1 w 10"/>
                      <a:gd name="T1" fmla="*/ 30 h 34"/>
                      <a:gd name="T2" fmla="*/ 6 w 10"/>
                      <a:gd name="T3" fmla="*/ 33 h 34"/>
                      <a:gd name="T4" fmla="*/ 6 w 10"/>
                      <a:gd name="T5" fmla="*/ 14 h 34"/>
                      <a:gd name="T6" fmla="*/ 7 w 10"/>
                      <a:gd name="T7" fmla="*/ 33 h 34"/>
                      <a:gd name="T8" fmla="*/ 9 w 10"/>
                      <a:gd name="T9" fmla="*/ 34 h 34"/>
                      <a:gd name="T10" fmla="*/ 5 w 10"/>
                      <a:gd name="T11" fmla="*/ 0 h 34"/>
                      <a:gd name="T12" fmla="*/ 2 w 10"/>
                      <a:gd name="T13" fmla="*/ 7 h 34"/>
                      <a:gd name="T14" fmla="*/ 1 w 10"/>
                      <a:gd name="T15" fmla="*/ 3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34">
                        <a:moveTo>
                          <a:pt x="1" y="30"/>
                        </a:moveTo>
                        <a:cubicBezTo>
                          <a:pt x="6" y="33"/>
                          <a:pt x="6" y="33"/>
                          <a:pt x="6" y="33"/>
                        </a:cubicBezTo>
                        <a:cubicBezTo>
                          <a:pt x="5" y="17"/>
                          <a:pt x="6" y="14"/>
                          <a:pt x="6" y="14"/>
                        </a:cubicBezTo>
                        <a:cubicBezTo>
                          <a:pt x="6" y="18"/>
                          <a:pt x="7" y="33"/>
                          <a:pt x="7" y="33"/>
                        </a:cubicBezTo>
                        <a:cubicBezTo>
                          <a:pt x="9" y="34"/>
                          <a:pt x="9" y="34"/>
                          <a:pt x="9" y="34"/>
                        </a:cubicBezTo>
                        <a:cubicBezTo>
                          <a:pt x="10" y="15"/>
                          <a:pt x="8" y="1"/>
                          <a:pt x="5" y="0"/>
                        </a:cubicBezTo>
                        <a:cubicBezTo>
                          <a:pt x="5" y="0"/>
                          <a:pt x="3" y="2"/>
                          <a:pt x="2" y="7"/>
                        </a:cubicBezTo>
                        <a:cubicBezTo>
                          <a:pt x="0" y="12"/>
                          <a:pt x="0" y="20"/>
                          <a:pt x="1" y="30"/>
                        </a:cubicBezTo>
                        <a:close/>
                      </a:path>
                    </a:pathLst>
                  </a:custGeom>
                  <a:solidFill>
                    <a:srgbClr val="C9AF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69" name="Freeform 166"/>
                  <p:cNvSpPr>
                    <a:spLocks/>
                  </p:cNvSpPr>
                  <p:nvPr/>
                </p:nvSpPr>
                <p:spPr bwMode="auto">
                  <a:xfrm>
                    <a:off x="23523576" y="9131300"/>
                    <a:ext cx="149225" cy="196850"/>
                  </a:xfrm>
                  <a:custGeom>
                    <a:avLst/>
                    <a:gdLst>
                      <a:gd name="T0" fmla="*/ 1 w 7"/>
                      <a:gd name="T1" fmla="*/ 0 h 9"/>
                      <a:gd name="T2" fmla="*/ 2 w 7"/>
                      <a:gd name="T3" fmla="*/ 5 h 9"/>
                      <a:gd name="T4" fmla="*/ 3 w 7"/>
                      <a:gd name="T5" fmla="*/ 9 h 9"/>
                      <a:gd name="T6" fmla="*/ 6 w 7"/>
                      <a:gd name="T7" fmla="*/ 6 h 9"/>
                      <a:gd name="T8" fmla="*/ 6 w 7"/>
                      <a:gd name="T9" fmla="*/ 0 h 9"/>
                      <a:gd name="T10" fmla="*/ 1 w 7"/>
                      <a:gd name="T11" fmla="*/ 0 h 9"/>
                    </a:gdLst>
                    <a:ahLst/>
                    <a:cxnLst>
                      <a:cxn ang="0">
                        <a:pos x="T0" y="T1"/>
                      </a:cxn>
                      <a:cxn ang="0">
                        <a:pos x="T2" y="T3"/>
                      </a:cxn>
                      <a:cxn ang="0">
                        <a:pos x="T4" y="T5"/>
                      </a:cxn>
                      <a:cxn ang="0">
                        <a:pos x="T6" y="T7"/>
                      </a:cxn>
                      <a:cxn ang="0">
                        <a:pos x="T8" y="T9"/>
                      </a:cxn>
                      <a:cxn ang="0">
                        <a:pos x="T10" y="T11"/>
                      </a:cxn>
                    </a:cxnLst>
                    <a:rect l="0" t="0" r="r" b="b"/>
                    <a:pathLst>
                      <a:path w="7" h="9">
                        <a:moveTo>
                          <a:pt x="1" y="0"/>
                        </a:moveTo>
                        <a:cubicBezTo>
                          <a:pt x="1" y="0"/>
                          <a:pt x="3" y="4"/>
                          <a:pt x="2" y="5"/>
                        </a:cubicBezTo>
                        <a:cubicBezTo>
                          <a:pt x="0" y="6"/>
                          <a:pt x="1" y="9"/>
                          <a:pt x="3" y="9"/>
                        </a:cubicBezTo>
                        <a:cubicBezTo>
                          <a:pt x="6" y="9"/>
                          <a:pt x="7" y="7"/>
                          <a:pt x="6" y="6"/>
                        </a:cubicBezTo>
                        <a:cubicBezTo>
                          <a:pt x="5" y="4"/>
                          <a:pt x="6" y="0"/>
                          <a:pt x="6" y="0"/>
                        </a:cubicBezTo>
                        <a:lnTo>
                          <a:pt x="1" y="0"/>
                        </a:lnTo>
                        <a:close/>
                      </a:path>
                    </a:pathLst>
                  </a:custGeom>
                  <a:solidFill>
                    <a:srgbClr val="E5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70" name="Freeform 167"/>
                  <p:cNvSpPr>
                    <a:spLocks/>
                  </p:cNvSpPr>
                  <p:nvPr/>
                </p:nvSpPr>
                <p:spPr bwMode="auto">
                  <a:xfrm>
                    <a:off x="23501351" y="8956675"/>
                    <a:ext cx="257175" cy="306388"/>
                  </a:xfrm>
                  <a:custGeom>
                    <a:avLst/>
                    <a:gdLst>
                      <a:gd name="T0" fmla="*/ 1 w 12"/>
                      <a:gd name="T1" fmla="*/ 2 h 14"/>
                      <a:gd name="T2" fmla="*/ 1 w 12"/>
                      <a:gd name="T3" fmla="*/ 5 h 14"/>
                      <a:gd name="T4" fmla="*/ 0 w 12"/>
                      <a:gd name="T5" fmla="*/ 8 h 14"/>
                      <a:gd name="T6" fmla="*/ 3 w 12"/>
                      <a:gd name="T7" fmla="*/ 11 h 14"/>
                      <a:gd name="T8" fmla="*/ 9 w 12"/>
                      <a:gd name="T9" fmla="*/ 8 h 14"/>
                      <a:gd name="T10" fmla="*/ 1 w 12"/>
                      <a:gd name="T11" fmla="*/ 2 h 14"/>
                    </a:gdLst>
                    <a:ahLst/>
                    <a:cxnLst>
                      <a:cxn ang="0">
                        <a:pos x="T0" y="T1"/>
                      </a:cxn>
                      <a:cxn ang="0">
                        <a:pos x="T2" y="T3"/>
                      </a:cxn>
                      <a:cxn ang="0">
                        <a:pos x="T4" y="T5"/>
                      </a:cxn>
                      <a:cxn ang="0">
                        <a:pos x="T6" y="T7"/>
                      </a:cxn>
                      <a:cxn ang="0">
                        <a:pos x="T8" y="T9"/>
                      </a:cxn>
                      <a:cxn ang="0">
                        <a:pos x="T10" y="T11"/>
                      </a:cxn>
                    </a:cxnLst>
                    <a:rect l="0" t="0" r="r" b="b"/>
                    <a:pathLst>
                      <a:path w="12" h="14">
                        <a:moveTo>
                          <a:pt x="1" y="2"/>
                        </a:moveTo>
                        <a:cubicBezTo>
                          <a:pt x="1" y="2"/>
                          <a:pt x="0" y="3"/>
                          <a:pt x="1" y="5"/>
                        </a:cubicBezTo>
                        <a:cubicBezTo>
                          <a:pt x="2" y="6"/>
                          <a:pt x="1" y="7"/>
                          <a:pt x="0" y="8"/>
                        </a:cubicBezTo>
                        <a:cubicBezTo>
                          <a:pt x="0" y="9"/>
                          <a:pt x="2" y="8"/>
                          <a:pt x="3" y="11"/>
                        </a:cubicBezTo>
                        <a:cubicBezTo>
                          <a:pt x="3" y="12"/>
                          <a:pt x="5" y="14"/>
                          <a:pt x="9" y="8"/>
                        </a:cubicBezTo>
                        <a:cubicBezTo>
                          <a:pt x="12" y="2"/>
                          <a:pt x="1" y="0"/>
                          <a:pt x="1" y="2"/>
                        </a:cubicBezTo>
                        <a:close/>
                      </a:path>
                    </a:pathLst>
                  </a:custGeom>
                  <a:solidFill>
                    <a:srgbClr val="F4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71" name="Freeform 168"/>
                  <p:cNvSpPr>
                    <a:spLocks/>
                  </p:cNvSpPr>
                  <p:nvPr/>
                </p:nvSpPr>
                <p:spPr bwMode="auto">
                  <a:xfrm>
                    <a:off x="23480713" y="8847138"/>
                    <a:ext cx="363537" cy="349250"/>
                  </a:xfrm>
                  <a:custGeom>
                    <a:avLst/>
                    <a:gdLst>
                      <a:gd name="T0" fmla="*/ 2 w 17"/>
                      <a:gd name="T1" fmla="*/ 9 h 16"/>
                      <a:gd name="T2" fmla="*/ 4 w 17"/>
                      <a:gd name="T3" fmla="*/ 8 h 16"/>
                      <a:gd name="T4" fmla="*/ 8 w 17"/>
                      <a:gd name="T5" fmla="*/ 13 h 16"/>
                      <a:gd name="T6" fmla="*/ 8 w 17"/>
                      <a:gd name="T7" fmla="*/ 16 h 16"/>
                      <a:gd name="T8" fmla="*/ 11 w 17"/>
                      <a:gd name="T9" fmla="*/ 14 h 16"/>
                      <a:gd name="T10" fmla="*/ 3 w 17"/>
                      <a:gd name="T11" fmla="*/ 6 h 16"/>
                      <a:gd name="T12" fmla="*/ 2 w 17"/>
                      <a:gd name="T13" fmla="*/ 9 h 16"/>
                    </a:gdLst>
                    <a:ahLst/>
                    <a:cxnLst>
                      <a:cxn ang="0">
                        <a:pos x="T0" y="T1"/>
                      </a:cxn>
                      <a:cxn ang="0">
                        <a:pos x="T2" y="T3"/>
                      </a:cxn>
                      <a:cxn ang="0">
                        <a:pos x="T4" y="T5"/>
                      </a:cxn>
                      <a:cxn ang="0">
                        <a:pos x="T6" y="T7"/>
                      </a:cxn>
                      <a:cxn ang="0">
                        <a:pos x="T8" y="T9"/>
                      </a:cxn>
                      <a:cxn ang="0">
                        <a:pos x="T10" y="T11"/>
                      </a:cxn>
                      <a:cxn ang="0">
                        <a:pos x="T12" y="T13"/>
                      </a:cxn>
                    </a:cxnLst>
                    <a:rect l="0" t="0" r="r" b="b"/>
                    <a:pathLst>
                      <a:path w="17" h="16">
                        <a:moveTo>
                          <a:pt x="2" y="9"/>
                        </a:moveTo>
                        <a:cubicBezTo>
                          <a:pt x="2" y="9"/>
                          <a:pt x="2" y="7"/>
                          <a:pt x="4" y="8"/>
                        </a:cubicBezTo>
                        <a:cubicBezTo>
                          <a:pt x="5" y="9"/>
                          <a:pt x="7" y="13"/>
                          <a:pt x="8" y="13"/>
                        </a:cubicBezTo>
                        <a:cubicBezTo>
                          <a:pt x="11" y="12"/>
                          <a:pt x="8" y="16"/>
                          <a:pt x="8" y="16"/>
                        </a:cubicBezTo>
                        <a:cubicBezTo>
                          <a:pt x="8" y="16"/>
                          <a:pt x="10" y="15"/>
                          <a:pt x="11" y="14"/>
                        </a:cubicBezTo>
                        <a:cubicBezTo>
                          <a:pt x="17" y="7"/>
                          <a:pt x="7" y="0"/>
                          <a:pt x="3" y="6"/>
                        </a:cubicBezTo>
                        <a:cubicBezTo>
                          <a:pt x="3" y="6"/>
                          <a:pt x="0" y="7"/>
                          <a:pt x="2" y="9"/>
                        </a:cubicBezTo>
                        <a:close/>
                      </a:path>
                    </a:pathLst>
                  </a:custGeom>
                  <a:solidFill>
                    <a:srgbClr val="7A6D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72" name="Freeform 169"/>
                  <p:cNvSpPr>
                    <a:spLocks/>
                  </p:cNvSpPr>
                  <p:nvPr/>
                </p:nvSpPr>
                <p:spPr bwMode="auto">
                  <a:xfrm>
                    <a:off x="23415626" y="9852025"/>
                    <a:ext cx="42862" cy="130175"/>
                  </a:xfrm>
                  <a:custGeom>
                    <a:avLst/>
                    <a:gdLst>
                      <a:gd name="T0" fmla="*/ 14 w 27"/>
                      <a:gd name="T1" fmla="*/ 0 h 82"/>
                      <a:gd name="T2" fmla="*/ 0 w 27"/>
                      <a:gd name="T3" fmla="*/ 41 h 82"/>
                      <a:gd name="T4" fmla="*/ 14 w 27"/>
                      <a:gd name="T5" fmla="*/ 82 h 82"/>
                      <a:gd name="T6" fmla="*/ 27 w 27"/>
                      <a:gd name="T7" fmla="*/ 82 h 82"/>
                      <a:gd name="T8" fmla="*/ 14 w 27"/>
                      <a:gd name="T9" fmla="*/ 55 h 82"/>
                      <a:gd name="T10" fmla="*/ 14 w 27"/>
                      <a:gd name="T11" fmla="*/ 27 h 82"/>
                      <a:gd name="T12" fmla="*/ 27 w 27"/>
                      <a:gd name="T13" fmla="*/ 55 h 82"/>
                      <a:gd name="T14" fmla="*/ 27 w 27"/>
                      <a:gd name="T15" fmla="*/ 55 h 82"/>
                      <a:gd name="T16" fmla="*/ 27 w 27"/>
                      <a:gd name="T17" fmla="*/ 27 h 82"/>
                      <a:gd name="T18" fmla="*/ 27 w 27"/>
                      <a:gd name="T19" fmla="*/ 14 h 82"/>
                      <a:gd name="T20" fmla="*/ 14 w 27"/>
                      <a:gd name="T21"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82">
                        <a:moveTo>
                          <a:pt x="14" y="0"/>
                        </a:moveTo>
                        <a:lnTo>
                          <a:pt x="0" y="41"/>
                        </a:lnTo>
                        <a:lnTo>
                          <a:pt x="14" y="82"/>
                        </a:lnTo>
                        <a:lnTo>
                          <a:pt x="27" y="82"/>
                        </a:lnTo>
                        <a:lnTo>
                          <a:pt x="14" y="55"/>
                        </a:lnTo>
                        <a:lnTo>
                          <a:pt x="14" y="27"/>
                        </a:lnTo>
                        <a:lnTo>
                          <a:pt x="27" y="55"/>
                        </a:lnTo>
                        <a:lnTo>
                          <a:pt x="27" y="55"/>
                        </a:lnTo>
                        <a:lnTo>
                          <a:pt x="27" y="27"/>
                        </a:lnTo>
                        <a:lnTo>
                          <a:pt x="27" y="14"/>
                        </a:lnTo>
                        <a:lnTo>
                          <a:pt x="14" y="0"/>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73" name="Freeform 170"/>
                  <p:cNvSpPr>
                    <a:spLocks/>
                  </p:cNvSpPr>
                  <p:nvPr/>
                </p:nvSpPr>
                <p:spPr bwMode="auto">
                  <a:xfrm>
                    <a:off x="23415626" y="9852025"/>
                    <a:ext cx="42862" cy="130175"/>
                  </a:xfrm>
                  <a:custGeom>
                    <a:avLst/>
                    <a:gdLst>
                      <a:gd name="T0" fmla="*/ 14 w 27"/>
                      <a:gd name="T1" fmla="*/ 0 h 82"/>
                      <a:gd name="T2" fmla="*/ 0 w 27"/>
                      <a:gd name="T3" fmla="*/ 41 h 82"/>
                      <a:gd name="T4" fmla="*/ 14 w 27"/>
                      <a:gd name="T5" fmla="*/ 82 h 82"/>
                      <a:gd name="T6" fmla="*/ 27 w 27"/>
                      <a:gd name="T7" fmla="*/ 82 h 82"/>
                      <a:gd name="T8" fmla="*/ 14 w 27"/>
                      <a:gd name="T9" fmla="*/ 55 h 82"/>
                      <a:gd name="T10" fmla="*/ 14 w 27"/>
                      <a:gd name="T11" fmla="*/ 27 h 82"/>
                      <a:gd name="T12" fmla="*/ 27 w 27"/>
                      <a:gd name="T13" fmla="*/ 55 h 82"/>
                      <a:gd name="T14" fmla="*/ 27 w 27"/>
                      <a:gd name="T15" fmla="*/ 55 h 82"/>
                      <a:gd name="T16" fmla="*/ 27 w 27"/>
                      <a:gd name="T17" fmla="*/ 27 h 82"/>
                      <a:gd name="T18" fmla="*/ 27 w 27"/>
                      <a:gd name="T19" fmla="*/ 14 h 82"/>
                      <a:gd name="T20" fmla="*/ 14 w 27"/>
                      <a:gd name="T21"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82">
                        <a:moveTo>
                          <a:pt x="14" y="0"/>
                        </a:moveTo>
                        <a:lnTo>
                          <a:pt x="0" y="41"/>
                        </a:lnTo>
                        <a:lnTo>
                          <a:pt x="14" y="82"/>
                        </a:lnTo>
                        <a:lnTo>
                          <a:pt x="27" y="82"/>
                        </a:lnTo>
                        <a:lnTo>
                          <a:pt x="14" y="55"/>
                        </a:lnTo>
                        <a:lnTo>
                          <a:pt x="14" y="27"/>
                        </a:lnTo>
                        <a:lnTo>
                          <a:pt x="27" y="55"/>
                        </a:lnTo>
                        <a:lnTo>
                          <a:pt x="27" y="55"/>
                        </a:lnTo>
                        <a:lnTo>
                          <a:pt x="27" y="27"/>
                        </a:lnTo>
                        <a:lnTo>
                          <a:pt x="27"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74" name="Freeform 171"/>
                  <p:cNvSpPr>
                    <a:spLocks/>
                  </p:cNvSpPr>
                  <p:nvPr/>
                </p:nvSpPr>
                <p:spPr bwMode="auto">
                  <a:xfrm>
                    <a:off x="23736301" y="10026650"/>
                    <a:ext cx="42862" cy="109538"/>
                  </a:xfrm>
                  <a:custGeom>
                    <a:avLst/>
                    <a:gdLst>
                      <a:gd name="T0" fmla="*/ 0 w 27"/>
                      <a:gd name="T1" fmla="*/ 0 h 69"/>
                      <a:gd name="T2" fmla="*/ 0 w 27"/>
                      <a:gd name="T3" fmla="*/ 14 h 69"/>
                      <a:gd name="T4" fmla="*/ 0 w 27"/>
                      <a:gd name="T5" fmla="*/ 41 h 69"/>
                      <a:gd name="T6" fmla="*/ 14 w 27"/>
                      <a:gd name="T7" fmla="*/ 41 h 69"/>
                      <a:gd name="T8" fmla="*/ 14 w 27"/>
                      <a:gd name="T9" fmla="*/ 14 h 69"/>
                      <a:gd name="T10" fmla="*/ 14 w 27"/>
                      <a:gd name="T11" fmla="*/ 41 h 69"/>
                      <a:gd name="T12" fmla="*/ 14 w 27"/>
                      <a:gd name="T13" fmla="*/ 69 h 69"/>
                      <a:gd name="T14" fmla="*/ 14 w 27"/>
                      <a:gd name="T15" fmla="*/ 69 h 69"/>
                      <a:gd name="T16" fmla="*/ 27 w 27"/>
                      <a:gd name="T17" fmla="*/ 41 h 69"/>
                      <a:gd name="T18" fmla="*/ 27 w 27"/>
                      <a:gd name="T19" fmla="*/ 0 h 69"/>
                      <a:gd name="T20" fmla="*/ 0 w 27"/>
                      <a:gd name="T21"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69">
                        <a:moveTo>
                          <a:pt x="0" y="0"/>
                        </a:moveTo>
                        <a:lnTo>
                          <a:pt x="0" y="14"/>
                        </a:lnTo>
                        <a:lnTo>
                          <a:pt x="0" y="41"/>
                        </a:lnTo>
                        <a:lnTo>
                          <a:pt x="14" y="41"/>
                        </a:lnTo>
                        <a:lnTo>
                          <a:pt x="14" y="14"/>
                        </a:lnTo>
                        <a:lnTo>
                          <a:pt x="14" y="41"/>
                        </a:lnTo>
                        <a:lnTo>
                          <a:pt x="14" y="69"/>
                        </a:lnTo>
                        <a:lnTo>
                          <a:pt x="14" y="69"/>
                        </a:lnTo>
                        <a:lnTo>
                          <a:pt x="27" y="41"/>
                        </a:lnTo>
                        <a:lnTo>
                          <a:pt x="27" y="0"/>
                        </a:lnTo>
                        <a:lnTo>
                          <a:pt x="0" y="0"/>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75" name="Freeform 172"/>
                  <p:cNvSpPr>
                    <a:spLocks/>
                  </p:cNvSpPr>
                  <p:nvPr/>
                </p:nvSpPr>
                <p:spPr bwMode="auto">
                  <a:xfrm>
                    <a:off x="23523576" y="9218613"/>
                    <a:ext cx="63500" cy="152400"/>
                  </a:xfrm>
                  <a:custGeom>
                    <a:avLst/>
                    <a:gdLst>
                      <a:gd name="T0" fmla="*/ 13 w 40"/>
                      <a:gd name="T1" fmla="*/ 0 h 96"/>
                      <a:gd name="T2" fmla="*/ 0 w 40"/>
                      <a:gd name="T3" fmla="*/ 14 h 96"/>
                      <a:gd name="T4" fmla="*/ 0 w 40"/>
                      <a:gd name="T5" fmla="*/ 96 h 96"/>
                      <a:gd name="T6" fmla="*/ 26 w 40"/>
                      <a:gd name="T7" fmla="*/ 83 h 96"/>
                      <a:gd name="T8" fmla="*/ 40 w 40"/>
                      <a:gd name="T9" fmla="*/ 83 h 96"/>
                      <a:gd name="T10" fmla="*/ 13 w 40"/>
                      <a:gd name="T11" fmla="*/ 0 h 96"/>
                    </a:gdLst>
                    <a:ahLst/>
                    <a:cxnLst>
                      <a:cxn ang="0">
                        <a:pos x="T0" y="T1"/>
                      </a:cxn>
                      <a:cxn ang="0">
                        <a:pos x="T2" y="T3"/>
                      </a:cxn>
                      <a:cxn ang="0">
                        <a:pos x="T4" y="T5"/>
                      </a:cxn>
                      <a:cxn ang="0">
                        <a:pos x="T6" y="T7"/>
                      </a:cxn>
                      <a:cxn ang="0">
                        <a:pos x="T8" y="T9"/>
                      </a:cxn>
                      <a:cxn ang="0">
                        <a:pos x="T10" y="T11"/>
                      </a:cxn>
                    </a:cxnLst>
                    <a:rect l="0" t="0" r="r" b="b"/>
                    <a:pathLst>
                      <a:path w="40" h="96">
                        <a:moveTo>
                          <a:pt x="13" y="0"/>
                        </a:moveTo>
                        <a:lnTo>
                          <a:pt x="0" y="14"/>
                        </a:lnTo>
                        <a:lnTo>
                          <a:pt x="0" y="96"/>
                        </a:lnTo>
                        <a:lnTo>
                          <a:pt x="26" y="83"/>
                        </a:lnTo>
                        <a:lnTo>
                          <a:pt x="40" y="83"/>
                        </a:lnTo>
                        <a:lnTo>
                          <a:pt x="13"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76" name="Freeform 173"/>
                  <p:cNvSpPr>
                    <a:spLocks/>
                  </p:cNvSpPr>
                  <p:nvPr/>
                </p:nvSpPr>
                <p:spPr bwMode="auto">
                  <a:xfrm>
                    <a:off x="23564851" y="9240838"/>
                    <a:ext cx="128587" cy="174625"/>
                  </a:xfrm>
                  <a:custGeom>
                    <a:avLst/>
                    <a:gdLst>
                      <a:gd name="T0" fmla="*/ 54 w 81"/>
                      <a:gd name="T1" fmla="*/ 0 h 110"/>
                      <a:gd name="T2" fmla="*/ 0 w 81"/>
                      <a:gd name="T3" fmla="*/ 82 h 110"/>
                      <a:gd name="T4" fmla="*/ 14 w 81"/>
                      <a:gd name="T5" fmla="*/ 69 h 110"/>
                      <a:gd name="T6" fmla="*/ 41 w 81"/>
                      <a:gd name="T7" fmla="*/ 110 h 110"/>
                      <a:gd name="T8" fmla="*/ 81 w 81"/>
                      <a:gd name="T9" fmla="*/ 27 h 110"/>
                      <a:gd name="T10" fmla="*/ 54 w 81"/>
                      <a:gd name="T11" fmla="*/ 0 h 110"/>
                    </a:gdLst>
                    <a:ahLst/>
                    <a:cxnLst>
                      <a:cxn ang="0">
                        <a:pos x="T0" y="T1"/>
                      </a:cxn>
                      <a:cxn ang="0">
                        <a:pos x="T2" y="T3"/>
                      </a:cxn>
                      <a:cxn ang="0">
                        <a:pos x="T4" y="T5"/>
                      </a:cxn>
                      <a:cxn ang="0">
                        <a:pos x="T6" y="T7"/>
                      </a:cxn>
                      <a:cxn ang="0">
                        <a:pos x="T8" y="T9"/>
                      </a:cxn>
                      <a:cxn ang="0">
                        <a:pos x="T10" y="T11"/>
                      </a:cxn>
                    </a:cxnLst>
                    <a:rect l="0" t="0" r="r" b="b"/>
                    <a:pathLst>
                      <a:path w="81" h="110">
                        <a:moveTo>
                          <a:pt x="54" y="0"/>
                        </a:moveTo>
                        <a:lnTo>
                          <a:pt x="0" y="82"/>
                        </a:lnTo>
                        <a:lnTo>
                          <a:pt x="14" y="69"/>
                        </a:lnTo>
                        <a:lnTo>
                          <a:pt x="41" y="110"/>
                        </a:lnTo>
                        <a:lnTo>
                          <a:pt x="81" y="27"/>
                        </a:lnTo>
                        <a:lnTo>
                          <a:pt x="54"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grpSp>
            <p:grpSp>
              <p:nvGrpSpPr>
                <p:cNvPr id="37" name="Group 36"/>
                <p:cNvGrpSpPr>
                  <a:grpSpLocks noChangeAspect="1"/>
                </p:cNvGrpSpPr>
                <p:nvPr/>
              </p:nvGrpSpPr>
              <p:grpSpPr>
                <a:xfrm>
                  <a:off x="10224678" y="388537"/>
                  <a:ext cx="225434" cy="832500"/>
                  <a:chOff x="25130126" y="8869363"/>
                  <a:chExt cx="492124" cy="2074863"/>
                </a:xfrm>
                <a:effectLst>
                  <a:outerShdw blurRad="76200" dir="18900000" sy="23000" kx="-1200000" algn="bl" rotWithShape="0">
                    <a:prstClr val="black">
                      <a:alpha val="20000"/>
                    </a:prstClr>
                  </a:outerShdw>
                </a:effectLst>
              </p:grpSpPr>
              <p:sp>
                <p:nvSpPr>
                  <p:cNvPr id="140" name="Freeform 196"/>
                  <p:cNvSpPr>
                    <a:spLocks/>
                  </p:cNvSpPr>
                  <p:nvPr/>
                </p:nvSpPr>
                <p:spPr bwMode="auto">
                  <a:xfrm>
                    <a:off x="25387301" y="9153525"/>
                    <a:ext cx="128587" cy="217488"/>
                  </a:xfrm>
                  <a:custGeom>
                    <a:avLst/>
                    <a:gdLst>
                      <a:gd name="T0" fmla="*/ 6 w 6"/>
                      <a:gd name="T1" fmla="*/ 0 h 10"/>
                      <a:gd name="T2" fmla="*/ 5 w 6"/>
                      <a:gd name="T3" fmla="*/ 10 h 10"/>
                      <a:gd name="T4" fmla="*/ 0 w 6"/>
                      <a:gd name="T5" fmla="*/ 7 h 10"/>
                      <a:gd name="T6" fmla="*/ 1 w 6"/>
                      <a:gd name="T7" fmla="*/ 1 h 10"/>
                      <a:gd name="T8" fmla="*/ 6 w 6"/>
                      <a:gd name="T9" fmla="*/ 0 h 10"/>
                    </a:gdLst>
                    <a:ahLst/>
                    <a:cxnLst>
                      <a:cxn ang="0">
                        <a:pos x="T0" y="T1"/>
                      </a:cxn>
                      <a:cxn ang="0">
                        <a:pos x="T2" y="T3"/>
                      </a:cxn>
                      <a:cxn ang="0">
                        <a:pos x="T4" y="T5"/>
                      </a:cxn>
                      <a:cxn ang="0">
                        <a:pos x="T6" y="T7"/>
                      </a:cxn>
                      <a:cxn ang="0">
                        <a:pos x="T8" y="T9"/>
                      </a:cxn>
                    </a:cxnLst>
                    <a:rect l="0" t="0" r="r" b="b"/>
                    <a:pathLst>
                      <a:path w="6" h="10">
                        <a:moveTo>
                          <a:pt x="6" y="0"/>
                        </a:moveTo>
                        <a:cubicBezTo>
                          <a:pt x="3" y="2"/>
                          <a:pt x="5" y="10"/>
                          <a:pt x="5" y="10"/>
                        </a:cubicBezTo>
                        <a:cubicBezTo>
                          <a:pt x="0" y="7"/>
                          <a:pt x="0" y="7"/>
                          <a:pt x="0" y="7"/>
                        </a:cubicBezTo>
                        <a:cubicBezTo>
                          <a:pt x="1" y="1"/>
                          <a:pt x="1" y="1"/>
                          <a:pt x="1" y="1"/>
                        </a:cubicBezTo>
                        <a:lnTo>
                          <a:pt x="6" y="0"/>
                        </a:lnTo>
                        <a:close/>
                      </a:path>
                    </a:pathLst>
                  </a:custGeom>
                  <a:solidFill>
                    <a:srgbClr val="7A6D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41" name="Freeform 197"/>
                  <p:cNvSpPr>
                    <a:spLocks/>
                  </p:cNvSpPr>
                  <p:nvPr/>
                </p:nvSpPr>
                <p:spPr bwMode="auto">
                  <a:xfrm>
                    <a:off x="25279351" y="10156825"/>
                    <a:ext cx="85725" cy="677863"/>
                  </a:xfrm>
                  <a:custGeom>
                    <a:avLst/>
                    <a:gdLst>
                      <a:gd name="T0" fmla="*/ 27 w 54"/>
                      <a:gd name="T1" fmla="*/ 427 h 427"/>
                      <a:gd name="T2" fmla="*/ 54 w 54"/>
                      <a:gd name="T3" fmla="*/ 399 h 427"/>
                      <a:gd name="T4" fmla="*/ 54 w 54"/>
                      <a:gd name="T5" fmla="*/ 14 h 427"/>
                      <a:gd name="T6" fmla="*/ 14 w 54"/>
                      <a:gd name="T7" fmla="*/ 0 h 427"/>
                      <a:gd name="T8" fmla="*/ 0 w 54"/>
                      <a:gd name="T9" fmla="*/ 358 h 427"/>
                      <a:gd name="T10" fmla="*/ 27 w 54"/>
                      <a:gd name="T11" fmla="*/ 427 h 427"/>
                    </a:gdLst>
                    <a:ahLst/>
                    <a:cxnLst>
                      <a:cxn ang="0">
                        <a:pos x="T0" y="T1"/>
                      </a:cxn>
                      <a:cxn ang="0">
                        <a:pos x="T2" y="T3"/>
                      </a:cxn>
                      <a:cxn ang="0">
                        <a:pos x="T4" y="T5"/>
                      </a:cxn>
                      <a:cxn ang="0">
                        <a:pos x="T6" y="T7"/>
                      </a:cxn>
                      <a:cxn ang="0">
                        <a:pos x="T8" y="T9"/>
                      </a:cxn>
                      <a:cxn ang="0">
                        <a:pos x="T10" y="T11"/>
                      </a:cxn>
                    </a:cxnLst>
                    <a:rect l="0" t="0" r="r" b="b"/>
                    <a:pathLst>
                      <a:path w="54" h="427">
                        <a:moveTo>
                          <a:pt x="27" y="427"/>
                        </a:moveTo>
                        <a:lnTo>
                          <a:pt x="54" y="399"/>
                        </a:lnTo>
                        <a:lnTo>
                          <a:pt x="54" y="14"/>
                        </a:lnTo>
                        <a:lnTo>
                          <a:pt x="14" y="0"/>
                        </a:lnTo>
                        <a:lnTo>
                          <a:pt x="0" y="358"/>
                        </a:lnTo>
                        <a:lnTo>
                          <a:pt x="27" y="427"/>
                        </a:lnTo>
                        <a:close/>
                      </a:path>
                    </a:pathLst>
                  </a:custGeom>
                  <a:solidFill>
                    <a:srgbClr val="DB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42" name="Freeform 198"/>
                  <p:cNvSpPr>
                    <a:spLocks/>
                  </p:cNvSpPr>
                  <p:nvPr/>
                </p:nvSpPr>
                <p:spPr bwMode="auto">
                  <a:xfrm>
                    <a:off x="25279351" y="10136188"/>
                    <a:ext cx="42862" cy="698500"/>
                  </a:xfrm>
                  <a:custGeom>
                    <a:avLst/>
                    <a:gdLst>
                      <a:gd name="T0" fmla="*/ 0 w 27"/>
                      <a:gd name="T1" fmla="*/ 0 h 440"/>
                      <a:gd name="T2" fmla="*/ 0 w 27"/>
                      <a:gd name="T3" fmla="*/ 412 h 440"/>
                      <a:gd name="T4" fmla="*/ 27 w 27"/>
                      <a:gd name="T5" fmla="*/ 440 h 440"/>
                      <a:gd name="T6" fmla="*/ 27 w 27"/>
                      <a:gd name="T7" fmla="*/ 13 h 440"/>
                      <a:gd name="T8" fmla="*/ 0 w 27"/>
                      <a:gd name="T9" fmla="*/ 0 h 440"/>
                    </a:gdLst>
                    <a:ahLst/>
                    <a:cxnLst>
                      <a:cxn ang="0">
                        <a:pos x="T0" y="T1"/>
                      </a:cxn>
                      <a:cxn ang="0">
                        <a:pos x="T2" y="T3"/>
                      </a:cxn>
                      <a:cxn ang="0">
                        <a:pos x="T4" y="T5"/>
                      </a:cxn>
                      <a:cxn ang="0">
                        <a:pos x="T6" y="T7"/>
                      </a:cxn>
                      <a:cxn ang="0">
                        <a:pos x="T8" y="T9"/>
                      </a:cxn>
                    </a:cxnLst>
                    <a:rect l="0" t="0" r="r" b="b"/>
                    <a:pathLst>
                      <a:path w="27" h="440">
                        <a:moveTo>
                          <a:pt x="0" y="0"/>
                        </a:moveTo>
                        <a:lnTo>
                          <a:pt x="0" y="412"/>
                        </a:lnTo>
                        <a:lnTo>
                          <a:pt x="27" y="440"/>
                        </a:lnTo>
                        <a:lnTo>
                          <a:pt x="27" y="13"/>
                        </a:lnTo>
                        <a:lnTo>
                          <a:pt x="0" y="0"/>
                        </a:lnTo>
                        <a:close/>
                      </a:path>
                    </a:pathLst>
                  </a:custGeom>
                  <a:solidFill>
                    <a:srgbClr val="E5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43" name="Freeform 199"/>
                  <p:cNvSpPr>
                    <a:spLocks/>
                  </p:cNvSpPr>
                  <p:nvPr/>
                </p:nvSpPr>
                <p:spPr bwMode="auto">
                  <a:xfrm>
                    <a:off x="25130126" y="10790238"/>
                    <a:ext cx="192087" cy="109538"/>
                  </a:xfrm>
                  <a:custGeom>
                    <a:avLst/>
                    <a:gdLst>
                      <a:gd name="T0" fmla="*/ 9 w 9"/>
                      <a:gd name="T1" fmla="*/ 2 h 5"/>
                      <a:gd name="T2" fmla="*/ 4 w 9"/>
                      <a:gd name="T3" fmla="*/ 4 h 5"/>
                      <a:gd name="T4" fmla="*/ 2 w 9"/>
                      <a:gd name="T5" fmla="*/ 3 h 5"/>
                      <a:gd name="T6" fmla="*/ 7 w 9"/>
                      <a:gd name="T7" fmla="*/ 0 h 5"/>
                      <a:gd name="T8" fmla="*/ 9 w 9"/>
                      <a:gd name="T9" fmla="*/ 2 h 5"/>
                    </a:gdLst>
                    <a:ahLst/>
                    <a:cxnLst>
                      <a:cxn ang="0">
                        <a:pos x="T0" y="T1"/>
                      </a:cxn>
                      <a:cxn ang="0">
                        <a:pos x="T2" y="T3"/>
                      </a:cxn>
                      <a:cxn ang="0">
                        <a:pos x="T4" y="T5"/>
                      </a:cxn>
                      <a:cxn ang="0">
                        <a:pos x="T6" y="T7"/>
                      </a:cxn>
                      <a:cxn ang="0">
                        <a:pos x="T8" y="T9"/>
                      </a:cxn>
                    </a:cxnLst>
                    <a:rect l="0" t="0" r="r" b="b"/>
                    <a:pathLst>
                      <a:path w="9" h="5">
                        <a:moveTo>
                          <a:pt x="9" y="2"/>
                        </a:moveTo>
                        <a:cubicBezTo>
                          <a:pt x="9" y="2"/>
                          <a:pt x="5" y="4"/>
                          <a:pt x="4" y="4"/>
                        </a:cubicBezTo>
                        <a:cubicBezTo>
                          <a:pt x="3" y="5"/>
                          <a:pt x="0" y="4"/>
                          <a:pt x="2" y="3"/>
                        </a:cubicBezTo>
                        <a:cubicBezTo>
                          <a:pt x="3" y="2"/>
                          <a:pt x="7" y="0"/>
                          <a:pt x="7" y="0"/>
                        </a:cubicBezTo>
                        <a:lnTo>
                          <a:pt x="9" y="2"/>
                        </a:lnTo>
                        <a:close/>
                      </a:path>
                    </a:pathLst>
                  </a:custGeom>
                  <a:solidFill>
                    <a:srgbClr val="604E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44" name="Freeform 200"/>
                  <p:cNvSpPr>
                    <a:spLocks/>
                  </p:cNvSpPr>
                  <p:nvPr/>
                </p:nvSpPr>
                <p:spPr bwMode="auto">
                  <a:xfrm>
                    <a:off x="25387301" y="10201275"/>
                    <a:ext cx="85725" cy="676275"/>
                  </a:xfrm>
                  <a:custGeom>
                    <a:avLst/>
                    <a:gdLst>
                      <a:gd name="T0" fmla="*/ 27 w 54"/>
                      <a:gd name="T1" fmla="*/ 426 h 426"/>
                      <a:gd name="T2" fmla="*/ 54 w 54"/>
                      <a:gd name="T3" fmla="*/ 413 h 426"/>
                      <a:gd name="T4" fmla="*/ 54 w 54"/>
                      <a:gd name="T5" fmla="*/ 14 h 426"/>
                      <a:gd name="T6" fmla="*/ 13 w 54"/>
                      <a:gd name="T7" fmla="*/ 0 h 426"/>
                      <a:gd name="T8" fmla="*/ 0 w 54"/>
                      <a:gd name="T9" fmla="*/ 358 h 426"/>
                      <a:gd name="T10" fmla="*/ 27 w 54"/>
                      <a:gd name="T11" fmla="*/ 426 h 426"/>
                    </a:gdLst>
                    <a:ahLst/>
                    <a:cxnLst>
                      <a:cxn ang="0">
                        <a:pos x="T0" y="T1"/>
                      </a:cxn>
                      <a:cxn ang="0">
                        <a:pos x="T2" y="T3"/>
                      </a:cxn>
                      <a:cxn ang="0">
                        <a:pos x="T4" y="T5"/>
                      </a:cxn>
                      <a:cxn ang="0">
                        <a:pos x="T6" y="T7"/>
                      </a:cxn>
                      <a:cxn ang="0">
                        <a:pos x="T8" y="T9"/>
                      </a:cxn>
                      <a:cxn ang="0">
                        <a:pos x="T10" y="T11"/>
                      </a:cxn>
                    </a:cxnLst>
                    <a:rect l="0" t="0" r="r" b="b"/>
                    <a:pathLst>
                      <a:path w="54" h="426">
                        <a:moveTo>
                          <a:pt x="27" y="426"/>
                        </a:moveTo>
                        <a:lnTo>
                          <a:pt x="54" y="413"/>
                        </a:lnTo>
                        <a:lnTo>
                          <a:pt x="54" y="14"/>
                        </a:lnTo>
                        <a:lnTo>
                          <a:pt x="13" y="0"/>
                        </a:lnTo>
                        <a:lnTo>
                          <a:pt x="0" y="358"/>
                        </a:lnTo>
                        <a:lnTo>
                          <a:pt x="27" y="426"/>
                        </a:lnTo>
                        <a:close/>
                      </a:path>
                    </a:pathLst>
                  </a:custGeom>
                  <a:solidFill>
                    <a:srgbClr val="DB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45" name="Freeform 201"/>
                  <p:cNvSpPr>
                    <a:spLocks/>
                  </p:cNvSpPr>
                  <p:nvPr/>
                </p:nvSpPr>
                <p:spPr bwMode="auto">
                  <a:xfrm>
                    <a:off x="25365076" y="10179050"/>
                    <a:ext cx="65087" cy="698500"/>
                  </a:xfrm>
                  <a:custGeom>
                    <a:avLst/>
                    <a:gdLst>
                      <a:gd name="T0" fmla="*/ 0 w 41"/>
                      <a:gd name="T1" fmla="*/ 0 h 440"/>
                      <a:gd name="T2" fmla="*/ 0 w 41"/>
                      <a:gd name="T3" fmla="*/ 413 h 440"/>
                      <a:gd name="T4" fmla="*/ 41 w 41"/>
                      <a:gd name="T5" fmla="*/ 440 h 440"/>
                      <a:gd name="T6" fmla="*/ 41 w 41"/>
                      <a:gd name="T7" fmla="*/ 14 h 440"/>
                      <a:gd name="T8" fmla="*/ 0 w 41"/>
                      <a:gd name="T9" fmla="*/ 0 h 440"/>
                    </a:gdLst>
                    <a:ahLst/>
                    <a:cxnLst>
                      <a:cxn ang="0">
                        <a:pos x="T0" y="T1"/>
                      </a:cxn>
                      <a:cxn ang="0">
                        <a:pos x="T2" y="T3"/>
                      </a:cxn>
                      <a:cxn ang="0">
                        <a:pos x="T4" y="T5"/>
                      </a:cxn>
                      <a:cxn ang="0">
                        <a:pos x="T6" y="T7"/>
                      </a:cxn>
                      <a:cxn ang="0">
                        <a:pos x="T8" y="T9"/>
                      </a:cxn>
                    </a:cxnLst>
                    <a:rect l="0" t="0" r="r" b="b"/>
                    <a:pathLst>
                      <a:path w="41" h="440">
                        <a:moveTo>
                          <a:pt x="0" y="0"/>
                        </a:moveTo>
                        <a:lnTo>
                          <a:pt x="0" y="413"/>
                        </a:lnTo>
                        <a:lnTo>
                          <a:pt x="41" y="440"/>
                        </a:lnTo>
                        <a:lnTo>
                          <a:pt x="41" y="14"/>
                        </a:lnTo>
                        <a:lnTo>
                          <a:pt x="0" y="0"/>
                        </a:lnTo>
                        <a:close/>
                      </a:path>
                    </a:pathLst>
                  </a:custGeom>
                  <a:solidFill>
                    <a:srgbClr val="E5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46" name="Freeform 202"/>
                  <p:cNvSpPr>
                    <a:spLocks/>
                  </p:cNvSpPr>
                  <p:nvPr/>
                </p:nvSpPr>
                <p:spPr bwMode="auto">
                  <a:xfrm>
                    <a:off x="25236488" y="10834688"/>
                    <a:ext cx="193675" cy="109538"/>
                  </a:xfrm>
                  <a:custGeom>
                    <a:avLst/>
                    <a:gdLst>
                      <a:gd name="T0" fmla="*/ 9 w 9"/>
                      <a:gd name="T1" fmla="*/ 2 h 5"/>
                      <a:gd name="T2" fmla="*/ 4 w 9"/>
                      <a:gd name="T3" fmla="*/ 4 h 5"/>
                      <a:gd name="T4" fmla="*/ 2 w 9"/>
                      <a:gd name="T5" fmla="*/ 3 h 5"/>
                      <a:gd name="T6" fmla="*/ 6 w 9"/>
                      <a:gd name="T7" fmla="*/ 0 h 5"/>
                      <a:gd name="T8" fmla="*/ 9 w 9"/>
                      <a:gd name="T9" fmla="*/ 2 h 5"/>
                    </a:gdLst>
                    <a:ahLst/>
                    <a:cxnLst>
                      <a:cxn ang="0">
                        <a:pos x="T0" y="T1"/>
                      </a:cxn>
                      <a:cxn ang="0">
                        <a:pos x="T2" y="T3"/>
                      </a:cxn>
                      <a:cxn ang="0">
                        <a:pos x="T4" y="T5"/>
                      </a:cxn>
                      <a:cxn ang="0">
                        <a:pos x="T6" y="T7"/>
                      </a:cxn>
                      <a:cxn ang="0">
                        <a:pos x="T8" y="T9"/>
                      </a:cxn>
                    </a:cxnLst>
                    <a:rect l="0" t="0" r="r" b="b"/>
                    <a:pathLst>
                      <a:path w="9" h="5">
                        <a:moveTo>
                          <a:pt x="9" y="2"/>
                        </a:moveTo>
                        <a:cubicBezTo>
                          <a:pt x="9" y="2"/>
                          <a:pt x="5" y="4"/>
                          <a:pt x="4" y="4"/>
                        </a:cubicBezTo>
                        <a:cubicBezTo>
                          <a:pt x="2" y="5"/>
                          <a:pt x="0" y="4"/>
                          <a:pt x="2" y="3"/>
                        </a:cubicBezTo>
                        <a:cubicBezTo>
                          <a:pt x="3" y="2"/>
                          <a:pt x="6" y="0"/>
                          <a:pt x="6" y="0"/>
                        </a:cubicBezTo>
                        <a:lnTo>
                          <a:pt x="9" y="2"/>
                        </a:lnTo>
                        <a:close/>
                      </a:path>
                    </a:pathLst>
                  </a:custGeom>
                  <a:solidFill>
                    <a:srgbClr val="604E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47" name="Freeform 203"/>
                  <p:cNvSpPr>
                    <a:spLocks/>
                  </p:cNvSpPr>
                  <p:nvPr/>
                </p:nvSpPr>
                <p:spPr bwMode="auto">
                  <a:xfrm>
                    <a:off x="25215851" y="9807575"/>
                    <a:ext cx="320675" cy="481013"/>
                  </a:xfrm>
                  <a:custGeom>
                    <a:avLst/>
                    <a:gdLst>
                      <a:gd name="T0" fmla="*/ 27 w 202"/>
                      <a:gd name="T1" fmla="*/ 0 h 303"/>
                      <a:gd name="T2" fmla="*/ 0 w 202"/>
                      <a:gd name="T3" fmla="*/ 207 h 303"/>
                      <a:gd name="T4" fmla="*/ 202 w 202"/>
                      <a:gd name="T5" fmla="*/ 303 h 303"/>
                      <a:gd name="T6" fmla="*/ 162 w 202"/>
                      <a:gd name="T7" fmla="*/ 69 h 303"/>
                      <a:gd name="T8" fmla="*/ 27 w 202"/>
                      <a:gd name="T9" fmla="*/ 0 h 303"/>
                    </a:gdLst>
                    <a:ahLst/>
                    <a:cxnLst>
                      <a:cxn ang="0">
                        <a:pos x="T0" y="T1"/>
                      </a:cxn>
                      <a:cxn ang="0">
                        <a:pos x="T2" y="T3"/>
                      </a:cxn>
                      <a:cxn ang="0">
                        <a:pos x="T4" y="T5"/>
                      </a:cxn>
                      <a:cxn ang="0">
                        <a:pos x="T6" y="T7"/>
                      </a:cxn>
                      <a:cxn ang="0">
                        <a:pos x="T8" y="T9"/>
                      </a:cxn>
                    </a:cxnLst>
                    <a:rect l="0" t="0" r="r" b="b"/>
                    <a:pathLst>
                      <a:path w="202" h="303">
                        <a:moveTo>
                          <a:pt x="27" y="0"/>
                        </a:moveTo>
                        <a:lnTo>
                          <a:pt x="0" y="207"/>
                        </a:lnTo>
                        <a:lnTo>
                          <a:pt x="202" y="303"/>
                        </a:lnTo>
                        <a:lnTo>
                          <a:pt x="162" y="69"/>
                        </a:lnTo>
                        <a:lnTo>
                          <a:pt x="27" y="0"/>
                        </a:lnTo>
                        <a:close/>
                      </a:path>
                    </a:pathLst>
                  </a:custGeom>
                  <a:solidFill>
                    <a:srgbClr val="604E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48" name="Freeform 204"/>
                  <p:cNvSpPr>
                    <a:spLocks/>
                  </p:cNvSpPr>
                  <p:nvPr/>
                </p:nvSpPr>
                <p:spPr bwMode="auto">
                  <a:xfrm>
                    <a:off x="25301576" y="9263063"/>
                    <a:ext cx="171450" cy="631825"/>
                  </a:xfrm>
                  <a:custGeom>
                    <a:avLst/>
                    <a:gdLst>
                      <a:gd name="T0" fmla="*/ 0 w 8"/>
                      <a:gd name="T1" fmla="*/ 26 h 29"/>
                      <a:gd name="T2" fmla="*/ 0 w 8"/>
                      <a:gd name="T3" fmla="*/ 1 h 29"/>
                      <a:gd name="T4" fmla="*/ 8 w 8"/>
                      <a:gd name="T5" fmla="*/ 2 h 29"/>
                      <a:gd name="T6" fmla="*/ 7 w 8"/>
                      <a:gd name="T7" fmla="*/ 29 h 29"/>
                      <a:gd name="T8" fmla="*/ 0 w 8"/>
                      <a:gd name="T9" fmla="*/ 26 h 29"/>
                    </a:gdLst>
                    <a:ahLst/>
                    <a:cxnLst>
                      <a:cxn ang="0">
                        <a:pos x="T0" y="T1"/>
                      </a:cxn>
                      <a:cxn ang="0">
                        <a:pos x="T2" y="T3"/>
                      </a:cxn>
                      <a:cxn ang="0">
                        <a:pos x="T4" y="T5"/>
                      </a:cxn>
                      <a:cxn ang="0">
                        <a:pos x="T6" y="T7"/>
                      </a:cxn>
                      <a:cxn ang="0">
                        <a:pos x="T8" y="T9"/>
                      </a:cxn>
                    </a:cxnLst>
                    <a:rect l="0" t="0" r="r" b="b"/>
                    <a:pathLst>
                      <a:path w="8" h="29">
                        <a:moveTo>
                          <a:pt x="0" y="26"/>
                        </a:moveTo>
                        <a:cubicBezTo>
                          <a:pt x="0" y="1"/>
                          <a:pt x="0" y="1"/>
                          <a:pt x="0" y="1"/>
                        </a:cubicBezTo>
                        <a:cubicBezTo>
                          <a:pt x="1" y="0"/>
                          <a:pt x="7" y="1"/>
                          <a:pt x="8" y="2"/>
                        </a:cubicBezTo>
                        <a:cubicBezTo>
                          <a:pt x="7" y="29"/>
                          <a:pt x="7" y="29"/>
                          <a:pt x="7" y="29"/>
                        </a:cubicBezTo>
                        <a:lnTo>
                          <a:pt x="0" y="26"/>
                        </a:lnTo>
                        <a:close/>
                      </a:path>
                    </a:pathLst>
                  </a:custGeom>
                  <a:solidFill>
                    <a:srgbClr val="F7F4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49" name="Freeform 205"/>
                  <p:cNvSpPr>
                    <a:spLocks/>
                  </p:cNvSpPr>
                  <p:nvPr/>
                </p:nvSpPr>
                <p:spPr bwMode="auto">
                  <a:xfrm>
                    <a:off x="25193626" y="9283700"/>
                    <a:ext cx="193675" cy="590550"/>
                  </a:xfrm>
                  <a:custGeom>
                    <a:avLst/>
                    <a:gdLst>
                      <a:gd name="T0" fmla="*/ 8 w 9"/>
                      <a:gd name="T1" fmla="*/ 27 h 27"/>
                      <a:gd name="T2" fmla="*/ 5 w 9"/>
                      <a:gd name="T3" fmla="*/ 0 h 27"/>
                      <a:gd name="T4" fmla="*/ 1 w 9"/>
                      <a:gd name="T5" fmla="*/ 23 h 27"/>
                      <a:gd name="T6" fmla="*/ 2 w 9"/>
                      <a:gd name="T7" fmla="*/ 24 h 27"/>
                      <a:gd name="T8" fmla="*/ 4 w 9"/>
                      <a:gd name="T9" fmla="*/ 10 h 27"/>
                      <a:gd name="T10" fmla="*/ 3 w 9"/>
                      <a:gd name="T11" fmla="*/ 24 h 27"/>
                      <a:gd name="T12" fmla="*/ 8 w 9"/>
                      <a:gd name="T13" fmla="*/ 27 h 27"/>
                    </a:gdLst>
                    <a:ahLst/>
                    <a:cxnLst>
                      <a:cxn ang="0">
                        <a:pos x="T0" y="T1"/>
                      </a:cxn>
                      <a:cxn ang="0">
                        <a:pos x="T2" y="T3"/>
                      </a:cxn>
                      <a:cxn ang="0">
                        <a:pos x="T4" y="T5"/>
                      </a:cxn>
                      <a:cxn ang="0">
                        <a:pos x="T6" y="T7"/>
                      </a:cxn>
                      <a:cxn ang="0">
                        <a:pos x="T8" y="T9"/>
                      </a:cxn>
                      <a:cxn ang="0">
                        <a:pos x="T10" y="T11"/>
                      </a:cxn>
                      <a:cxn ang="0">
                        <a:pos x="T12" y="T13"/>
                      </a:cxn>
                    </a:cxnLst>
                    <a:rect l="0" t="0" r="r" b="b"/>
                    <a:pathLst>
                      <a:path w="9" h="27">
                        <a:moveTo>
                          <a:pt x="8" y="27"/>
                        </a:moveTo>
                        <a:cubicBezTo>
                          <a:pt x="9" y="11"/>
                          <a:pt x="5" y="0"/>
                          <a:pt x="5" y="0"/>
                        </a:cubicBezTo>
                        <a:cubicBezTo>
                          <a:pt x="2" y="0"/>
                          <a:pt x="0" y="9"/>
                          <a:pt x="1" y="23"/>
                        </a:cubicBezTo>
                        <a:cubicBezTo>
                          <a:pt x="2" y="24"/>
                          <a:pt x="2" y="24"/>
                          <a:pt x="2" y="24"/>
                        </a:cubicBezTo>
                        <a:cubicBezTo>
                          <a:pt x="2" y="24"/>
                          <a:pt x="1" y="12"/>
                          <a:pt x="4" y="10"/>
                        </a:cubicBezTo>
                        <a:cubicBezTo>
                          <a:pt x="4" y="10"/>
                          <a:pt x="5" y="15"/>
                          <a:pt x="3" y="24"/>
                        </a:cubicBezTo>
                        <a:lnTo>
                          <a:pt x="8" y="27"/>
                        </a:lnTo>
                        <a:close/>
                      </a:path>
                    </a:pathLst>
                  </a:custGeom>
                  <a:solidFill>
                    <a:srgbClr val="E5E0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50" name="Freeform 206"/>
                  <p:cNvSpPr>
                    <a:spLocks/>
                  </p:cNvSpPr>
                  <p:nvPr/>
                </p:nvSpPr>
                <p:spPr bwMode="auto">
                  <a:xfrm>
                    <a:off x="25344438" y="9305925"/>
                    <a:ext cx="234950" cy="633413"/>
                  </a:xfrm>
                  <a:custGeom>
                    <a:avLst/>
                    <a:gdLst>
                      <a:gd name="T0" fmla="*/ 1 w 11"/>
                      <a:gd name="T1" fmla="*/ 25 h 29"/>
                      <a:gd name="T2" fmla="*/ 6 w 11"/>
                      <a:gd name="T3" fmla="*/ 28 h 29"/>
                      <a:gd name="T4" fmla="*/ 6 w 11"/>
                      <a:gd name="T5" fmla="*/ 12 h 29"/>
                      <a:gd name="T6" fmla="*/ 7 w 11"/>
                      <a:gd name="T7" fmla="*/ 28 h 29"/>
                      <a:gd name="T8" fmla="*/ 9 w 11"/>
                      <a:gd name="T9" fmla="*/ 29 h 29"/>
                      <a:gd name="T10" fmla="*/ 6 w 11"/>
                      <a:gd name="T11" fmla="*/ 0 h 29"/>
                      <a:gd name="T12" fmla="*/ 1 w 11"/>
                      <a:gd name="T13" fmla="*/ 25 h 29"/>
                    </a:gdLst>
                    <a:ahLst/>
                    <a:cxnLst>
                      <a:cxn ang="0">
                        <a:pos x="T0" y="T1"/>
                      </a:cxn>
                      <a:cxn ang="0">
                        <a:pos x="T2" y="T3"/>
                      </a:cxn>
                      <a:cxn ang="0">
                        <a:pos x="T4" y="T5"/>
                      </a:cxn>
                      <a:cxn ang="0">
                        <a:pos x="T6" y="T7"/>
                      </a:cxn>
                      <a:cxn ang="0">
                        <a:pos x="T8" y="T9"/>
                      </a:cxn>
                      <a:cxn ang="0">
                        <a:pos x="T10" y="T11"/>
                      </a:cxn>
                      <a:cxn ang="0">
                        <a:pos x="T12" y="T13"/>
                      </a:cxn>
                    </a:cxnLst>
                    <a:rect l="0" t="0" r="r" b="b"/>
                    <a:pathLst>
                      <a:path w="11" h="29">
                        <a:moveTo>
                          <a:pt x="1" y="25"/>
                        </a:moveTo>
                        <a:cubicBezTo>
                          <a:pt x="6" y="28"/>
                          <a:pt x="6" y="28"/>
                          <a:pt x="6" y="28"/>
                        </a:cubicBezTo>
                        <a:cubicBezTo>
                          <a:pt x="5" y="16"/>
                          <a:pt x="6" y="12"/>
                          <a:pt x="6" y="12"/>
                        </a:cubicBezTo>
                        <a:cubicBezTo>
                          <a:pt x="7" y="14"/>
                          <a:pt x="7" y="28"/>
                          <a:pt x="7" y="28"/>
                        </a:cubicBezTo>
                        <a:cubicBezTo>
                          <a:pt x="9" y="29"/>
                          <a:pt x="9" y="29"/>
                          <a:pt x="9" y="29"/>
                        </a:cubicBezTo>
                        <a:cubicBezTo>
                          <a:pt x="11" y="12"/>
                          <a:pt x="10" y="2"/>
                          <a:pt x="6" y="0"/>
                        </a:cubicBezTo>
                        <a:cubicBezTo>
                          <a:pt x="6" y="0"/>
                          <a:pt x="0" y="7"/>
                          <a:pt x="1" y="25"/>
                        </a:cubicBezTo>
                        <a:close/>
                      </a:path>
                    </a:pathLst>
                  </a:custGeom>
                  <a:solidFill>
                    <a:srgbClr val="DDD8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51" name="Freeform 207"/>
                  <p:cNvSpPr>
                    <a:spLocks/>
                  </p:cNvSpPr>
                  <p:nvPr/>
                </p:nvSpPr>
                <p:spPr bwMode="auto">
                  <a:xfrm>
                    <a:off x="25301576" y="9153525"/>
                    <a:ext cx="171450" cy="261938"/>
                  </a:xfrm>
                  <a:custGeom>
                    <a:avLst/>
                    <a:gdLst>
                      <a:gd name="T0" fmla="*/ 1 w 8"/>
                      <a:gd name="T1" fmla="*/ 0 h 12"/>
                      <a:gd name="T2" fmla="*/ 2 w 8"/>
                      <a:gd name="T3" fmla="*/ 5 h 12"/>
                      <a:gd name="T4" fmla="*/ 4 w 8"/>
                      <a:gd name="T5" fmla="*/ 11 h 12"/>
                      <a:gd name="T6" fmla="*/ 7 w 8"/>
                      <a:gd name="T7" fmla="*/ 7 h 12"/>
                      <a:gd name="T8" fmla="*/ 7 w 8"/>
                      <a:gd name="T9" fmla="*/ 0 h 12"/>
                      <a:gd name="T10" fmla="*/ 1 w 8"/>
                      <a:gd name="T11" fmla="*/ 0 h 12"/>
                    </a:gdLst>
                    <a:ahLst/>
                    <a:cxnLst>
                      <a:cxn ang="0">
                        <a:pos x="T0" y="T1"/>
                      </a:cxn>
                      <a:cxn ang="0">
                        <a:pos x="T2" y="T3"/>
                      </a:cxn>
                      <a:cxn ang="0">
                        <a:pos x="T4" y="T5"/>
                      </a:cxn>
                      <a:cxn ang="0">
                        <a:pos x="T6" y="T7"/>
                      </a:cxn>
                      <a:cxn ang="0">
                        <a:pos x="T8" y="T9"/>
                      </a:cxn>
                      <a:cxn ang="0">
                        <a:pos x="T10" y="T11"/>
                      </a:cxn>
                    </a:cxnLst>
                    <a:rect l="0" t="0" r="r" b="b"/>
                    <a:pathLst>
                      <a:path w="8" h="12">
                        <a:moveTo>
                          <a:pt x="1" y="0"/>
                        </a:moveTo>
                        <a:cubicBezTo>
                          <a:pt x="1" y="0"/>
                          <a:pt x="3" y="4"/>
                          <a:pt x="2" y="5"/>
                        </a:cubicBezTo>
                        <a:cubicBezTo>
                          <a:pt x="0" y="7"/>
                          <a:pt x="2" y="11"/>
                          <a:pt x="4" y="11"/>
                        </a:cubicBezTo>
                        <a:cubicBezTo>
                          <a:pt x="7" y="12"/>
                          <a:pt x="8" y="8"/>
                          <a:pt x="7" y="7"/>
                        </a:cubicBezTo>
                        <a:cubicBezTo>
                          <a:pt x="6" y="5"/>
                          <a:pt x="7" y="0"/>
                          <a:pt x="7" y="0"/>
                        </a:cubicBezTo>
                        <a:lnTo>
                          <a:pt x="1" y="0"/>
                        </a:lnTo>
                        <a:close/>
                      </a:path>
                    </a:pathLst>
                  </a:custGeom>
                  <a:solidFill>
                    <a:srgbClr val="E5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52" name="Freeform 208"/>
                  <p:cNvSpPr>
                    <a:spLocks/>
                  </p:cNvSpPr>
                  <p:nvPr/>
                </p:nvSpPr>
                <p:spPr bwMode="auto">
                  <a:xfrm>
                    <a:off x="25279351" y="8956675"/>
                    <a:ext cx="279400" cy="349250"/>
                  </a:xfrm>
                  <a:custGeom>
                    <a:avLst/>
                    <a:gdLst>
                      <a:gd name="T0" fmla="*/ 1 w 13"/>
                      <a:gd name="T1" fmla="*/ 2 h 16"/>
                      <a:gd name="T2" fmla="*/ 1 w 13"/>
                      <a:gd name="T3" fmla="*/ 5 h 16"/>
                      <a:gd name="T4" fmla="*/ 0 w 13"/>
                      <a:gd name="T5" fmla="*/ 9 h 16"/>
                      <a:gd name="T6" fmla="*/ 3 w 13"/>
                      <a:gd name="T7" fmla="*/ 12 h 16"/>
                      <a:gd name="T8" fmla="*/ 10 w 13"/>
                      <a:gd name="T9" fmla="*/ 9 h 16"/>
                      <a:gd name="T10" fmla="*/ 1 w 13"/>
                      <a:gd name="T11" fmla="*/ 2 h 16"/>
                    </a:gdLst>
                    <a:ahLst/>
                    <a:cxnLst>
                      <a:cxn ang="0">
                        <a:pos x="T0" y="T1"/>
                      </a:cxn>
                      <a:cxn ang="0">
                        <a:pos x="T2" y="T3"/>
                      </a:cxn>
                      <a:cxn ang="0">
                        <a:pos x="T4" y="T5"/>
                      </a:cxn>
                      <a:cxn ang="0">
                        <a:pos x="T6" y="T7"/>
                      </a:cxn>
                      <a:cxn ang="0">
                        <a:pos x="T8" y="T9"/>
                      </a:cxn>
                      <a:cxn ang="0">
                        <a:pos x="T10" y="T11"/>
                      </a:cxn>
                    </a:cxnLst>
                    <a:rect l="0" t="0" r="r" b="b"/>
                    <a:pathLst>
                      <a:path w="13" h="16">
                        <a:moveTo>
                          <a:pt x="1" y="2"/>
                        </a:moveTo>
                        <a:cubicBezTo>
                          <a:pt x="1" y="2"/>
                          <a:pt x="1" y="3"/>
                          <a:pt x="1" y="5"/>
                        </a:cubicBezTo>
                        <a:cubicBezTo>
                          <a:pt x="2" y="7"/>
                          <a:pt x="1" y="8"/>
                          <a:pt x="0" y="9"/>
                        </a:cubicBezTo>
                        <a:cubicBezTo>
                          <a:pt x="0" y="10"/>
                          <a:pt x="3" y="9"/>
                          <a:pt x="3" y="12"/>
                        </a:cubicBezTo>
                        <a:cubicBezTo>
                          <a:pt x="3" y="13"/>
                          <a:pt x="6" y="16"/>
                          <a:pt x="10" y="9"/>
                        </a:cubicBezTo>
                        <a:cubicBezTo>
                          <a:pt x="13" y="2"/>
                          <a:pt x="1" y="0"/>
                          <a:pt x="1" y="2"/>
                        </a:cubicBezTo>
                        <a:close/>
                      </a:path>
                    </a:pathLst>
                  </a:custGeom>
                  <a:solidFill>
                    <a:srgbClr val="F4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53" name="Freeform 209"/>
                  <p:cNvSpPr>
                    <a:spLocks/>
                  </p:cNvSpPr>
                  <p:nvPr/>
                </p:nvSpPr>
                <p:spPr bwMode="auto">
                  <a:xfrm>
                    <a:off x="25258713" y="8869363"/>
                    <a:ext cx="363537" cy="349250"/>
                  </a:xfrm>
                  <a:custGeom>
                    <a:avLst/>
                    <a:gdLst>
                      <a:gd name="T0" fmla="*/ 2 w 17"/>
                      <a:gd name="T1" fmla="*/ 9 h 16"/>
                      <a:gd name="T2" fmla="*/ 4 w 17"/>
                      <a:gd name="T3" fmla="*/ 7 h 16"/>
                      <a:gd name="T4" fmla="*/ 8 w 17"/>
                      <a:gd name="T5" fmla="*/ 12 h 16"/>
                      <a:gd name="T6" fmla="*/ 8 w 17"/>
                      <a:gd name="T7" fmla="*/ 16 h 16"/>
                      <a:gd name="T8" fmla="*/ 12 w 17"/>
                      <a:gd name="T9" fmla="*/ 14 h 16"/>
                      <a:gd name="T10" fmla="*/ 3 w 17"/>
                      <a:gd name="T11" fmla="*/ 6 h 16"/>
                      <a:gd name="T12" fmla="*/ 2 w 17"/>
                      <a:gd name="T13" fmla="*/ 9 h 16"/>
                    </a:gdLst>
                    <a:ahLst/>
                    <a:cxnLst>
                      <a:cxn ang="0">
                        <a:pos x="T0" y="T1"/>
                      </a:cxn>
                      <a:cxn ang="0">
                        <a:pos x="T2" y="T3"/>
                      </a:cxn>
                      <a:cxn ang="0">
                        <a:pos x="T4" y="T5"/>
                      </a:cxn>
                      <a:cxn ang="0">
                        <a:pos x="T6" y="T7"/>
                      </a:cxn>
                      <a:cxn ang="0">
                        <a:pos x="T8" y="T9"/>
                      </a:cxn>
                      <a:cxn ang="0">
                        <a:pos x="T10" y="T11"/>
                      </a:cxn>
                      <a:cxn ang="0">
                        <a:pos x="T12" y="T13"/>
                      </a:cxn>
                    </a:cxnLst>
                    <a:rect l="0" t="0" r="r" b="b"/>
                    <a:pathLst>
                      <a:path w="17" h="16">
                        <a:moveTo>
                          <a:pt x="2" y="9"/>
                        </a:moveTo>
                        <a:cubicBezTo>
                          <a:pt x="2" y="9"/>
                          <a:pt x="2" y="7"/>
                          <a:pt x="4" y="7"/>
                        </a:cubicBezTo>
                        <a:cubicBezTo>
                          <a:pt x="6" y="8"/>
                          <a:pt x="7" y="12"/>
                          <a:pt x="8" y="12"/>
                        </a:cubicBezTo>
                        <a:cubicBezTo>
                          <a:pt x="12" y="11"/>
                          <a:pt x="8" y="16"/>
                          <a:pt x="8" y="16"/>
                        </a:cubicBezTo>
                        <a:cubicBezTo>
                          <a:pt x="8" y="16"/>
                          <a:pt x="11" y="16"/>
                          <a:pt x="12" y="14"/>
                        </a:cubicBezTo>
                        <a:cubicBezTo>
                          <a:pt x="17" y="7"/>
                          <a:pt x="4" y="0"/>
                          <a:pt x="3" y="6"/>
                        </a:cubicBezTo>
                        <a:cubicBezTo>
                          <a:pt x="3" y="6"/>
                          <a:pt x="0" y="7"/>
                          <a:pt x="2" y="9"/>
                        </a:cubicBezTo>
                        <a:close/>
                      </a:path>
                    </a:pathLst>
                  </a:custGeom>
                  <a:solidFill>
                    <a:srgbClr val="7A6D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54" name="Freeform 210"/>
                  <p:cNvSpPr>
                    <a:spLocks/>
                  </p:cNvSpPr>
                  <p:nvPr/>
                </p:nvSpPr>
                <p:spPr bwMode="auto">
                  <a:xfrm>
                    <a:off x="25215851" y="9807575"/>
                    <a:ext cx="20637" cy="87313"/>
                  </a:xfrm>
                  <a:custGeom>
                    <a:avLst/>
                    <a:gdLst>
                      <a:gd name="T0" fmla="*/ 0 w 13"/>
                      <a:gd name="T1" fmla="*/ 0 h 55"/>
                      <a:gd name="T2" fmla="*/ 0 w 13"/>
                      <a:gd name="T3" fmla="*/ 28 h 55"/>
                      <a:gd name="T4" fmla="*/ 0 w 13"/>
                      <a:gd name="T5" fmla="*/ 55 h 55"/>
                      <a:gd name="T6" fmla="*/ 13 w 13"/>
                      <a:gd name="T7" fmla="*/ 55 h 55"/>
                      <a:gd name="T8" fmla="*/ 0 w 13"/>
                      <a:gd name="T9" fmla="*/ 42 h 55"/>
                      <a:gd name="T10" fmla="*/ 13 w 13"/>
                      <a:gd name="T11" fmla="*/ 28 h 55"/>
                      <a:gd name="T12" fmla="*/ 13 w 13"/>
                      <a:gd name="T13" fmla="*/ 42 h 55"/>
                      <a:gd name="T14" fmla="*/ 13 w 13"/>
                      <a:gd name="T15" fmla="*/ 42 h 55"/>
                      <a:gd name="T16" fmla="*/ 13 w 13"/>
                      <a:gd name="T17" fmla="*/ 14 h 55"/>
                      <a:gd name="T18" fmla="*/ 13 w 13"/>
                      <a:gd name="T19" fmla="*/ 0 h 55"/>
                      <a:gd name="T20" fmla="*/ 0 w 13"/>
                      <a:gd name="T2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5">
                        <a:moveTo>
                          <a:pt x="0" y="0"/>
                        </a:moveTo>
                        <a:lnTo>
                          <a:pt x="0" y="28"/>
                        </a:lnTo>
                        <a:lnTo>
                          <a:pt x="0" y="55"/>
                        </a:lnTo>
                        <a:lnTo>
                          <a:pt x="13" y="55"/>
                        </a:lnTo>
                        <a:lnTo>
                          <a:pt x="0" y="42"/>
                        </a:lnTo>
                        <a:lnTo>
                          <a:pt x="13" y="28"/>
                        </a:lnTo>
                        <a:lnTo>
                          <a:pt x="13" y="42"/>
                        </a:lnTo>
                        <a:lnTo>
                          <a:pt x="13" y="42"/>
                        </a:lnTo>
                        <a:lnTo>
                          <a:pt x="13" y="14"/>
                        </a:lnTo>
                        <a:lnTo>
                          <a:pt x="13" y="0"/>
                        </a:lnTo>
                        <a:lnTo>
                          <a:pt x="0" y="0"/>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55" name="Freeform 211"/>
                  <p:cNvSpPr>
                    <a:spLocks/>
                  </p:cNvSpPr>
                  <p:nvPr/>
                </p:nvSpPr>
                <p:spPr bwMode="auto">
                  <a:xfrm>
                    <a:off x="25215851" y="9807575"/>
                    <a:ext cx="20637" cy="87313"/>
                  </a:xfrm>
                  <a:custGeom>
                    <a:avLst/>
                    <a:gdLst>
                      <a:gd name="T0" fmla="*/ 0 w 13"/>
                      <a:gd name="T1" fmla="*/ 0 h 55"/>
                      <a:gd name="T2" fmla="*/ 0 w 13"/>
                      <a:gd name="T3" fmla="*/ 28 h 55"/>
                      <a:gd name="T4" fmla="*/ 0 w 13"/>
                      <a:gd name="T5" fmla="*/ 55 h 55"/>
                      <a:gd name="T6" fmla="*/ 13 w 13"/>
                      <a:gd name="T7" fmla="*/ 55 h 55"/>
                      <a:gd name="T8" fmla="*/ 0 w 13"/>
                      <a:gd name="T9" fmla="*/ 42 h 55"/>
                      <a:gd name="T10" fmla="*/ 13 w 13"/>
                      <a:gd name="T11" fmla="*/ 28 h 55"/>
                      <a:gd name="T12" fmla="*/ 13 w 13"/>
                      <a:gd name="T13" fmla="*/ 42 h 55"/>
                      <a:gd name="T14" fmla="*/ 13 w 13"/>
                      <a:gd name="T15" fmla="*/ 42 h 55"/>
                      <a:gd name="T16" fmla="*/ 13 w 13"/>
                      <a:gd name="T17" fmla="*/ 14 h 55"/>
                      <a:gd name="T18" fmla="*/ 13 w 13"/>
                      <a:gd name="T19" fmla="*/ 0 h 55"/>
                      <a:gd name="T20" fmla="*/ 0 w 13"/>
                      <a:gd name="T2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5">
                        <a:moveTo>
                          <a:pt x="0" y="0"/>
                        </a:moveTo>
                        <a:lnTo>
                          <a:pt x="0" y="28"/>
                        </a:lnTo>
                        <a:lnTo>
                          <a:pt x="0" y="55"/>
                        </a:lnTo>
                        <a:lnTo>
                          <a:pt x="13" y="55"/>
                        </a:lnTo>
                        <a:lnTo>
                          <a:pt x="0" y="42"/>
                        </a:lnTo>
                        <a:lnTo>
                          <a:pt x="13" y="28"/>
                        </a:lnTo>
                        <a:lnTo>
                          <a:pt x="13" y="42"/>
                        </a:lnTo>
                        <a:lnTo>
                          <a:pt x="13" y="42"/>
                        </a:lnTo>
                        <a:lnTo>
                          <a:pt x="13" y="14"/>
                        </a:lnTo>
                        <a:lnTo>
                          <a:pt x="13"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56" name="Freeform 212"/>
                  <p:cNvSpPr>
                    <a:spLocks/>
                  </p:cNvSpPr>
                  <p:nvPr/>
                </p:nvSpPr>
                <p:spPr bwMode="auto">
                  <a:xfrm>
                    <a:off x="25493663" y="9917113"/>
                    <a:ext cx="42862" cy="109538"/>
                  </a:xfrm>
                  <a:custGeom>
                    <a:avLst/>
                    <a:gdLst>
                      <a:gd name="T0" fmla="*/ 14 w 27"/>
                      <a:gd name="T1" fmla="*/ 0 h 69"/>
                      <a:gd name="T2" fmla="*/ 0 w 27"/>
                      <a:gd name="T3" fmla="*/ 28 h 69"/>
                      <a:gd name="T4" fmla="*/ 0 w 27"/>
                      <a:gd name="T5" fmla="*/ 41 h 69"/>
                      <a:gd name="T6" fmla="*/ 0 w 27"/>
                      <a:gd name="T7" fmla="*/ 41 h 69"/>
                      <a:gd name="T8" fmla="*/ 14 w 27"/>
                      <a:gd name="T9" fmla="*/ 28 h 69"/>
                      <a:gd name="T10" fmla="*/ 14 w 27"/>
                      <a:gd name="T11" fmla="*/ 41 h 69"/>
                      <a:gd name="T12" fmla="*/ 14 w 27"/>
                      <a:gd name="T13" fmla="*/ 69 h 69"/>
                      <a:gd name="T14" fmla="*/ 14 w 27"/>
                      <a:gd name="T15" fmla="*/ 69 h 69"/>
                      <a:gd name="T16" fmla="*/ 27 w 27"/>
                      <a:gd name="T17" fmla="*/ 41 h 69"/>
                      <a:gd name="T18" fmla="*/ 27 w 27"/>
                      <a:gd name="T19" fmla="*/ 14 h 69"/>
                      <a:gd name="T20" fmla="*/ 14 w 27"/>
                      <a:gd name="T21"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69">
                        <a:moveTo>
                          <a:pt x="14" y="0"/>
                        </a:moveTo>
                        <a:lnTo>
                          <a:pt x="0" y="28"/>
                        </a:lnTo>
                        <a:lnTo>
                          <a:pt x="0" y="41"/>
                        </a:lnTo>
                        <a:lnTo>
                          <a:pt x="0" y="41"/>
                        </a:lnTo>
                        <a:lnTo>
                          <a:pt x="14" y="28"/>
                        </a:lnTo>
                        <a:lnTo>
                          <a:pt x="14" y="41"/>
                        </a:lnTo>
                        <a:lnTo>
                          <a:pt x="14" y="69"/>
                        </a:lnTo>
                        <a:lnTo>
                          <a:pt x="14" y="69"/>
                        </a:lnTo>
                        <a:lnTo>
                          <a:pt x="27" y="41"/>
                        </a:lnTo>
                        <a:lnTo>
                          <a:pt x="27" y="14"/>
                        </a:lnTo>
                        <a:lnTo>
                          <a:pt x="14" y="0"/>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57" name="Freeform 213"/>
                  <p:cNvSpPr>
                    <a:spLocks/>
                  </p:cNvSpPr>
                  <p:nvPr/>
                </p:nvSpPr>
                <p:spPr bwMode="auto">
                  <a:xfrm>
                    <a:off x="25301576" y="9240838"/>
                    <a:ext cx="63500" cy="239713"/>
                  </a:xfrm>
                  <a:custGeom>
                    <a:avLst/>
                    <a:gdLst>
                      <a:gd name="T0" fmla="*/ 0 w 3"/>
                      <a:gd name="T1" fmla="*/ 2 h 11"/>
                      <a:gd name="T2" fmla="*/ 2 w 3"/>
                      <a:gd name="T3" fmla="*/ 0 h 11"/>
                      <a:gd name="T4" fmla="*/ 3 w 3"/>
                      <a:gd name="T5" fmla="*/ 7 h 11"/>
                      <a:gd name="T6" fmla="*/ 0 w 3"/>
                      <a:gd name="T7" fmla="*/ 11 h 11"/>
                      <a:gd name="T8" fmla="*/ 0 w 3"/>
                      <a:gd name="T9" fmla="*/ 2 h 11"/>
                    </a:gdLst>
                    <a:ahLst/>
                    <a:cxnLst>
                      <a:cxn ang="0">
                        <a:pos x="T0" y="T1"/>
                      </a:cxn>
                      <a:cxn ang="0">
                        <a:pos x="T2" y="T3"/>
                      </a:cxn>
                      <a:cxn ang="0">
                        <a:pos x="T4" y="T5"/>
                      </a:cxn>
                      <a:cxn ang="0">
                        <a:pos x="T6" y="T7"/>
                      </a:cxn>
                      <a:cxn ang="0">
                        <a:pos x="T8" y="T9"/>
                      </a:cxn>
                    </a:cxnLst>
                    <a:rect l="0" t="0" r="r" b="b"/>
                    <a:pathLst>
                      <a:path w="3" h="11">
                        <a:moveTo>
                          <a:pt x="0" y="2"/>
                        </a:moveTo>
                        <a:cubicBezTo>
                          <a:pt x="2" y="0"/>
                          <a:pt x="2" y="0"/>
                          <a:pt x="2" y="0"/>
                        </a:cubicBezTo>
                        <a:cubicBezTo>
                          <a:pt x="3" y="7"/>
                          <a:pt x="3" y="7"/>
                          <a:pt x="3" y="7"/>
                        </a:cubicBezTo>
                        <a:cubicBezTo>
                          <a:pt x="0" y="11"/>
                          <a:pt x="0" y="11"/>
                          <a:pt x="0" y="11"/>
                        </a:cubicBezTo>
                        <a:cubicBezTo>
                          <a:pt x="1" y="7"/>
                          <a:pt x="0" y="2"/>
                          <a:pt x="0" y="2"/>
                        </a:cubicBezTo>
                        <a:close/>
                      </a:path>
                    </a:pathLst>
                  </a:custGeom>
                  <a:solidFill>
                    <a:srgbClr val="F9F3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58" name="Freeform 214"/>
                  <p:cNvSpPr>
                    <a:spLocks/>
                  </p:cNvSpPr>
                  <p:nvPr/>
                </p:nvSpPr>
                <p:spPr bwMode="auto">
                  <a:xfrm>
                    <a:off x="25344438" y="9263063"/>
                    <a:ext cx="128587" cy="239713"/>
                  </a:xfrm>
                  <a:custGeom>
                    <a:avLst/>
                    <a:gdLst>
                      <a:gd name="T0" fmla="*/ 4 w 6"/>
                      <a:gd name="T1" fmla="*/ 0 h 11"/>
                      <a:gd name="T2" fmla="*/ 0 w 6"/>
                      <a:gd name="T3" fmla="*/ 7 h 11"/>
                      <a:gd name="T4" fmla="*/ 2 w 6"/>
                      <a:gd name="T5" fmla="*/ 6 h 11"/>
                      <a:gd name="T6" fmla="*/ 5 w 6"/>
                      <a:gd name="T7" fmla="*/ 11 h 11"/>
                      <a:gd name="T8" fmla="*/ 6 w 6"/>
                      <a:gd name="T9" fmla="*/ 2 h 11"/>
                      <a:gd name="T10" fmla="*/ 4 w 6"/>
                      <a:gd name="T11" fmla="*/ 0 h 11"/>
                    </a:gdLst>
                    <a:ahLst/>
                    <a:cxnLst>
                      <a:cxn ang="0">
                        <a:pos x="T0" y="T1"/>
                      </a:cxn>
                      <a:cxn ang="0">
                        <a:pos x="T2" y="T3"/>
                      </a:cxn>
                      <a:cxn ang="0">
                        <a:pos x="T4" y="T5"/>
                      </a:cxn>
                      <a:cxn ang="0">
                        <a:pos x="T6" y="T7"/>
                      </a:cxn>
                      <a:cxn ang="0">
                        <a:pos x="T8" y="T9"/>
                      </a:cxn>
                      <a:cxn ang="0">
                        <a:pos x="T10" y="T11"/>
                      </a:cxn>
                    </a:cxnLst>
                    <a:rect l="0" t="0" r="r" b="b"/>
                    <a:pathLst>
                      <a:path w="6" h="11">
                        <a:moveTo>
                          <a:pt x="4" y="0"/>
                        </a:moveTo>
                        <a:cubicBezTo>
                          <a:pt x="0" y="7"/>
                          <a:pt x="0" y="7"/>
                          <a:pt x="0" y="7"/>
                        </a:cubicBezTo>
                        <a:cubicBezTo>
                          <a:pt x="2" y="6"/>
                          <a:pt x="2" y="6"/>
                          <a:pt x="2" y="6"/>
                        </a:cubicBezTo>
                        <a:cubicBezTo>
                          <a:pt x="5" y="11"/>
                          <a:pt x="5" y="11"/>
                          <a:pt x="5" y="11"/>
                        </a:cubicBezTo>
                        <a:cubicBezTo>
                          <a:pt x="4" y="8"/>
                          <a:pt x="6" y="2"/>
                          <a:pt x="6" y="2"/>
                        </a:cubicBezTo>
                        <a:lnTo>
                          <a:pt x="4" y="0"/>
                        </a:lnTo>
                        <a:close/>
                      </a:path>
                    </a:pathLst>
                  </a:custGeom>
                  <a:solidFill>
                    <a:srgbClr val="F9F3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grpSp>
            <p:grpSp>
              <p:nvGrpSpPr>
                <p:cNvPr id="38" name="Group 37"/>
                <p:cNvGrpSpPr>
                  <a:grpSpLocks noChangeAspect="1"/>
                </p:cNvGrpSpPr>
                <p:nvPr/>
              </p:nvGrpSpPr>
              <p:grpSpPr>
                <a:xfrm>
                  <a:off x="9804694" y="433119"/>
                  <a:ext cx="243866" cy="878049"/>
                  <a:chOff x="12895263" y="8804275"/>
                  <a:chExt cx="600074" cy="2160588"/>
                </a:xfrm>
                <a:effectLst>
                  <a:outerShdw blurRad="76200" dir="13500000" sy="23000" kx="1200000" algn="br" rotWithShape="0">
                    <a:prstClr val="black">
                      <a:alpha val="20000"/>
                    </a:prstClr>
                  </a:outerShdw>
                </a:effectLst>
              </p:grpSpPr>
              <p:sp>
                <p:nvSpPr>
                  <p:cNvPr id="118" name="Freeform 311"/>
                  <p:cNvSpPr>
                    <a:spLocks/>
                  </p:cNvSpPr>
                  <p:nvPr/>
                </p:nvSpPr>
                <p:spPr bwMode="auto">
                  <a:xfrm>
                    <a:off x="13046075" y="10812463"/>
                    <a:ext cx="277812" cy="152400"/>
                  </a:xfrm>
                  <a:custGeom>
                    <a:avLst/>
                    <a:gdLst>
                      <a:gd name="T0" fmla="*/ 0 w 13"/>
                      <a:gd name="T1" fmla="*/ 1 h 7"/>
                      <a:gd name="T2" fmla="*/ 4 w 13"/>
                      <a:gd name="T3" fmla="*/ 3 h 7"/>
                      <a:gd name="T4" fmla="*/ 8 w 13"/>
                      <a:gd name="T5" fmla="*/ 6 h 7"/>
                      <a:gd name="T6" fmla="*/ 11 w 13"/>
                      <a:gd name="T7" fmla="*/ 5 h 7"/>
                      <a:gd name="T8" fmla="*/ 7 w 13"/>
                      <a:gd name="T9" fmla="*/ 2 h 7"/>
                      <a:gd name="T10" fmla="*/ 3 w 13"/>
                      <a:gd name="T11" fmla="*/ 0 h 7"/>
                      <a:gd name="T12" fmla="*/ 0 w 13"/>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0" y="1"/>
                        </a:moveTo>
                        <a:cubicBezTo>
                          <a:pt x="4" y="3"/>
                          <a:pt x="4" y="3"/>
                          <a:pt x="4" y="3"/>
                        </a:cubicBezTo>
                        <a:cubicBezTo>
                          <a:pt x="4" y="3"/>
                          <a:pt x="8" y="6"/>
                          <a:pt x="8" y="6"/>
                        </a:cubicBezTo>
                        <a:cubicBezTo>
                          <a:pt x="10" y="7"/>
                          <a:pt x="13" y="6"/>
                          <a:pt x="11" y="5"/>
                        </a:cubicBezTo>
                        <a:cubicBezTo>
                          <a:pt x="10" y="4"/>
                          <a:pt x="7" y="2"/>
                          <a:pt x="7" y="2"/>
                        </a:cubicBezTo>
                        <a:cubicBezTo>
                          <a:pt x="3" y="0"/>
                          <a:pt x="3" y="0"/>
                          <a:pt x="3" y="0"/>
                        </a:cubicBezTo>
                        <a:lnTo>
                          <a:pt x="0" y="1"/>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19" name="Freeform 312"/>
                  <p:cNvSpPr>
                    <a:spLocks/>
                  </p:cNvSpPr>
                  <p:nvPr/>
                </p:nvSpPr>
                <p:spPr bwMode="auto">
                  <a:xfrm>
                    <a:off x="13217525" y="10725150"/>
                    <a:ext cx="277812" cy="152400"/>
                  </a:xfrm>
                  <a:custGeom>
                    <a:avLst/>
                    <a:gdLst>
                      <a:gd name="T0" fmla="*/ 0 w 13"/>
                      <a:gd name="T1" fmla="*/ 1 h 7"/>
                      <a:gd name="T2" fmla="*/ 3 w 13"/>
                      <a:gd name="T3" fmla="*/ 3 h 7"/>
                      <a:gd name="T4" fmla="*/ 8 w 13"/>
                      <a:gd name="T5" fmla="*/ 6 h 7"/>
                      <a:gd name="T6" fmla="*/ 11 w 13"/>
                      <a:gd name="T7" fmla="*/ 5 h 7"/>
                      <a:gd name="T8" fmla="*/ 6 w 13"/>
                      <a:gd name="T9" fmla="*/ 2 h 7"/>
                      <a:gd name="T10" fmla="*/ 3 w 13"/>
                      <a:gd name="T11" fmla="*/ 0 h 7"/>
                      <a:gd name="T12" fmla="*/ 0 w 13"/>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0" y="1"/>
                        </a:moveTo>
                        <a:cubicBezTo>
                          <a:pt x="3" y="3"/>
                          <a:pt x="3" y="3"/>
                          <a:pt x="3" y="3"/>
                        </a:cubicBezTo>
                        <a:cubicBezTo>
                          <a:pt x="3" y="3"/>
                          <a:pt x="7" y="6"/>
                          <a:pt x="8" y="6"/>
                        </a:cubicBezTo>
                        <a:cubicBezTo>
                          <a:pt x="9" y="7"/>
                          <a:pt x="13" y="6"/>
                          <a:pt x="11" y="5"/>
                        </a:cubicBezTo>
                        <a:cubicBezTo>
                          <a:pt x="10" y="4"/>
                          <a:pt x="6" y="2"/>
                          <a:pt x="6" y="2"/>
                        </a:cubicBezTo>
                        <a:cubicBezTo>
                          <a:pt x="3" y="0"/>
                          <a:pt x="3" y="0"/>
                          <a:pt x="3" y="0"/>
                        </a:cubicBezTo>
                        <a:lnTo>
                          <a:pt x="0" y="1"/>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20" name="Freeform 313"/>
                  <p:cNvSpPr>
                    <a:spLocks/>
                  </p:cNvSpPr>
                  <p:nvPr/>
                </p:nvSpPr>
                <p:spPr bwMode="auto">
                  <a:xfrm>
                    <a:off x="13217525" y="9829800"/>
                    <a:ext cx="63500" cy="960438"/>
                  </a:xfrm>
                  <a:custGeom>
                    <a:avLst/>
                    <a:gdLst>
                      <a:gd name="T0" fmla="*/ 40 w 40"/>
                      <a:gd name="T1" fmla="*/ 605 h 605"/>
                      <a:gd name="T2" fmla="*/ 0 w 40"/>
                      <a:gd name="T3" fmla="*/ 578 h 605"/>
                      <a:gd name="T4" fmla="*/ 0 w 40"/>
                      <a:gd name="T5" fmla="*/ 14 h 605"/>
                      <a:gd name="T6" fmla="*/ 40 w 40"/>
                      <a:gd name="T7" fmla="*/ 0 h 605"/>
                      <a:gd name="T8" fmla="*/ 40 w 40"/>
                      <a:gd name="T9" fmla="*/ 605 h 605"/>
                    </a:gdLst>
                    <a:ahLst/>
                    <a:cxnLst>
                      <a:cxn ang="0">
                        <a:pos x="T0" y="T1"/>
                      </a:cxn>
                      <a:cxn ang="0">
                        <a:pos x="T2" y="T3"/>
                      </a:cxn>
                      <a:cxn ang="0">
                        <a:pos x="T4" y="T5"/>
                      </a:cxn>
                      <a:cxn ang="0">
                        <a:pos x="T6" y="T7"/>
                      </a:cxn>
                      <a:cxn ang="0">
                        <a:pos x="T8" y="T9"/>
                      </a:cxn>
                    </a:cxnLst>
                    <a:rect l="0" t="0" r="r" b="b"/>
                    <a:pathLst>
                      <a:path w="40" h="605">
                        <a:moveTo>
                          <a:pt x="40" y="605"/>
                        </a:moveTo>
                        <a:lnTo>
                          <a:pt x="0" y="578"/>
                        </a:lnTo>
                        <a:lnTo>
                          <a:pt x="0" y="14"/>
                        </a:lnTo>
                        <a:lnTo>
                          <a:pt x="40" y="0"/>
                        </a:lnTo>
                        <a:lnTo>
                          <a:pt x="40" y="605"/>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21" name="Freeform 314"/>
                  <p:cNvSpPr>
                    <a:spLocks/>
                  </p:cNvSpPr>
                  <p:nvPr/>
                </p:nvSpPr>
                <p:spPr bwMode="auto">
                  <a:xfrm>
                    <a:off x="13281025" y="9807575"/>
                    <a:ext cx="65087" cy="982663"/>
                  </a:xfrm>
                  <a:custGeom>
                    <a:avLst/>
                    <a:gdLst>
                      <a:gd name="T0" fmla="*/ 41 w 41"/>
                      <a:gd name="T1" fmla="*/ 0 h 619"/>
                      <a:gd name="T2" fmla="*/ 0 w 41"/>
                      <a:gd name="T3" fmla="*/ 14 h 619"/>
                      <a:gd name="T4" fmla="*/ 0 w 41"/>
                      <a:gd name="T5" fmla="*/ 619 h 619"/>
                      <a:gd name="T6" fmla="*/ 41 w 41"/>
                      <a:gd name="T7" fmla="*/ 606 h 619"/>
                      <a:gd name="T8" fmla="*/ 41 w 41"/>
                      <a:gd name="T9" fmla="*/ 0 h 619"/>
                    </a:gdLst>
                    <a:ahLst/>
                    <a:cxnLst>
                      <a:cxn ang="0">
                        <a:pos x="T0" y="T1"/>
                      </a:cxn>
                      <a:cxn ang="0">
                        <a:pos x="T2" y="T3"/>
                      </a:cxn>
                      <a:cxn ang="0">
                        <a:pos x="T4" y="T5"/>
                      </a:cxn>
                      <a:cxn ang="0">
                        <a:pos x="T6" y="T7"/>
                      </a:cxn>
                      <a:cxn ang="0">
                        <a:pos x="T8" y="T9"/>
                      </a:cxn>
                    </a:cxnLst>
                    <a:rect l="0" t="0" r="r" b="b"/>
                    <a:pathLst>
                      <a:path w="41" h="619">
                        <a:moveTo>
                          <a:pt x="41" y="0"/>
                        </a:moveTo>
                        <a:lnTo>
                          <a:pt x="0" y="14"/>
                        </a:lnTo>
                        <a:lnTo>
                          <a:pt x="0" y="619"/>
                        </a:lnTo>
                        <a:lnTo>
                          <a:pt x="41" y="606"/>
                        </a:lnTo>
                        <a:lnTo>
                          <a:pt x="41"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22" name="Freeform 315"/>
                  <p:cNvSpPr>
                    <a:spLocks/>
                  </p:cNvSpPr>
                  <p:nvPr/>
                </p:nvSpPr>
                <p:spPr bwMode="auto">
                  <a:xfrm>
                    <a:off x="13046075" y="9982200"/>
                    <a:ext cx="85725" cy="895350"/>
                  </a:xfrm>
                  <a:custGeom>
                    <a:avLst/>
                    <a:gdLst>
                      <a:gd name="T0" fmla="*/ 54 w 54"/>
                      <a:gd name="T1" fmla="*/ 564 h 564"/>
                      <a:gd name="T2" fmla="*/ 0 w 54"/>
                      <a:gd name="T3" fmla="*/ 537 h 564"/>
                      <a:gd name="T4" fmla="*/ 0 w 54"/>
                      <a:gd name="T5" fmla="*/ 14 h 564"/>
                      <a:gd name="T6" fmla="*/ 54 w 54"/>
                      <a:gd name="T7" fmla="*/ 0 h 564"/>
                      <a:gd name="T8" fmla="*/ 54 w 54"/>
                      <a:gd name="T9" fmla="*/ 564 h 564"/>
                    </a:gdLst>
                    <a:ahLst/>
                    <a:cxnLst>
                      <a:cxn ang="0">
                        <a:pos x="T0" y="T1"/>
                      </a:cxn>
                      <a:cxn ang="0">
                        <a:pos x="T2" y="T3"/>
                      </a:cxn>
                      <a:cxn ang="0">
                        <a:pos x="T4" y="T5"/>
                      </a:cxn>
                      <a:cxn ang="0">
                        <a:pos x="T6" y="T7"/>
                      </a:cxn>
                      <a:cxn ang="0">
                        <a:pos x="T8" y="T9"/>
                      </a:cxn>
                    </a:cxnLst>
                    <a:rect l="0" t="0" r="r" b="b"/>
                    <a:pathLst>
                      <a:path w="54" h="564">
                        <a:moveTo>
                          <a:pt x="54" y="564"/>
                        </a:moveTo>
                        <a:lnTo>
                          <a:pt x="0" y="537"/>
                        </a:lnTo>
                        <a:lnTo>
                          <a:pt x="0" y="14"/>
                        </a:lnTo>
                        <a:lnTo>
                          <a:pt x="54" y="0"/>
                        </a:lnTo>
                        <a:lnTo>
                          <a:pt x="54" y="564"/>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23" name="Freeform 316"/>
                  <p:cNvSpPr>
                    <a:spLocks/>
                  </p:cNvSpPr>
                  <p:nvPr/>
                </p:nvSpPr>
                <p:spPr bwMode="auto">
                  <a:xfrm>
                    <a:off x="13131800" y="9894888"/>
                    <a:ext cx="63500" cy="982663"/>
                  </a:xfrm>
                  <a:custGeom>
                    <a:avLst/>
                    <a:gdLst>
                      <a:gd name="T0" fmla="*/ 40 w 40"/>
                      <a:gd name="T1" fmla="*/ 0 h 619"/>
                      <a:gd name="T2" fmla="*/ 0 w 40"/>
                      <a:gd name="T3" fmla="*/ 14 h 619"/>
                      <a:gd name="T4" fmla="*/ 0 w 40"/>
                      <a:gd name="T5" fmla="*/ 619 h 619"/>
                      <a:gd name="T6" fmla="*/ 40 w 40"/>
                      <a:gd name="T7" fmla="*/ 606 h 619"/>
                      <a:gd name="T8" fmla="*/ 40 w 40"/>
                      <a:gd name="T9" fmla="*/ 0 h 619"/>
                    </a:gdLst>
                    <a:ahLst/>
                    <a:cxnLst>
                      <a:cxn ang="0">
                        <a:pos x="T0" y="T1"/>
                      </a:cxn>
                      <a:cxn ang="0">
                        <a:pos x="T2" y="T3"/>
                      </a:cxn>
                      <a:cxn ang="0">
                        <a:pos x="T4" y="T5"/>
                      </a:cxn>
                      <a:cxn ang="0">
                        <a:pos x="T6" y="T7"/>
                      </a:cxn>
                      <a:cxn ang="0">
                        <a:pos x="T8" y="T9"/>
                      </a:cxn>
                    </a:cxnLst>
                    <a:rect l="0" t="0" r="r" b="b"/>
                    <a:pathLst>
                      <a:path w="40" h="619">
                        <a:moveTo>
                          <a:pt x="40" y="0"/>
                        </a:moveTo>
                        <a:lnTo>
                          <a:pt x="0" y="14"/>
                        </a:lnTo>
                        <a:lnTo>
                          <a:pt x="0" y="619"/>
                        </a:lnTo>
                        <a:lnTo>
                          <a:pt x="40" y="606"/>
                        </a:lnTo>
                        <a:lnTo>
                          <a:pt x="4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24" name="Freeform 317"/>
                  <p:cNvSpPr>
                    <a:spLocks/>
                  </p:cNvSpPr>
                  <p:nvPr/>
                </p:nvSpPr>
                <p:spPr bwMode="auto">
                  <a:xfrm>
                    <a:off x="12960350" y="10069513"/>
                    <a:ext cx="63500" cy="153988"/>
                  </a:xfrm>
                  <a:custGeom>
                    <a:avLst/>
                    <a:gdLst>
                      <a:gd name="T0" fmla="*/ 27 w 40"/>
                      <a:gd name="T1" fmla="*/ 0 h 97"/>
                      <a:gd name="T2" fmla="*/ 40 w 40"/>
                      <a:gd name="T3" fmla="*/ 28 h 97"/>
                      <a:gd name="T4" fmla="*/ 27 w 40"/>
                      <a:gd name="T5" fmla="*/ 55 h 97"/>
                      <a:gd name="T6" fmla="*/ 27 w 40"/>
                      <a:gd name="T7" fmla="*/ 55 h 97"/>
                      <a:gd name="T8" fmla="*/ 27 w 40"/>
                      <a:gd name="T9" fmla="*/ 28 h 97"/>
                      <a:gd name="T10" fmla="*/ 13 w 40"/>
                      <a:gd name="T11" fmla="*/ 55 h 97"/>
                      <a:gd name="T12" fmla="*/ 27 w 40"/>
                      <a:gd name="T13" fmla="*/ 97 h 97"/>
                      <a:gd name="T14" fmla="*/ 13 w 40"/>
                      <a:gd name="T15" fmla="*/ 97 h 97"/>
                      <a:gd name="T16" fmla="*/ 0 w 40"/>
                      <a:gd name="T17" fmla="*/ 55 h 97"/>
                      <a:gd name="T18" fmla="*/ 0 w 40"/>
                      <a:gd name="T19" fmla="*/ 0 h 97"/>
                      <a:gd name="T20" fmla="*/ 27 w 40"/>
                      <a:gd name="T21"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97">
                        <a:moveTo>
                          <a:pt x="27" y="0"/>
                        </a:moveTo>
                        <a:lnTo>
                          <a:pt x="40" y="28"/>
                        </a:lnTo>
                        <a:lnTo>
                          <a:pt x="27" y="55"/>
                        </a:lnTo>
                        <a:lnTo>
                          <a:pt x="27" y="55"/>
                        </a:lnTo>
                        <a:lnTo>
                          <a:pt x="27" y="28"/>
                        </a:lnTo>
                        <a:lnTo>
                          <a:pt x="13" y="55"/>
                        </a:lnTo>
                        <a:lnTo>
                          <a:pt x="27" y="97"/>
                        </a:lnTo>
                        <a:lnTo>
                          <a:pt x="13" y="97"/>
                        </a:lnTo>
                        <a:lnTo>
                          <a:pt x="0" y="55"/>
                        </a:lnTo>
                        <a:lnTo>
                          <a:pt x="0" y="0"/>
                        </a:lnTo>
                        <a:lnTo>
                          <a:pt x="27" y="0"/>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25" name="Freeform 318"/>
                  <p:cNvSpPr>
                    <a:spLocks/>
                  </p:cNvSpPr>
                  <p:nvPr/>
                </p:nvSpPr>
                <p:spPr bwMode="auto">
                  <a:xfrm>
                    <a:off x="12960350" y="10048875"/>
                    <a:ext cx="42862" cy="42863"/>
                  </a:xfrm>
                  <a:custGeom>
                    <a:avLst/>
                    <a:gdLst>
                      <a:gd name="T0" fmla="*/ 27 w 27"/>
                      <a:gd name="T1" fmla="*/ 0 h 27"/>
                      <a:gd name="T2" fmla="*/ 27 w 27"/>
                      <a:gd name="T3" fmla="*/ 13 h 27"/>
                      <a:gd name="T4" fmla="*/ 0 w 27"/>
                      <a:gd name="T5" fmla="*/ 27 h 27"/>
                      <a:gd name="T6" fmla="*/ 0 w 27"/>
                      <a:gd name="T7" fmla="*/ 0 h 27"/>
                      <a:gd name="T8" fmla="*/ 27 w 27"/>
                      <a:gd name="T9" fmla="*/ 0 h 27"/>
                    </a:gdLst>
                    <a:ahLst/>
                    <a:cxnLst>
                      <a:cxn ang="0">
                        <a:pos x="T0" y="T1"/>
                      </a:cxn>
                      <a:cxn ang="0">
                        <a:pos x="T2" y="T3"/>
                      </a:cxn>
                      <a:cxn ang="0">
                        <a:pos x="T4" y="T5"/>
                      </a:cxn>
                      <a:cxn ang="0">
                        <a:pos x="T6" y="T7"/>
                      </a:cxn>
                      <a:cxn ang="0">
                        <a:pos x="T8" y="T9"/>
                      </a:cxn>
                    </a:cxnLst>
                    <a:rect l="0" t="0" r="r" b="b"/>
                    <a:pathLst>
                      <a:path w="27" h="27">
                        <a:moveTo>
                          <a:pt x="27" y="0"/>
                        </a:moveTo>
                        <a:lnTo>
                          <a:pt x="27" y="13"/>
                        </a:lnTo>
                        <a:lnTo>
                          <a:pt x="0" y="27"/>
                        </a:lnTo>
                        <a:lnTo>
                          <a:pt x="0" y="0"/>
                        </a:lnTo>
                        <a:lnTo>
                          <a:pt x="27" y="0"/>
                        </a:lnTo>
                        <a:close/>
                      </a:path>
                    </a:pathLst>
                  </a:custGeom>
                  <a:solidFill>
                    <a:srgbClr val="E8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26" name="Freeform 319"/>
                  <p:cNvSpPr>
                    <a:spLocks/>
                  </p:cNvSpPr>
                  <p:nvPr/>
                </p:nvSpPr>
                <p:spPr bwMode="auto">
                  <a:xfrm>
                    <a:off x="13388975" y="9852025"/>
                    <a:ext cx="42862" cy="152400"/>
                  </a:xfrm>
                  <a:custGeom>
                    <a:avLst/>
                    <a:gdLst>
                      <a:gd name="T0" fmla="*/ 27 w 27"/>
                      <a:gd name="T1" fmla="*/ 0 h 96"/>
                      <a:gd name="T2" fmla="*/ 27 w 27"/>
                      <a:gd name="T3" fmla="*/ 55 h 96"/>
                      <a:gd name="T4" fmla="*/ 13 w 27"/>
                      <a:gd name="T5" fmla="*/ 96 h 96"/>
                      <a:gd name="T6" fmla="*/ 13 w 27"/>
                      <a:gd name="T7" fmla="*/ 96 h 96"/>
                      <a:gd name="T8" fmla="*/ 13 w 27"/>
                      <a:gd name="T9" fmla="*/ 55 h 96"/>
                      <a:gd name="T10" fmla="*/ 13 w 27"/>
                      <a:gd name="T11" fmla="*/ 41 h 96"/>
                      <a:gd name="T12" fmla="*/ 13 w 27"/>
                      <a:gd name="T13" fmla="*/ 69 h 96"/>
                      <a:gd name="T14" fmla="*/ 0 w 27"/>
                      <a:gd name="T15" fmla="*/ 55 h 96"/>
                      <a:gd name="T16" fmla="*/ 0 w 27"/>
                      <a:gd name="T17" fmla="*/ 41 h 96"/>
                      <a:gd name="T18" fmla="*/ 0 w 27"/>
                      <a:gd name="T19" fmla="*/ 0 h 96"/>
                      <a:gd name="T20" fmla="*/ 27 w 27"/>
                      <a:gd name="T21"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96">
                        <a:moveTo>
                          <a:pt x="27" y="0"/>
                        </a:moveTo>
                        <a:lnTo>
                          <a:pt x="27" y="55"/>
                        </a:lnTo>
                        <a:lnTo>
                          <a:pt x="13" y="96"/>
                        </a:lnTo>
                        <a:lnTo>
                          <a:pt x="13" y="96"/>
                        </a:lnTo>
                        <a:lnTo>
                          <a:pt x="13" y="55"/>
                        </a:lnTo>
                        <a:lnTo>
                          <a:pt x="13" y="41"/>
                        </a:lnTo>
                        <a:lnTo>
                          <a:pt x="13" y="69"/>
                        </a:lnTo>
                        <a:lnTo>
                          <a:pt x="0" y="55"/>
                        </a:lnTo>
                        <a:lnTo>
                          <a:pt x="0" y="41"/>
                        </a:lnTo>
                        <a:lnTo>
                          <a:pt x="0" y="0"/>
                        </a:lnTo>
                        <a:lnTo>
                          <a:pt x="27" y="0"/>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27" name="Freeform 320"/>
                  <p:cNvSpPr>
                    <a:spLocks/>
                  </p:cNvSpPr>
                  <p:nvPr/>
                </p:nvSpPr>
                <p:spPr bwMode="auto">
                  <a:xfrm>
                    <a:off x="13388975" y="9852025"/>
                    <a:ext cx="42862" cy="152400"/>
                  </a:xfrm>
                  <a:custGeom>
                    <a:avLst/>
                    <a:gdLst>
                      <a:gd name="T0" fmla="*/ 27 w 27"/>
                      <a:gd name="T1" fmla="*/ 0 h 96"/>
                      <a:gd name="T2" fmla="*/ 27 w 27"/>
                      <a:gd name="T3" fmla="*/ 55 h 96"/>
                      <a:gd name="T4" fmla="*/ 13 w 27"/>
                      <a:gd name="T5" fmla="*/ 96 h 96"/>
                      <a:gd name="T6" fmla="*/ 13 w 27"/>
                      <a:gd name="T7" fmla="*/ 96 h 96"/>
                      <a:gd name="T8" fmla="*/ 13 w 27"/>
                      <a:gd name="T9" fmla="*/ 55 h 96"/>
                      <a:gd name="T10" fmla="*/ 13 w 27"/>
                      <a:gd name="T11" fmla="*/ 41 h 96"/>
                      <a:gd name="T12" fmla="*/ 13 w 27"/>
                      <a:gd name="T13" fmla="*/ 69 h 96"/>
                      <a:gd name="T14" fmla="*/ 0 w 27"/>
                      <a:gd name="T15" fmla="*/ 55 h 96"/>
                      <a:gd name="T16" fmla="*/ 0 w 27"/>
                      <a:gd name="T17" fmla="*/ 41 h 96"/>
                      <a:gd name="T18" fmla="*/ 0 w 27"/>
                      <a:gd name="T19" fmla="*/ 0 h 96"/>
                      <a:gd name="T20" fmla="*/ 27 w 27"/>
                      <a:gd name="T21"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96">
                        <a:moveTo>
                          <a:pt x="27" y="0"/>
                        </a:moveTo>
                        <a:lnTo>
                          <a:pt x="27" y="55"/>
                        </a:lnTo>
                        <a:lnTo>
                          <a:pt x="13" y="96"/>
                        </a:lnTo>
                        <a:lnTo>
                          <a:pt x="13" y="96"/>
                        </a:lnTo>
                        <a:lnTo>
                          <a:pt x="13" y="55"/>
                        </a:lnTo>
                        <a:lnTo>
                          <a:pt x="13" y="41"/>
                        </a:lnTo>
                        <a:lnTo>
                          <a:pt x="13" y="69"/>
                        </a:lnTo>
                        <a:lnTo>
                          <a:pt x="0" y="55"/>
                        </a:lnTo>
                        <a:lnTo>
                          <a:pt x="0" y="41"/>
                        </a:lnTo>
                        <a:lnTo>
                          <a:pt x="0" y="0"/>
                        </a:lnTo>
                        <a:lnTo>
                          <a:pt x="2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28" name="Freeform 321"/>
                  <p:cNvSpPr>
                    <a:spLocks/>
                  </p:cNvSpPr>
                  <p:nvPr/>
                </p:nvSpPr>
                <p:spPr bwMode="auto">
                  <a:xfrm>
                    <a:off x="13388975" y="9829800"/>
                    <a:ext cx="42862" cy="44450"/>
                  </a:xfrm>
                  <a:custGeom>
                    <a:avLst/>
                    <a:gdLst>
                      <a:gd name="T0" fmla="*/ 27 w 27"/>
                      <a:gd name="T1" fmla="*/ 0 h 28"/>
                      <a:gd name="T2" fmla="*/ 27 w 27"/>
                      <a:gd name="T3" fmla="*/ 14 h 28"/>
                      <a:gd name="T4" fmla="*/ 0 w 27"/>
                      <a:gd name="T5" fmla="*/ 28 h 28"/>
                      <a:gd name="T6" fmla="*/ 0 w 27"/>
                      <a:gd name="T7" fmla="*/ 14 h 28"/>
                      <a:gd name="T8" fmla="*/ 27 w 27"/>
                      <a:gd name="T9" fmla="*/ 0 h 28"/>
                    </a:gdLst>
                    <a:ahLst/>
                    <a:cxnLst>
                      <a:cxn ang="0">
                        <a:pos x="T0" y="T1"/>
                      </a:cxn>
                      <a:cxn ang="0">
                        <a:pos x="T2" y="T3"/>
                      </a:cxn>
                      <a:cxn ang="0">
                        <a:pos x="T4" y="T5"/>
                      </a:cxn>
                      <a:cxn ang="0">
                        <a:pos x="T6" y="T7"/>
                      </a:cxn>
                      <a:cxn ang="0">
                        <a:pos x="T8" y="T9"/>
                      </a:cxn>
                    </a:cxnLst>
                    <a:rect l="0" t="0" r="r" b="b"/>
                    <a:pathLst>
                      <a:path w="27" h="28">
                        <a:moveTo>
                          <a:pt x="27" y="0"/>
                        </a:moveTo>
                        <a:lnTo>
                          <a:pt x="27" y="14"/>
                        </a:lnTo>
                        <a:lnTo>
                          <a:pt x="0" y="28"/>
                        </a:lnTo>
                        <a:lnTo>
                          <a:pt x="0" y="14"/>
                        </a:lnTo>
                        <a:lnTo>
                          <a:pt x="27" y="0"/>
                        </a:lnTo>
                        <a:close/>
                      </a:path>
                    </a:pathLst>
                  </a:custGeom>
                  <a:solidFill>
                    <a:srgbClr val="E8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29" name="Freeform 322"/>
                  <p:cNvSpPr>
                    <a:spLocks/>
                  </p:cNvSpPr>
                  <p:nvPr/>
                </p:nvSpPr>
                <p:spPr bwMode="auto">
                  <a:xfrm>
                    <a:off x="13195300" y="9196388"/>
                    <a:ext cx="236537" cy="765175"/>
                  </a:xfrm>
                  <a:custGeom>
                    <a:avLst/>
                    <a:gdLst>
                      <a:gd name="T0" fmla="*/ 0 w 11"/>
                      <a:gd name="T1" fmla="*/ 35 h 35"/>
                      <a:gd name="T2" fmla="*/ 0 w 11"/>
                      <a:gd name="T3" fmla="*/ 0 h 35"/>
                      <a:gd name="T4" fmla="*/ 4 w 11"/>
                      <a:gd name="T5" fmla="*/ 0 h 35"/>
                      <a:gd name="T6" fmla="*/ 11 w 11"/>
                      <a:gd name="T7" fmla="*/ 30 h 35"/>
                      <a:gd name="T8" fmla="*/ 9 w 11"/>
                      <a:gd name="T9" fmla="*/ 31 h 35"/>
                      <a:gd name="T10" fmla="*/ 7 w 11"/>
                      <a:gd name="T11" fmla="*/ 13 h 35"/>
                      <a:gd name="T12" fmla="*/ 8 w 11"/>
                      <a:gd name="T13" fmla="*/ 31 h 35"/>
                      <a:gd name="T14" fmla="*/ 0 w 11"/>
                      <a:gd name="T15" fmla="*/ 35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35">
                        <a:moveTo>
                          <a:pt x="0" y="35"/>
                        </a:moveTo>
                        <a:cubicBezTo>
                          <a:pt x="0" y="0"/>
                          <a:pt x="0" y="0"/>
                          <a:pt x="0" y="0"/>
                        </a:cubicBezTo>
                        <a:cubicBezTo>
                          <a:pt x="1" y="0"/>
                          <a:pt x="2" y="0"/>
                          <a:pt x="4" y="0"/>
                        </a:cubicBezTo>
                        <a:cubicBezTo>
                          <a:pt x="7" y="2"/>
                          <a:pt x="11" y="1"/>
                          <a:pt x="11" y="30"/>
                        </a:cubicBezTo>
                        <a:cubicBezTo>
                          <a:pt x="9" y="31"/>
                          <a:pt x="9" y="31"/>
                          <a:pt x="9" y="31"/>
                        </a:cubicBezTo>
                        <a:cubicBezTo>
                          <a:pt x="9" y="31"/>
                          <a:pt x="8" y="13"/>
                          <a:pt x="7" y="13"/>
                        </a:cubicBezTo>
                        <a:cubicBezTo>
                          <a:pt x="7" y="13"/>
                          <a:pt x="6" y="12"/>
                          <a:pt x="8" y="31"/>
                        </a:cubicBezTo>
                        <a:lnTo>
                          <a:pt x="0" y="35"/>
                        </a:lnTo>
                        <a:close/>
                      </a:path>
                    </a:pathLst>
                  </a:custGeom>
                  <a:solidFill>
                    <a:srgbClr val="BCBA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30" name="Freeform 323"/>
                  <p:cNvSpPr>
                    <a:spLocks/>
                  </p:cNvSpPr>
                  <p:nvPr/>
                </p:nvSpPr>
                <p:spPr bwMode="auto">
                  <a:xfrm>
                    <a:off x="12938125" y="9196388"/>
                    <a:ext cx="257175" cy="895350"/>
                  </a:xfrm>
                  <a:custGeom>
                    <a:avLst/>
                    <a:gdLst>
                      <a:gd name="T0" fmla="*/ 12 w 12"/>
                      <a:gd name="T1" fmla="*/ 35 h 41"/>
                      <a:gd name="T2" fmla="*/ 4 w 12"/>
                      <a:gd name="T3" fmla="*/ 39 h 41"/>
                      <a:gd name="T4" fmla="*/ 5 w 12"/>
                      <a:gd name="T5" fmla="*/ 17 h 41"/>
                      <a:gd name="T6" fmla="*/ 4 w 12"/>
                      <a:gd name="T7" fmla="*/ 39 h 41"/>
                      <a:gd name="T8" fmla="*/ 1 w 12"/>
                      <a:gd name="T9" fmla="*/ 41 h 41"/>
                      <a:gd name="T10" fmla="*/ 12 w 12"/>
                      <a:gd name="T11" fmla="*/ 0 h 41"/>
                      <a:gd name="T12" fmla="*/ 12 w 12"/>
                      <a:gd name="T13" fmla="*/ 35 h 41"/>
                    </a:gdLst>
                    <a:ahLst/>
                    <a:cxnLst>
                      <a:cxn ang="0">
                        <a:pos x="T0" y="T1"/>
                      </a:cxn>
                      <a:cxn ang="0">
                        <a:pos x="T2" y="T3"/>
                      </a:cxn>
                      <a:cxn ang="0">
                        <a:pos x="T4" y="T5"/>
                      </a:cxn>
                      <a:cxn ang="0">
                        <a:pos x="T6" y="T7"/>
                      </a:cxn>
                      <a:cxn ang="0">
                        <a:pos x="T8" y="T9"/>
                      </a:cxn>
                      <a:cxn ang="0">
                        <a:pos x="T10" y="T11"/>
                      </a:cxn>
                      <a:cxn ang="0">
                        <a:pos x="T12" y="T13"/>
                      </a:cxn>
                    </a:cxnLst>
                    <a:rect l="0" t="0" r="r" b="b"/>
                    <a:pathLst>
                      <a:path w="12" h="41">
                        <a:moveTo>
                          <a:pt x="12" y="35"/>
                        </a:moveTo>
                        <a:cubicBezTo>
                          <a:pt x="4" y="39"/>
                          <a:pt x="4" y="39"/>
                          <a:pt x="4" y="39"/>
                        </a:cubicBezTo>
                        <a:cubicBezTo>
                          <a:pt x="7" y="18"/>
                          <a:pt x="5" y="17"/>
                          <a:pt x="5" y="17"/>
                        </a:cubicBezTo>
                        <a:cubicBezTo>
                          <a:pt x="3" y="19"/>
                          <a:pt x="4" y="39"/>
                          <a:pt x="4" y="39"/>
                        </a:cubicBezTo>
                        <a:cubicBezTo>
                          <a:pt x="1" y="41"/>
                          <a:pt x="1" y="41"/>
                          <a:pt x="1" y="41"/>
                        </a:cubicBezTo>
                        <a:cubicBezTo>
                          <a:pt x="0" y="16"/>
                          <a:pt x="0" y="3"/>
                          <a:pt x="12" y="0"/>
                        </a:cubicBezTo>
                        <a:lnTo>
                          <a:pt x="12" y="35"/>
                        </a:lnTo>
                        <a:close/>
                      </a:path>
                    </a:pathLst>
                  </a:custGeom>
                  <a:solidFill>
                    <a:srgbClr val="A3A2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31" name="Freeform 324"/>
                  <p:cNvSpPr>
                    <a:spLocks/>
                  </p:cNvSpPr>
                  <p:nvPr/>
                </p:nvSpPr>
                <p:spPr bwMode="auto">
                  <a:xfrm>
                    <a:off x="13109575" y="9088438"/>
                    <a:ext cx="171450" cy="217488"/>
                  </a:xfrm>
                  <a:custGeom>
                    <a:avLst/>
                    <a:gdLst>
                      <a:gd name="T0" fmla="*/ 7 w 8"/>
                      <a:gd name="T1" fmla="*/ 0 h 10"/>
                      <a:gd name="T2" fmla="*/ 7 w 8"/>
                      <a:gd name="T3" fmla="*/ 5 h 10"/>
                      <a:gd name="T4" fmla="*/ 5 w 8"/>
                      <a:gd name="T5" fmla="*/ 9 h 10"/>
                      <a:gd name="T6" fmla="*/ 1 w 8"/>
                      <a:gd name="T7" fmla="*/ 7 h 10"/>
                      <a:gd name="T8" fmla="*/ 1 w 8"/>
                      <a:gd name="T9" fmla="*/ 0 h 10"/>
                      <a:gd name="T10" fmla="*/ 7 w 8"/>
                      <a:gd name="T11" fmla="*/ 0 h 10"/>
                    </a:gdLst>
                    <a:ahLst/>
                    <a:cxnLst>
                      <a:cxn ang="0">
                        <a:pos x="T0" y="T1"/>
                      </a:cxn>
                      <a:cxn ang="0">
                        <a:pos x="T2" y="T3"/>
                      </a:cxn>
                      <a:cxn ang="0">
                        <a:pos x="T4" y="T5"/>
                      </a:cxn>
                      <a:cxn ang="0">
                        <a:pos x="T6" y="T7"/>
                      </a:cxn>
                      <a:cxn ang="0">
                        <a:pos x="T8" y="T9"/>
                      </a:cxn>
                      <a:cxn ang="0">
                        <a:pos x="T10" y="T11"/>
                      </a:cxn>
                    </a:cxnLst>
                    <a:rect l="0" t="0" r="r" b="b"/>
                    <a:pathLst>
                      <a:path w="8" h="10">
                        <a:moveTo>
                          <a:pt x="7" y="0"/>
                        </a:moveTo>
                        <a:cubicBezTo>
                          <a:pt x="7" y="0"/>
                          <a:pt x="6" y="4"/>
                          <a:pt x="7" y="5"/>
                        </a:cubicBezTo>
                        <a:cubicBezTo>
                          <a:pt x="8" y="6"/>
                          <a:pt x="6" y="9"/>
                          <a:pt x="5" y="9"/>
                        </a:cubicBezTo>
                        <a:cubicBezTo>
                          <a:pt x="2" y="10"/>
                          <a:pt x="0" y="8"/>
                          <a:pt x="1" y="7"/>
                        </a:cubicBezTo>
                        <a:cubicBezTo>
                          <a:pt x="2" y="5"/>
                          <a:pt x="1" y="0"/>
                          <a:pt x="1" y="0"/>
                        </a:cubicBezTo>
                        <a:lnTo>
                          <a:pt x="7" y="0"/>
                        </a:lnTo>
                        <a:close/>
                      </a:path>
                    </a:pathLst>
                  </a:custGeom>
                  <a:solidFill>
                    <a:srgbClr val="E5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32" name="Freeform 325"/>
                  <p:cNvSpPr>
                    <a:spLocks/>
                  </p:cNvSpPr>
                  <p:nvPr/>
                </p:nvSpPr>
                <p:spPr bwMode="auto">
                  <a:xfrm>
                    <a:off x="13003213" y="8869363"/>
                    <a:ext cx="320675" cy="327025"/>
                  </a:xfrm>
                  <a:custGeom>
                    <a:avLst/>
                    <a:gdLst>
                      <a:gd name="T0" fmla="*/ 13 w 15"/>
                      <a:gd name="T1" fmla="*/ 2 h 15"/>
                      <a:gd name="T2" fmla="*/ 13 w 15"/>
                      <a:gd name="T3" fmla="*/ 5 h 15"/>
                      <a:gd name="T4" fmla="*/ 15 w 15"/>
                      <a:gd name="T5" fmla="*/ 9 h 15"/>
                      <a:gd name="T6" fmla="*/ 13 w 15"/>
                      <a:gd name="T7" fmla="*/ 9 h 15"/>
                      <a:gd name="T8" fmla="*/ 13 w 15"/>
                      <a:gd name="T9" fmla="*/ 13 h 15"/>
                      <a:gd name="T10" fmla="*/ 3 w 15"/>
                      <a:gd name="T11" fmla="*/ 9 h 15"/>
                      <a:gd name="T12" fmla="*/ 13 w 15"/>
                      <a:gd name="T13" fmla="*/ 2 h 15"/>
                    </a:gdLst>
                    <a:ahLst/>
                    <a:cxnLst>
                      <a:cxn ang="0">
                        <a:pos x="T0" y="T1"/>
                      </a:cxn>
                      <a:cxn ang="0">
                        <a:pos x="T2" y="T3"/>
                      </a:cxn>
                      <a:cxn ang="0">
                        <a:pos x="T4" y="T5"/>
                      </a:cxn>
                      <a:cxn ang="0">
                        <a:pos x="T6" y="T7"/>
                      </a:cxn>
                      <a:cxn ang="0">
                        <a:pos x="T8" y="T9"/>
                      </a:cxn>
                      <a:cxn ang="0">
                        <a:pos x="T10" y="T11"/>
                      </a:cxn>
                      <a:cxn ang="0">
                        <a:pos x="T12" y="T13"/>
                      </a:cxn>
                    </a:cxnLst>
                    <a:rect l="0" t="0" r="r" b="b"/>
                    <a:pathLst>
                      <a:path w="15" h="15">
                        <a:moveTo>
                          <a:pt x="13" y="2"/>
                        </a:moveTo>
                        <a:cubicBezTo>
                          <a:pt x="13" y="2"/>
                          <a:pt x="13" y="2"/>
                          <a:pt x="13" y="5"/>
                        </a:cubicBezTo>
                        <a:cubicBezTo>
                          <a:pt x="13" y="7"/>
                          <a:pt x="15" y="8"/>
                          <a:pt x="15" y="9"/>
                        </a:cubicBezTo>
                        <a:cubicBezTo>
                          <a:pt x="15" y="10"/>
                          <a:pt x="13" y="8"/>
                          <a:pt x="13" y="9"/>
                        </a:cubicBezTo>
                        <a:cubicBezTo>
                          <a:pt x="13" y="10"/>
                          <a:pt x="13" y="12"/>
                          <a:pt x="13" y="13"/>
                        </a:cubicBezTo>
                        <a:cubicBezTo>
                          <a:pt x="13" y="14"/>
                          <a:pt x="7" y="15"/>
                          <a:pt x="3" y="9"/>
                        </a:cubicBezTo>
                        <a:cubicBezTo>
                          <a:pt x="0" y="2"/>
                          <a:pt x="13" y="0"/>
                          <a:pt x="13" y="2"/>
                        </a:cubicBezTo>
                        <a:close/>
                      </a:path>
                    </a:pathLst>
                  </a:custGeom>
                  <a:solidFill>
                    <a:srgbClr val="F4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33" name="Freeform 326"/>
                  <p:cNvSpPr>
                    <a:spLocks/>
                  </p:cNvSpPr>
                  <p:nvPr/>
                </p:nvSpPr>
                <p:spPr bwMode="auto">
                  <a:xfrm>
                    <a:off x="12895263" y="8804275"/>
                    <a:ext cx="428625" cy="284163"/>
                  </a:xfrm>
                  <a:custGeom>
                    <a:avLst/>
                    <a:gdLst>
                      <a:gd name="T0" fmla="*/ 9 w 20"/>
                      <a:gd name="T1" fmla="*/ 13 h 13"/>
                      <a:gd name="T2" fmla="*/ 8 w 20"/>
                      <a:gd name="T3" fmla="*/ 11 h 13"/>
                      <a:gd name="T4" fmla="*/ 10 w 20"/>
                      <a:gd name="T5" fmla="*/ 11 h 13"/>
                      <a:gd name="T6" fmla="*/ 18 w 20"/>
                      <a:gd name="T7" fmla="*/ 7 h 13"/>
                      <a:gd name="T8" fmla="*/ 18 w 20"/>
                      <a:gd name="T9" fmla="*/ 5 h 13"/>
                      <a:gd name="T10" fmla="*/ 9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9" y="13"/>
                        </a:moveTo>
                        <a:cubicBezTo>
                          <a:pt x="9" y="13"/>
                          <a:pt x="8" y="11"/>
                          <a:pt x="8" y="11"/>
                        </a:cubicBezTo>
                        <a:cubicBezTo>
                          <a:pt x="9" y="11"/>
                          <a:pt x="10" y="11"/>
                          <a:pt x="10" y="11"/>
                        </a:cubicBezTo>
                        <a:cubicBezTo>
                          <a:pt x="12" y="6"/>
                          <a:pt x="18" y="7"/>
                          <a:pt x="18" y="7"/>
                        </a:cubicBezTo>
                        <a:cubicBezTo>
                          <a:pt x="20" y="6"/>
                          <a:pt x="18" y="5"/>
                          <a:pt x="18" y="5"/>
                        </a:cubicBezTo>
                        <a:cubicBezTo>
                          <a:pt x="18" y="0"/>
                          <a:pt x="0" y="5"/>
                          <a:pt x="9" y="13"/>
                        </a:cubicBezTo>
                        <a:close/>
                      </a:path>
                    </a:pathLst>
                  </a:custGeom>
                  <a:solidFill>
                    <a:srgbClr val="605D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34" name="Freeform 327"/>
                  <p:cNvSpPr>
                    <a:spLocks/>
                  </p:cNvSpPr>
                  <p:nvPr/>
                </p:nvSpPr>
                <p:spPr bwMode="auto">
                  <a:xfrm>
                    <a:off x="13109575" y="9305925"/>
                    <a:ext cx="171450" cy="174625"/>
                  </a:xfrm>
                  <a:custGeom>
                    <a:avLst/>
                    <a:gdLst>
                      <a:gd name="T0" fmla="*/ 108 w 108"/>
                      <a:gd name="T1" fmla="*/ 41 h 110"/>
                      <a:gd name="T2" fmla="*/ 68 w 108"/>
                      <a:gd name="T3" fmla="*/ 0 h 110"/>
                      <a:gd name="T4" fmla="*/ 0 w 108"/>
                      <a:gd name="T5" fmla="*/ 0 h 110"/>
                      <a:gd name="T6" fmla="*/ 27 w 108"/>
                      <a:gd name="T7" fmla="*/ 110 h 110"/>
                      <a:gd name="T8" fmla="*/ 81 w 108"/>
                      <a:gd name="T9" fmla="*/ 110 h 110"/>
                      <a:gd name="T10" fmla="*/ 108 w 108"/>
                      <a:gd name="T11" fmla="*/ 41 h 110"/>
                    </a:gdLst>
                    <a:ahLst/>
                    <a:cxnLst>
                      <a:cxn ang="0">
                        <a:pos x="T0" y="T1"/>
                      </a:cxn>
                      <a:cxn ang="0">
                        <a:pos x="T2" y="T3"/>
                      </a:cxn>
                      <a:cxn ang="0">
                        <a:pos x="T4" y="T5"/>
                      </a:cxn>
                      <a:cxn ang="0">
                        <a:pos x="T6" y="T7"/>
                      </a:cxn>
                      <a:cxn ang="0">
                        <a:pos x="T8" y="T9"/>
                      </a:cxn>
                      <a:cxn ang="0">
                        <a:pos x="T10" y="T11"/>
                      </a:cxn>
                    </a:cxnLst>
                    <a:rect l="0" t="0" r="r" b="b"/>
                    <a:pathLst>
                      <a:path w="108" h="110">
                        <a:moveTo>
                          <a:pt x="108" y="41"/>
                        </a:moveTo>
                        <a:lnTo>
                          <a:pt x="68" y="0"/>
                        </a:lnTo>
                        <a:lnTo>
                          <a:pt x="0" y="0"/>
                        </a:lnTo>
                        <a:lnTo>
                          <a:pt x="27" y="110"/>
                        </a:lnTo>
                        <a:lnTo>
                          <a:pt x="81" y="110"/>
                        </a:lnTo>
                        <a:lnTo>
                          <a:pt x="108" y="41"/>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35" name="Freeform 328"/>
                  <p:cNvSpPr>
                    <a:spLocks/>
                  </p:cNvSpPr>
                  <p:nvPr/>
                </p:nvSpPr>
                <p:spPr bwMode="auto">
                  <a:xfrm>
                    <a:off x="13195300" y="9196388"/>
                    <a:ext cx="85725" cy="174625"/>
                  </a:xfrm>
                  <a:custGeom>
                    <a:avLst/>
                    <a:gdLst>
                      <a:gd name="T0" fmla="*/ 41 w 54"/>
                      <a:gd name="T1" fmla="*/ 0 h 110"/>
                      <a:gd name="T2" fmla="*/ 0 w 54"/>
                      <a:gd name="T3" fmla="*/ 69 h 110"/>
                      <a:gd name="T4" fmla="*/ 27 w 54"/>
                      <a:gd name="T5" fmla="*/ 110 h 110"/>
                      <a:gd name="T6" fmla="*/ 54 w 54"/>
                      <a:gd name="T7" fmla="*/ 0 h 110"/>
                      <a:gd name="T8" fmla="*/ 41 w 54"/>
                      <a:gd name="T9" fmla="*/ 0 h 110"/>
                    </a:gdLst>
                    <a:ahLst/>
                    <a:cxnLst>
                      <a:cxn ang="0">
                        <a:pos x="T0" y="T1"/>
                      </a:cxn>
                      <a:cxn ang="0">
                        <a:pos x="T2" y="T3"/>
                      </a:cxn>
                      <a:cxn ang="0">
                        <a:pos x="T4" y="T5"/>
                      </a:cxn>
                      <a:cxn ang="0">
                        <a:pos x="T6" y="T7"/>
                      </a:cxn>
                      <a:cxn ang="0">
                        <a:pos x="T8" y="T9"/>
                      </a:cxn>
                    </a:cxnLst>
                    <a:rect l="0" t="0" r="r" b="b"/>
                    <a:pathLst>
                      <a:path w="54" h="110">
                        <a:moveTo>
                          <a:pt x="41" y="0"/>
                        </a:moveTo>
                        <a:lnTo>
                          <a:pt x="0" y="69"/>
                        </a:lnTo>
                        <a:lnTo>
                          <a:pt x="27" y="110"/>
                        </a:lnTo>
                        <a:lnTo>
                          <a:pt x="54" y="0"/>
                        </a:lnTo>
                        <a:lnTo>
                          <a:pt x="41" y="0"/>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36" name="Freeform 329"/>
                  <p:cNvSpPr>
                    <a:spLocks/>
                  </p:cNvSpPr>
                  <p:nvPr/>
                </p:nvSpPr>
                <p:spPr bwMode="auto">
                  <a:xfrm>
                    <a:off x="13109575" y="9218613"/>
                    <a:ext cx="85725" cy="152400"/>
                  </a:xfrm>
                  <a:custGeom>
                    <a:avLst/>
                    <a:gdLst>
                      <a:gd name="T0" fmla="*/ 54 w 54"/>
                      <a:gd name="T1" fmla="*/ 55 h 96"/>
                      <a:gd name="T2" fmla="*/ 14 w 54"/>
                      <a:gd name="T3" fmla="*/ 0 h 96"/>
                      <a:gd name="T4" fmla="*/ 0 w 54"/>
                      <a:gd name="T5" fmla="*/ 14 h 96"/>
                      <a:gd name="T6" fmla="*/ 27 w 54"/>
                      <a:gd name="T7" fmla="*/ 96 h 96"/>
                      <a:gd name="T8" fmla="*/ 54 w 54"/>
                      <a:gd name="T9" fmla="*/ 55 h 96"/>
                    </a:gdLst>
                    <a:ahLst/>
                    <a:cxnLst>
                      <a:cxn ang="0">
                        <a:pos x="T0" y="T1"/>
                      </a:cxn>
                      <a:cxn ang="0">
                        <a:pos x="T2" y="T3"/>
                      </a:cxn>
                      <a:cxn ang="0">
                        <a:pos x="T4" y="T5"/>
                      </a:cxn>
                      <a:cxn ang="0">
                        <a:pos x="T6" y="T7"/>
                      </a:cxn>
                      <a:cxn ang="0">
                        <a:pos x="T8" y="T9"/>
                      </a:cxn>
                    </a:cxnLst>
                    <a:rect l="0" t="0" r="r" b="b"/>
                    <a:pathLst>
                      <a:path w="54" h="96">
                        <a:moveTo>
                          <a:pt x="54" y="55"/>
                        </a:moveTo>
                        <a:lnTo>
                          <a:pt x="14" y="0"/>
                        </a:lnTo>
                        <a:lnTo>
                          <a:pt x="0" y="14"/>
                        </a:lnTo>
                        <a:lnTo>
                          <a:pt x="27" y="96"/>
                        </a:lnTo>
                        <a:lnTo>
                          <a:pt x="54" y="55"/>
                        </a:ln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37" name="Freeform 330"/>
                  <p:cNvSpPr>
                    <a:spLocks/>
                  </p:cNvSpPr>
                  <p:nvPr/>
                </p:nvSpPr>
                <p:spPr bwMode="auto">
                  <a:xfrm>
                    <a:off x="13152438" y="9305925"/>
                    <a:ext cx="85725" cy="239713"/>
                  </a:xfrm>
                  <a:custGeom>
                    <a:avLst/>
                    <a:gdLst>
                      <a:gd name="T0" fmla="*/ 27 w 54"/>
                      <a:gd name="T1" fmla="*/ 0 h 151"/>
                      <a:gd name="T2" fmla="*/ 54 w 54"/>
                      <a:gd name="T3" fmla="*/ 28 h 151"/>
                      <a:gd name="T4" fmla="*/ 41 w 54"/>
                      <a:gd name="T5" fmla="*/ 41 h 151"/>
                      <a:gd name="T6" fmla="*/ 54 w 54"/>
                      <a:gd name="T7" fmla="*/ 96 h 151"/>
                      <a:gd name="T8" fmla="*/ 27 w 54"/>
                      <a:gd name="T9" fmla="*/ 151 h 151"/>
                      <a:gd name="T10" fmla="*/ 14 w 54"/>
                      <a:gd name="T11" fmla="*/ 96 h 151"/>
                      <a:gd name="T12" fmla="*/ 14 w 54"/>
                      <a:gd name="T13" fmla="*/ 55 h 151"/>
                      <a:gd name="T14" fmla="*/ 0 w 54"/>
                      <a:gd name="T15" fmla="*/ 28 h 151"/>
                      <a:gd name="T16" fmla="*/ 27 w 54"/>
                      <a:gd name="T17"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151">
                        <a:moveTo>
                          <a:pt x="27" y="0"/>
                        </a:moveTo>
                        <a:lnTo>
                          <a:pt x="54" y="28"/>
                        </a:lnTo>
                        <a:lnTo>
                          <a:pt x="41" y="41"/>
                        </a:lnTo>
                        <a:lnTo>
                          <a:pt x="54" y="96"/>
                        </a:lnTo>
                        <a:lnTo>
                          <a:pt x="27" y="151"/>
                        </a:lnTo>
                        <a:lnTo>
                          <a:pt x="14" y="96"/>
                        </a:lnTo>
                        <a:lnTo>
                          <a:pt x="14" y="55"/>
                        </a:lnTo>
                        <a:lnTo>
                          <a:pt x="0" y="28"/>
                        </a:lnTo>
                        <a:lnTo>
                          <a:pt x="27" y="0"/>
                        </a:lnTo>
                        <a:close/>
                      </a:path>
                    </a:pathLst>
                  </a:custGeom>
                  <a:solidFill>
                    <a:srgbClr val="F79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38" name="Freeform 331"/>
                  <p:cNvSpPr>
                    <a:spLocks/>
                  </p:cNvSpPr>
                  <p:nvPr/>
                </p:nvSpPr>
                <p:spPr bwMode="auto">
                  <a:xfrm>
                    <a:off x="13195300" y="9196388"/>
                    <a:ext cx="128587" cy="349250"/>
                  </a:xfrm>
                  <a:custGeom>
                    <a:avLst/>
                    <a:gdLst>
                      <a:gd name="T0" fmla="*/ 4 w 6"/>
                      <a:gd name="T1" fmla="*/ 0 h 16"/>
                      <a:gd name="T2" fmla="*/ 0 w 6"/>
                      <a:gd name="T3" fmla="*/ 16 h 16"/>
                      <a:gd name="T4" fmla="*/ 6 w 6"/>
                      <a:gd name="T5" fmla="*/ 6 h 16"/>
                      <a:gd name="T6" fmla="*/ 3 w 6"/>
                      <a:gd name="T7" fmla="*/ 5 h 16"/>
                      <a:gd name="T8" fmla="*/ 6 w 6"/>
                      <a:gd name="T9" fmla="*/ 3 h 16"/>
                      <a:gd name="T10" fmla="*/ 4 w 6"/>
                      <a:gd name="T11" fmla="*/ 0 h 16"/>
                    </a:gdLst>
                    <a:ahLst/>
                    <a:cxnLst>
                      <a:cxn ang="0">
                        <a:pos x="T0" y="T1"/>
                      </a:cxn>
                      <a:cxn ang="0">
                        <a:pos x="T2" y="T3"/>
                      </a:cxn>
                      <a:cxn ang="0">
                        <a:pos x="T4" y="T5"/>
                      </a:cxn>
                      <a:cxn ang="0">
                        <a:pos x="T6" y="T7"/>
                      </a:cxn>
                      <a:cxn ang="0">
                        <a:pos x="T8" y="T9"/>
                      </a:cxn>
                      <a:cxn ang="0">
                        <a:pos x="T10" y="T11"/>
                      </a:cxn>
                    </a:cxnLst>
                    <a:rect l="0" t="0" r="r" b="b"/>
                    <a:pathLst>
                      <a:path w="6" h="16">
                        <a:moveTo>
                          <a:pt x="4" y="0"/>
                        </a:moveTo>
                        <a:cubicBezTo>
                          <a:pt x="0" y="16"/>
                          <a:pt x="0" y="16"/>
                          <a:pt x="0" y="16"/>
                        </a:cubicBezTo>
                        <a:cubicBezTo>
                          <a:pt x="0" y="16"/>
                          <a:pt x="6" y="7"/>
                          <a:pt x="6" y="6"/>
                        </a:cubicBezTo>
                        <a:cubicBezTo>
                          <a:pt x="5" y="5"/>
                          <a:pt x="3" y="5"/>
                          <a:pt x="3" y="5"/>
                        </a:cubicBezTo>
                        <a:cubicBezTo>
                          <a:pt x="3" y="5"/>
                          <a:pt x="6" y="4"/>
                          <a:pt x="6" y="3"/>
                        </a:cubicBezTo>
                        <a:cubicBezTo>
                          <a:pt x="6" y="2"/>
                          <a:pt x="4" y="0"/>
                          <a:pt x="4" y="0"/>
                        </a:cubicBezTo>
                        <a:close/>
                      </a:path>
                    </a:pathLst>
                  </a:custGeom>
                  <a:solidFill>
                    <a:srgbClr val="A3A2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39" name="Freeform 332"/>
                  <p:cNvSpPr>
                    <a:spLocks/>
                  </p:cNvSpPr>
                  <p:nvPr/>
                </p:nvSpPr>
                <p:spPr bwMode="auto">
                  <a:xfrm>
                    <a:off x="13066713" y="9240838"/>
                    <a:ext cx="128587" cy="304800"/>
                  </a:xfrm>
                  <a:custGeom>
                    <a:avLst/>
                    <a:gdLst>
                      <a:gd name="T0" fmla="*/ 2 w 6"/>
                      <a:gd name="T1" fmla="*/ 0 h 14"/>
                      <a:gd name="T2" fmla="*/ 6 w 6"/>
                      <a:gd name="T3" fmla="*/ 14 h 14"/>
                      <a:gd name="T4" fmla="*/ 1 w 6"/>
                      <a:gd name="T5" fmla="*/ 8 h 14"/>
                      <a:gd name="T6" fmla="*/ 2 w 6"/>
                      <a:gd name="T7" fmla="*/ 5 h 14"/>
                      <a:gd name="T8" fmla="*/ 0 w 6"/>
                      <a:gd name="T9" fmla="*/ 5 h 14"/>
                      <a:gd name="T10" fmla="*/ 2 w 6"/>
                      <a:gd name="T11" fmla="*/ 0 h 14"/>
                    </a:gdLst>
                    <a:ahLst/>
                    <a:cxnLst>
                      <a:cxn ang="0">
                        <a:pos x="T0" y="T1"/>
                      </a:cxn>
                      <a:cxn ang="0">
                        <a:pos x="T2" y="T3"/>
                      </a:cxn>
                      <a:cxn ang="0">
                        <a:pos x="T4" y="T5"/>
                      </a:cxn>
                      <a:cxn ang="0">
                        <a:pos x="T6" y="T7"/>
                      </a:cxn>
                      <a:cxn ang="0">
                        <a:pos x="T8" y="T9"/>
                      </a:cxn>
                      <a:cxn ang="0">
                        <a:pos x="T10" y="T11"/>
                      </a:cxn>
                    </a:cxnLst>
                    <a:rect l="0" t="0" r="r" b="b"/>
                    <a:pathLst>
                      <a:path w="6" h="14">
                        <a:moveTo>
                          <a:pt x="2" y="0"/>
                        </a:moveTo>
                        <a:cubicBezTo>
                          <a:pt x="6" y="14"/>
                          <a:pt x="6" y="14"/>
                          <a:pt x="6" y="14"/>
                        </a:cubicBezTo>
                        <a:cubicBezTo>
                          <a:pt x="6" y="14"/>
                          <a:pt x="1" y="8"/>
                          <a:pt x="1" y="8"/>
                        </a:cubicBezTo>
                        <a:cubicBezTo>
                          <a:pt x="0" y="7"/>
                          <a:pt x="2" y="5"/>
                          <a:pt x="2" y="5"/>
                        </a:cubicBezTo>
                        <a:cubicBezTo>
                          <a:pt x="2" y="5"/>
                          <a:pt x="1" y="5"/>
                          <a:pt x="0" y="5"/>
                        </a:cubicBezTo>
                        <a:cubicBezTo>
                          <a:pt x="0" y="4"/>
                          <a:pt x="2" y="0"/>
                          <a:pt x="2" y="0"/>
                        </a:cubicBezTo>
                        <a:close/>
                      </a:path>
                    </a:pathLst>
                  </a:custGeom>
                  <a:solidFill>
                    <a:srgbClr val="BCBA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grpSp>
            <p:grpSp>
              <p:nvGrpSpPr>
                <p:cNvPr id="39" name="Group 38"/>
                <p:cNvGrpSpPr>
                  <a:grpSpLocks noChangeAspect="1"/>
                </p:cNvGrpSpPr>
                <p:nvPr/>
              </p:nvGrpSpPr>
              <p:grpSpPr>
                <a:xfrm>
                  <a:off x="9843686" y="932505"/>
                  <a:ext cx="682469" cy="936000"/>
                  <a:chOff x="8636162" y="4378831"/>
                  <a:chExt cx="1066684" cy="1462947"/>
                </a:xfrm>
              </p:grpSpPr>
              <p:grpSp>
                <p:nvGrpSpPr>
                  <p:cNvPr id="82" name="Group 81"/>
                  <p:cNvGrpSpPr/>
                  <p:nvPr/>
                </p:nvGrpSpPr>
                <p:grpSpPr>
                  <a:xfrm>
                    <a:off x="8636162" y="4378831"/>
                    <a:ext cx="607930" cy="1462947"/>
                    <a:chOff x="8636162" y="4365780"/>
                    <a:chExt cx="607930" cy="1462947"/>
                  </a:xfrm>
                  <a:effectLst>
                    <a:outerShdw blurRad="76200" dir="13500000" sy="23000" kx="1200000" algn="br" rotWithShape="0">
                      <a:prstClr val="black">
                        <a:alpha val="20000"/>
                      </a:prstClr>
                    </a:outerShdw>
                  </a:effectLst>
                </p:grpSpPr>
                <p:sp>
                  <p:nvSpPr>
                    <p:cNvPr id="106" name="Freeform 429"/>
                    <p:cNvSpPr>
                      <a:spLocks/>
                    </p:cNvSpPr>
                    <p:nvPr/>
                  </p:nvSpPr>
                  <p:spPr bwMode="auto">
                    <a:xfrm>
                      <a:off x="9148986" y="4967181"/>
                      <a:ext cx="95106" cy="51282"/>
                    </a:xfrm>
                    <a:custGeom>
                      <a:avLst/>
                      <a:gdLst>
                        <a:gd name="T0" fmla="*/ 0 w 102"/>
                        <a:gd name="T1" fmla="*/ 8 h 55"/>
                        <a:gd name="T2" fmla="*/ 30 w 102"/>
                        <a:gd name="T3" fmla="*/ 11 h 55"/>
                        <a:gd name="T4" fmla="*/ 55 w 102"/>
                        <a:gd name="T5" fmla="*/ 0 h 55"/>
                        <a:gd name="T6" fmla="*/ 69 w 102"/>
                        <a:gd name="T7" fmla="*/ 16 h 55"/>
                        <a:gd name="T8" fmla="*/ 102 w 102"/>
                        <a:gd name="T9" fmla="*/ 27 h 55"/>
                        <a:gd name="T10" fmla="*/ 91 w 102"/>
                        <a:gd name="T11" fmla="*/ 41 h 55"/>
                        <a:gd name="T12" fmla="*/ 41 w 102"/>
                        <a:gd name="T13" fmla="*/ 55 h 55"/>
                        <a:gd name="T14" fmla="*/ 0 w 102"/>
                        <a:gd name="T15" fmla="*/ 38 h 55"/>
                        <a:gd name="T16" fmla="*/ 0 w 102"/>
                        <a:gd name="T17" fmla="*/ 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 h="55">
                          <a:moveTo>
                            <a:pt x="0" y="8"/>
                          </a:moveTo>
                          <a:lnTo>
                            <a:pt x="30" y="11"/>
                          </a:lnTo>
                          <a:lnTo>
                            <a:pt x="55" y="0"/>
                          </a:lnTo>
                          <a:lnTo>
                            <a:pt x="69" y="16"/>
                          </a:lnTo>
                          <a:lnTo>
                            <a:pt x="102" y="27"/>
                          </a:lnTo>
                          <a:lnTo>
                            <a:pt x="91" y="41"/>
                          </a:lnTo>
                          <a:lnTo>
                            <a:pt x="41" y="55"/>
                          </a:lnTo>
                          <a:lnTo>
                            <a:pt x="0" y="38"/>
                          </a:lnTo>
                          <a:lnTo>
                            <a:pt x="0" y="8"/>
                          </a:lnTo>
                          <a:close/>
                        </a:path>
                      </a:pathLst>
                    </a:custGeom>
                    <a:solidFill>
                      <a:srgbClr val="D6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07" name="Freeform 432"/>
                    <p:cNvSpPr>
                      <a:spLocks/>
                    </p:cNvSpPr>
                    <p:nvPr/>
                  </p:nvSpPr>
                  <p:spPr bwMode="auto">
                    <a:xfrm>
                      <a:off x="8752713" y="4578368"/>
                      <a:ext cx="121213" cy="148252"/>
                    </a:xfrm>
                    <a:custGeom>
                      <a:avLst/>
                      <a:gdLst>
                        <a:gd name="T0" fmla="*/ 42 w 47"/>
                        <a:gd name="T1" fmla="*/ 0 h 58"/>
                        <a:gd name="T2" fmla="*/ 43 w 47"/>
                        <a:gd name="T3" fmla="*/ 51 h 58"/>
                        <a:gd name="T4" fmla="*/ 35 w 47"/>
                        <a:gd name="T5" fmla="*/ 53 h 58"/>
                        <a:gd name="T6" fmla="*/ 5 w 47"/>
                        <a:gd name="T7" fmla="*/ 36 h 58"/>
                        <a:gd name="T8" fmla="*/ 12 w 47"/>
                        <a:gd name="T9" fmla="*/ 4 h 58"/>
                        <a:gd name="T10" fmla="*/ 42 w 47"/>
                        <a:gd name="T11" fmla="*/ 0 h 58"/>
                      </a:gdLst>
                      <a:ahLst/>
                      <a:cxnLst>
                        <a:cxn ang="0">
                          <a:pos x="T0" y="T1"/>
                        </a:cxn>
                        <a:cxn ang="0">
                          <a:pos x="T2" y="T3"/>
                        </a:cxn>
                        <a:cxn ang="0">
                          <a:pos x="T4" y="T5"/>
                        </a:cxn>
                        <a:cxn ang="0">
                          <a:pos x="T6" y="T7"/>
                        </a:cxn>
                        <a:cxn ang="0">
                          <a:pos x="T8" y="T9"/>
                        </a:cxn>
                        <a:cxn ang="0">
                          <a:pos x="T10" y="T11"/>
                        </a:cxn>
                      </a:cxnLst>
                      <a:rect l="0" t="0" r="r" b="b"/>
                      <a:pathLst>
                        <a:path w="47" h="58">
                          <a:moveTo>
                            <a:pt x="42" y="0"/>
                          </a:moveTo>
                          <a:cubicBezTo>
                            <a:pt x="42" y="0"/>
                            <a:pt x="37" y="44"/>
                            <a:pt x="43" y="51"/>
                          </a:cubicBezTo>
                          <a:cubicBezTo>
                            <a:pt x="47" y="56"/>
                            <a:pt x="38" y="52"/>
                            <a:pt x="35" y="53"/>
                          </a:cubicBezTo>
                          <a:cubicBezTo>
                            <a:pt x="18" y="58"/>
                            <a:pt x="0" y="45"/>
                            <a:pt x="5" y="36"/>
                          </a:cubicBezTo>
                          <a:cubicBezTo>
                            <a:pt x="12" y="26"/>
                            <a:pt x="12" y="4"/>
                            <a:pt x="12" y="4"/>
                          </a:cubicBezTo>
                          <a:lnTo>
                            <a:pt x="42" y="0"/>
                          </a:lnTo>
                          <a:close/>
                        </a:path>
                      </a:pathLst>
                    </a:custGeom>
                    <a:solidFill>
                      <a:srgbClr val="E5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08" name="Freeform 433"/>
                    <p:cNvSpPr>
                      <a:spLocks/>
                    </p:cNvSpPr>
                    <p:nvPr/>
                  </p:nvSpPr>
                  <p:spPr bwMode="auto">
                    <a:xfrm>
                      <a:off x="8695836" y="4432912"/>
                      <a:ext cx="220048" cy="234967"/>
                    </a:xfrm>
                    <a:custGeom>
                      <a:avLst/>
                      <a:gdLst>
                        <a:gd name="T0" fmla="*/ 75 w 85"/>
                        <a:gd name="T1" fmla="*/ 11 h 92"/>
                        <a:gd name="T2" fmla="*/ 75 w 85"/>
                        <a:gd name="T3" fmla="*/ 28 h 92"/>
                        <a:gd name="T4" fmla="*/ 85 w 85"/>
                        <a:gd name="T5" fmla="*/ 50 h 92"/>
                        <a:gd name="T6" fmla="*/ 75 w 85"/>
                        <a:gd name="T7" fmla="*/ 74 h 92"/>
                        <a:gd name="T8" fmla="*/ 20 w 85"/>
                        <a:gd name="T9" fmla="*/ 56 h 92"/>
                        <a:gd name="T10" fmla="*/ 75 w 85"/>
                        <a:gd name="T11" fmla="*/ 11 h 92"/>
                      </a:gdLst>
                      <a:ahLst/>
                      <a:cxnLst>
                        <a:cxn ang="0">
                          <a:pos x="T0" y="T1"/>
                        </a:cxn>
                        <a:cxn ang="0">
                          <a:pos x="T2" y="T3"/>
                        </a:cxn>
                        <a:cxn ang="0">
                          <a:pos x="T4" y="T5"/>
                        </a:cxn>
                        <a:cxn ang="0">
                          <a:pos x="T6" y="T7"/>
                        </a:cxn>
                        <a:cxn ang="0">
                          <a:pos x="T8" y="T9"/>
                        </a:cxn>
                        <a:cxn ang="0">
                          <a:pos x="T10" y="T11"/>
                        </a:cxn>
                      </a:cxnLst>
                      <a:rect l="0" t="0" r="r" b="b"/>
                      <a:pathLst>
                        <a:path w="85" h="92">
                          <a:moveTo>
                            <a:pt x="75" y="11"/>
                          </a:moveTo>
                          <a:cubicBezTo>
                            <a:pt x="75" y="11"/>
                            <a:pt x="76" y="14"/>
                            <a:pt x="75" y="28"/>
                          </a:cubicBezTo>
                          <a:cubicBezTo>
                            <a:pt x="73" y="43"/>
                            <a:pt x="84" y="45"/>
                            <a:pt x="85" y="50"/>
                          </a:cubicBezTo>
                          <a:cubicBezTo>
                            <a:pt x="85" y="55"/>
                            <a:pt x="72" y="48"/>
                            <a:pt x="75" y="74"/>
                          </a:cubicBezTo>
                          <a:cubicBezTo>
                            <a:pt x="75" y="78"/>
                            <a:pt x="39" y="92"/>
                            <a:pt x="20" y="56"/>
                          </a:cubicBezTo>
                          <a:cubicBezTo>
                            <a:pt x="0" y="21"/>
                            <a:pt x="75" y="0"/>
                            <a:pt x="75" y="11"/>
                          </a:cubicBezTo>
                          <a:close/>
                        </a:path>
                      </a:pathLst>
                    </a:custGeom>
                    <a:solidFill>
                      <a:srgbClr val="F4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09" name="Freeform 434"/>
                    <p:cNvSpPr>
                      <a:spLocks/>
                    </p:cNvSpPr>
                    <p:nvPr/>
                  </p:nvSpPr>
                  <p:spPr bwMode="auto">
                    <a:xfrm>
                      <a:off x="8669729" y="4365780"/>
                      <a:ext cx="248953" cy="235899"/>
                    </a:xfrm>
                    <a:custGeom>
                      <a:avLst/>
                      <a:gdLst>
                        <a:gd name="T0" fmla="*/ 25 w 96"/>
                        <a:gd name="T1" fmla="*/ 47 h 92"/>
                        <a:gd name="T2" fmla="*/ 37 w 96"/>
                        <a:gd name="T3" fmla="*/ 92 h 92"/>
                        <a:gd name="T4" fmla="*/ 36 w 96"/>
                        <a:gd name="T5" fmla="*/ 72 h 92"/>
                        <a:gd name="T6" fmla="*/ 51 w 96"/>
                        <a:gd name="T7" fmla="*/ 83 h 92"/>
                        <a:gd name="T8" fmla="*/ 84 w 96"/>
                        <a:gd name="T9" fmla="*/ 47 h 92"/>
                        <a:gd name="T10" fmla="*/ 88 w 96"/>
                        <a:gd name="T11" fmla="*/ 28 h 92"/>
                        <a:gd name="T12" fmla="*/ 25 w 96"/>
                        <a:gd name="T13" fmla="*/ 47 h 92"/>
                      </a:gdLst>
                      <a:ahLst/>
                      <a:cxnLst>
                        <a:cxn ang="0">
                          <a:pos x="T0" y="T1"/>
                        </a:cxn>
                        <a:cxn ang="0">
                          <a:pos x="T2" y="T3"/>
                        </a:cxn>
                        <a:cxn ang="0">
                          <a:pos x="T4" y="T5"/>
                        </a:cxn>
                        <a:cxn ang="0">
                          <a:pos x="T6" y="T7"/>
                        </a:cxn>
                        <a:cxn ang="0">
                          <a:pos x="T8" y="T9"/>
                        </a:cxn>
                        <a:cxn ang="0">
                          <a:pos x="T10" y="T11"/>
                        </a:cxn>
                        <a:cxn ang="0">
                          <a:pos x="T12" y="T13"/>
                        </a:cxn>
                      </a:cxnLst>
                      <a:rect l="0" t="0" r="r" b="b"/>
                      <a:pathLst>
                        <a:path w="96" h="92">
                          <a:moveTo>
                            <a:pt x="25" y="47"/>
                          </a:moveTo>
                          <a:cubicBezTo>
                            <a:pt x="25" y="47"/>
                            <a:pt x="5" y="76"/>
                            <a:pt x="37" y="92"/>
                          </a:cubicBezTo>
                          <a:cubicBezTo>
                            <a:pt x="37" y="92"/>
                            <a:pt x="33" y="72"/>
                            <a:pt x="36" y="72"/>
                          </a:cubicBezTo>
                          <a:cubicBezTo>
                            <a:pt x="40" y="71"/>
                            <a:pt x="51" y="83"/>
                            <a:pt x="51" y="83"/>
                          </a:cubicBezTo>
                          <a:cubicBezTo>
                            <a:pt x="46" y="60"/>
                            <a:pt x="84" y="47"/>
                            <a:pt x="84" y="47"/>
                          </a:cubicBezTo>
                          <a:cubicBezTo>
                            <a:pt x="96" y="41"/>
                            <a:pt x="88" y="28"/>
                            <a:pt x="88" y="28"/>
                          </a:cubicBezTo>
                          <a:cubicBezTo>
                            <a:pt x="74" y="0"/>
                            <a:pt x="0" y="30"/>
                            <a:pt x="25" y="47"/>
                          </a:cubicBezTo>
                          <a:close/>
                        </a:path>
                      </a:pathLst>
                    </a:custGeom>
                    <a:solidFill>
                      <a:srgbClr val="6B61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10" name="Freeform 435"/>
                    <p:cNvSpPr>
                      <a:spLocks/>
                    </p:cNvSpPr>
                    <p:nvPr/>
                  </p:nvSpPr>
                  <p:spPr bwMode="auto">
                    <a:xfrm>
                      <a:off x="8762969" y="4637110"/>
                      <a:ext cx="103498" cy="64336"/>
                    </a:xfrm>
                    <a:custGeom>
                      <a:avLst/>
                      <a:gdLst>
                        <a:gd name="T0" fmla="*/ 0 w 111"/>
                        <a:gd name="T1" fmla="*/ 19 h 69"/>
                        <a:gd name="T2" fmla="*/ 6 w 111"/>
                        <a:gd name="T3" fmla="*/ 0 h 69"/>
                        <a:gd name="T4" fmla="*/ 111 w 111"/>
                        <a:gd name="T5" fmla="*/ 38 h 69"/>
                        <a:gd name="T6" fmla="*/ 111 w 111"/>
                        <a:gd name="T7" fmla="*/ 69 h 69"/>
                        <a:gd name="T8" fmla="*/ 0 w 111"/>
                        <a:gd name="T9" fmla="*/ 19 h 69"/>
                      </a:gdLst>
                      <a:ahLst/>
                      <a:cxnLst>
                        <a:cxn ang="0">
                          <a:pos x="T0" y="T1"/>
                        </a:cxn>
                        <a:cxn ang="0">
                          <a:pos x="T2" y="T3"/>
                        </a:cxn>
                        <a:cxn ang="0">
                          <a:pos x="T4" y="T5"/>
                        </a:cxn>
                        <a:cxn ang="0">
                          <a:pos x="T6" y="T7"/>
                        </a:cxn>
                        <a:cxn ang="0">
                          <a:pos x="T8" y="T9"/>
                        </a:cxn>
                      </a:cxnLst>
                      <a:rect l="0" t="0" r="r" b="b"/>
                      <a:pathLst>
                        <a:path w="111" h="69">
                          <a:moveTo>
                            <a:pt x="0" y="19"/>
                          </a:moveTo>
                          <a:lnTo>
                            <a:pt x="6" y="0"/>
                          </a:lnTo>
                          <a:lnTo>
                            <a:pt x="111" y="38"/>
                          </a:lnTo>
                          <a:lnTo>
                            <a:pt x="111" y="69"/>
                          </a:lnTo>
                          <a:lnTo>
                            <a:pt x="0" y="19"/>
                          </a:lnTo>
                          <a:close/>
                        </a:path>
                      </a:pathLst>
                    </a:custGeom>
                    <a:solidFill>
                      <a:srgbClr val="E4E5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11" name="Freeform 436"/>
                    <p:cNvSpPr>
                      <a:spLocks/>
                    </p:cNvSpPr>
                    <p:nvPr/>
                  </p:nvSpPr>
                  <p:spPr bwMode="auto">
                    <a:xfrm>
                      <a:off x="8716349" y="5652502"/>
                      <a:ext cx="217251" cy="123078"/>
                    </a:xfrm>
                    <a:custGeom>
                      <a:avLst/>
                      <a:gdLst>
                        <a:gd name="T0" fmla="*/ 15 w 84"/>
                        <a:gd name="T1" fmla="*/ 48 h 48"/>
                        <a:gd name="T2" fmla="*/ 74 w 84"/>
                        <a:gd name="T3" fmla="*/ 16 h 48"/>
                        <a:gd name="T4" fmla="*/ 59 w 84"/>
                        <a:gd name="T5" fmla="*/ 6 h 48"/>
                        <a:gd name="T6" fmla="*/ 0 w 84"/>
                        <a:gd name="T7" fmla="*/ 37 h 48"/>
                        <a:gd name="T8" fmla="*/ 15 w 84"/>
                        <a:gd name="T9" fmla="*/ 48 h 48"/>
                      </a:gdLst>
                      <a:ahLst/>
                      <a:cxnLst>
                        <a:cxn ang="0">
                          <a:pos x="T0" y="T1"/>
                        </a:cxn>
                        <a:cxn ang="0">
                          <a:pos x="T2" y="T3"/>
                        </a:cxn>
                        <a:cxn ang="0">
                          <a:pos x="T4" y="T5"/>
                        </a:cxn>
                        <a:cxn ang="0">
                          <a:pos x="T6" y="T7"/>
                        </a:cxn>
                        <a:cxn ang="0">
                          <a:pos x="T8" y="T9"/>
                        </a:cxn>
                      </a:cxnLst>
                      <a:rect l="0" t="0" r="r" b="b"/>
                      <a:pathLst>
                        <a:path w="84" h="48">
                          <a:moveTo>
                            <a:pt x="15" y="48"/>
                          </a:moveTo>
                          <a:cubicBezTo>
                            <a:pt x="15" y="48"/>
                            <a:pt x="68" y="19"/>
                            <a:pt x="74" y="16"/>
                          </a:cubicBezTo>
                          <a:cubicBezTo>
                            <a:pt x="84" y="11"/>
                            <a:pt x="71" y="0"/>
                            <a:pt x="59" y="6"/>
                          </a:cubicBezTo>
                          <a:cubicBezTo>
                            <a:pt x="0" y="37"/>
                            <a:pt x="0" y="37"/>
                            <a:pt x="0" y="37"/>
                          </a:cubicBezTo>
                          <a:lnTo>
                            <a:pt x="15" y="48"/>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12" name="Freeform 437"/>
                    <p:cNvSpPr>
                      <a:spLocks/>
                    </p:cNvSpPr>
                    <p:nvPr/>
                  </p:nvSpPr>
                  <p:spPr bwMode="auto">
                    <a:xfrm>
                      <a:off x="8716349" y="5092125"/>
                      <a:ext cx="39161" cy="683454"/>
                    </a:xfrm>
                    <a:custGeom>
                      <a:avLst/>
                      <a:gdLst>
                        <a:gd name="T0" fmla="*/ 42 w 42"/>
                        <a:gd name="T1" fmla="*/ 733 h 733"/>
                        <a:gd name="T2" fmla="*/ 0 w 42"/>
                        <a:gd name="T3" fmla="*/ 703 h 733"/>
                        <a:gd name="T4" fmla="*/ 0 w 42"/>
                        <a:gd name="T5" fmla="*/ 0 h 733"/>
                        <a:gd name="T6" fmla="*/ 42 w 42"/>
                        <a:gd name="T7" fmla="*/ 17 h 733"/>
                        <a:gd name="T8" fmla="*/ 42 w 42"/>
                        <a:gd name="T9" fmla="*/ 733 h 733"/>
                      </a:gdLst>
                      <a:ahLst/>
                      <a:cxnLst>
                        <a:cxn ang="0">
                          <a:pos x="T0" y="T1"/>
                        </a:cxn>
                        <a:cxn ang="0">
                          <a:pos x="T2" y="T3"/>
                        </a:cxn>
                        <a:cxn ang="0">
                          <a:pos x="T4" y="T5"/>
                        </a:cxn>
                        <a:cxn ang="0">
                          <a:pos x="T6" y="T7"/>
                        </a:cxn>
                        <a:cxn ang="0">
                          <a:pos x="T8" y="T9"/>
                        </a:cxn>
                      </a:cxnLst>
                      <a:rect l="0" t="0" r="r" b="b"/>
                      <a:pathLst>
                        <a:path w="42" h="733">
                          <a:moveTo>
                            <a:pt x="42" y="733"/>
                          </a:moveTo>
                          <a:lnTo>
                            <a:pt x="0" y="703"/>
                          </a:lnTo>
                          <a:lnTo>
                            <a:pt x="0" y="0"/>
                          </a:lnTo>
                          <a:lnTo>
                            <a:pt x="42" y="17"/>
                          </a:lnTo>
                          <a:lnTo>
                            <a:pt x="42" y="733"/>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13" name="Freeform 438"/>
                    <p:cNvSpPr>
                      <a:spLocks/>
                    </p:cNvSpPr>
                    <p:nvPr/>
                  </p:nvSpPr>
                  <p:spPr bwMode="auto">
                    <a:xfrm>
                      <a:off x="8755510" y="5121030"/>
                      <a:ext cx="54080" cy="654550"/>
                    </a:xfrm>
                    <a:custGeom>
                      <a:avLst/>
                      <a:gdLst>
                        <a:gd name="T0" fmla="*/ 58 w 58"/>
                        <a:gd name="T1" fmla="*/ 27 h 702"/>
                        <a:gd name="T2" fmla="*/ 0 w 58"/>
                        <a:gd name="T3" fmla="*/ 0 h 702"/>
                        <a:gd name="T4" fmla="*/ 0 w 58"/>
                        <a:gd name="T5" fmla="*/ 702 h 702"/>
                        <a:gd name="T6" fmla="*/ 58 w 58"/>
                        <a:gd name="T7" fmla="*/ 669 h 702"/>
                        <a:gd name="T8" fmla="*/ 58 w 58"/>
                        <a:gd name="T9" fmla="*/ 27 h 702"/>
                      </a:gdLst>
                      <a:ahLst/>
                      <a:cxnLst>
                        <a:cxn ang="0">
                          <a:pos x="T0" y="T1"/>
                        </a:cxn>
                        <a:cxn ang="0">
                          <a:pos x="T2" y="T3"/>
                        </a:cxn>
                        <a:cxn ang="0">
                          <a:pos x="T4" y="T5"/>
                        </a:cxn>
                        <a:cxn ang="0">
                          <a:pos x="T6" y="T7"/>
                        </a:cxn>
                        <a:cxn ang="0">
                          <a:pos x="T8" y="T9"/>
                        </a:cxn>
                      </a:cxnLst>
                      <a:rect l="0" t="0" r="r" b="b"/>
                      <a:pathLst>
                        <a:path w="58" h="702">
                          <a:moveTo>
                            <a:pt x="58" y="27"/>
                          </a:moveTo>
                          <a:lnTo>
                            <a:pt x="0" y="0"/>
                          </a:lnTo>
                          <a:lnTo>
                            <a:pt x="0" y="702"/>
                          </a:lnTo>
                          <a:lnTo>
                            <a:pt x="58" y="669"/>
                          </a:lnTo>
                          <a:lnTo>
                            <a:pt x="58" y="27"/>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14" name="Freeform 439"/>
                    <p:cNvSpPr>
                      <a:spLocks/>
                    </p:cNvSpPr>
                    <p:nvPr/>
                  </p:nvSpPr>
                  <p:spPr bwMode="auto">
                    <a:xfrm>
                      <a:off x="8822643" y="5706581"/>
                      <a:ext cx="220048" cy="122145"/>
                    </a:xfrm>
                    <a:custGeom>
                      <a:avLst/>
                      <a:gdLst>
                        <a:gd name="T0" fmla="*/ 16 w 85"/>
                        <a:gd name="T1" fmla="*/ 48 h 48"/>
                        <a:gd name="T2" fmla="*/ 75 w 85"/>
                        <a:gd name="T3" fmla="*/ 17 h 48"/>
                        <a:gd name="T4" fmla="*/ 59 w 85"/>
                        <a:gd name="T5" fmla="*/ 6 h 48"/>
                        <a:gd name="T6" fmla="*/ 0 w 85"/>
                        <a:gd name="T7" fmla="*/ 38 h 48"/>
                        <a:gd name="T8" fmla="*/ 16 w 85"/>
                        <a:gd name="T9" fmla="*/ 48 h 48"/>
                      </a:gdLst>
                      <a:ahLst/>
                      <a:cxnLst>
                        <a:cxn ang="0">
                          <a:pos x="T0" y="T1"/>
                        </a:cxn>
                        <a:cxn ang="0">
                          <a:pos x="T2" y="T3"/>
                        </a:cxn>
                        <a:cxn ang="0">
                          <a:pos x="T4" y="T5"/>
                        </a:cxn>
                        <a:cxn ang="0">
                          <a:pos x="T6" y="T7"/>
                        </a:cxn>
                        <a:cxn ang="0">
                          <a:pos x="T8" y="T9"/>
                        </a:cxn>
                      </a:cxnLst>
                      <a:rect l="0" t="0" r="r" b="b"/>
                      <a:pathLst>
                        <a:path w="85" h="48">
                          <a:moveTo>
                            <a:pt x="16" y="48"/>
                          </a:moveTo>
                          <a:cubicBezTo>
                            <a:pt x="16" y="48"/>
                            <a:pt x="69" y="20"/>
                            <a:pt x="75" y="17"/>
                          </a:cubicBezTo>
                          <a:cubicBezTo>
                            <a:pt x="85" y="12"/>
                            <a:pt x="72" y="0"/>
                            <a:pt x="59" y="6"/>
                          </a:cubicBezTo>
                          <a:cubicBezTo>
                            <a:pt x="0" y="38"/>
                            <a:pt x="0" y="38"/>
                            <a:pt x="0" y="38"/>
                          </a:cubicBezTo>
                          <a:lnTo>
                            <a:pt x="16" y="48"/>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15" name="Freeform 440"/>
                    <p:cNvSpPr>
                      <a:spLocks/>
                    </p:cNvSpPr>
                    <p:nvPr/>
                  </p:nvSpPr>
                  <p:spPr bwMode="auto">
                    <a:xfrm>
                      <a:off x="8822643" y="5153664"/>
                      <a:ext cx="41026" cy="675063"/>
                    </a:xfrm>
                    <a:custGeom>
                      <a:avLst/>
                      <a:gdLst>
                        <a:gd name="T0" fmla="*/ 44 w 44"/>
                        <a:gd name="T1" fmla="*/ 724 h 724"/>
                        <a:gd name="T2" fmla="*/ 0 w 44"/>
                        <a:gd name="T3" fmla="*/ 697 h 724"/>
                        <a:gd name="T4" fmla="*/ 0 w 44"/>
                        <a:gd name="T5" fmla="*/ 0 h 724"/>
                        <a:gd name="T6" fmla="*/ 44 w 44"/>
                        <a:gd name="T7" fmla="*/ 19 h 724"/>
                        <a:gd name="T8" fmla="*/ 44 w 44"/>
                        <a:gd name="T9" fmla="*/ 724 h 724"/>
                      </a:gdLst>
                      <a:ahLst/>
                      <a:cxnLst>
                        <a:cxn ang="0">
                          <a:pos x="T0" y="T1"/>
                        </a:cxn>
                        <a:cxn ang="0">
                          <a:pos x="T2" y="T3"/>
                        </a:cxn>
                        <a:cxn ang="0">
                          <a:pos x="T4" y="T5"/>
                        </a:cxn>
                        <a:cxn ang="0">
                          <a:pos x="T6" y="T7"/>
                        </a:cxn>
                        <a:cxn ang="0">
                          <a:pos x="T8" y="T9"/>
                        </a:cxn>
                      </a:cxnLst>
                      <a:rect l="0" t="0" r="r" b="b"/>
                      <a:pathLst>
                        <a:path w="44" h="724">
                          <a:moveTo>
                            <a:pt x="44" y="724"/>
                          </a:moveTo>
                          <a:lnTo>
                            <a:pt x="0" y="697"/>
                          </a:lnTo>
                          <a:lnTo>
                            <a:pt x="0" y="0"/>
                          </a:lnTo>
                          <a:lnTo>
                            <a:pt x="44" y="19"/>
                          </a:lnTo>
                          <a:lnTo>
                            <a:pt x="44" y="724"/>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16" name="Freeform 441"/>
                    <p:cNvSpPr>
                      <a:spLocks/>
                    </p:cNvSpPr>
                    <p:nvPr/>
                  </p:nvSpPr>
                  <p:spPr bwMode="auto">
                    <a:xfrm>
                      <a:off x="8863669" y="5171380"/>
                      <a:ext cx="55012" cy="657347"/>
                    </a:xfrm>
                    <a:custGeom>
                      <a:avLst/>
                      <a:gdLst>
                        <a:gd name="T0" fmla="*/ 59 w 59"/>
                        <a:gd name="T1" fmla="*/ 28 h 705"/>
                        <a:gd name="T2" fmla="*/ 0 w 59"/>
                        <a:gd name="T3" fmla="*/ 0 h 705"/>
                        <a:gd name="T4" fmla="*/ 0 w 59"/>
                        <a:gd name="T5" fmla="*/ 705 h 705"/>
                        <a:gd name="T6" fmla="*/ 59 w 59"/>
                        <a:gd name="T7" fmla="*/ 675 h 705"/>
                        <a:gd name="T8" fmla="*/ 59 w 59"/>
                        <a:gd name="T9" fmla="*/ 28 h 705"/>
                      </a:gdLst>
                      <a:ahLst/>
                      <a:cxnLst>
                        <a:cxn ang="0">
                          <a:pos x="T0" y="T1"/>
                        </a:cxn>
                        <a:cxn ang="0">
                          <a:pos x="T2" y="T3"/>
                        </a:cxn>
                        <a:cxn ang="0">
                          <a:pos x="T4" y="T5"/>
                        </a:cxn>
                        <a:cxn ang="0">
                          <a:pos x="T6" y="T7"/>
                        </a:cxn>
                        <a:cxn ang="0">
                          <a:pos x="T8" y="T9"/>
                        </a:cxn>
                      </a:cxnLst>
                      <a:rect l="0" t="0" r="r" b="b"/>
                      <a:pathLst>
                        <a:path w="59" h="705">
                          <a:moveTo>
                            <a:pt x="59" y="28"/>
                          </a:moveTo>
                          <a:lnTo>
                            <a:pt x="0" y="0"/>
                          </a:lnTo>
                          <a:lnTo>
                            <a:pt x="0" y="705"/>
                          </a:lnTo>
                          <a:lnTo>
                            <a:pt x="59" y="675"/>
                          </a:lnTo>
                          <a:lnTo>
                            <a:pt x="59" y="28"/>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17" name="Freeform 442"/>
                    <p:cNvSpPr>
                      <a:spLocks/>
                    </p:cNvSpPr>
                    <p:nvPr/>
                  </p:nvSpPr>
                  <p:spPr bwMode="auto">
                    <a:xfrm>
                      <a:off x="8636162" y="4644569"/>
                      <a:ext cx="510027" cy="565971"/>
                    </a:xfrm>
                    <a:custGeom>
                      <a:avLst/>
                      <a:gdLst>
                        <a:gd name="T0" fmla="*/ 1 w 197"/>
                        <a:gd name="T1" fmla="*/ 67 h 221"/>
                        <a:gd name="T2" fmla="*/ 35 w 197"/>
                        <a:gd name="T3" fmla="*/ 3 h 221"/>
                        <a:gd name="T4" fmla="*/ 99 w 197"/>
                        <a:gd name="T5" fmla="*/ 25 h 221"/>
                        <a:gd name="T6" fmla="*/ 143 w 197"/>
                        <a:gd name="T7" fmla="*/ 116 h 221"/>
                        <a:gd name="T8" fmla="*/ 197 w 197"/>
                        <a:gd name="T9" fmla="*/ 128 h 221"/>
                        <a:gd name="T10" fmla="*/ 194 w 197"/>
                        <a:gd name="T11" fmla="*/ 144 h 221"/>
                        <a:gd name="T12" fmla="*/ 133 w 197"/>
                        <a:gd name="T13" fmla="*/ 143 h 221"/>
                        <a:gd name="T14" fmla="*/ 102 w 197"/>
                        <a:gd name="T15" fmla="*/ 104 h 221"/>
                        <a:gd name="T16" fmla="*/ 116 w 197"/>
                        <a:gd name="T17" fmla="*/ 213 h 221"/>
                        <a:gd name="T18" fmla="*/ 104 w 197"/>
                        <a:gd name="T19" fmla="*/ 221 h 221"/>
                        <a:gd name="T20" fmla="*/ 24 w 197"/>
                        <a:gd name="T21" fmla="*/ 181 h 221"/>
                        <a:gd name="T22" fmla="*/ 23 w 197"/>
                        <a:gd name="T23" fmla="*/ 102 h 221"/>
                        <a:gd name="T24" fmla="*/ 1 w 197"/>
                        <a:gd name="T25" fmla="*/ 67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221">
                          <a:moveTo>
                            <a:pt x="1" y="67"/>
                          </a:moveTo>
                          <a:cubicBezTo>
                            <a:pt x="0" y="58"/>
                            <a:pt x="25" y="4"/>
                            <a:pt x="35" y="3"/>
                          </a:cubicBezTo>
                          <a:cubicBezTo>
                            <a:pt x="50" y="0"/>
                            <a:pt x="88" y="18"/>
                            <a:pt x="99" y="25"/>
                          </a:cubicBezTo>
                          <a:cubicBezTo>
                            <a:pt x="117" y="37"/>
                            <a:pt x="136" y="113"/>
                            <a:pt x="143" y="116"/>
                          </a:cubicBezTo>
                          <a:cubicBezTo>
                            <a:pt x="149" y="119"/>
                            <a:pt x="197" y="128"/>
                            <a:pt x="197" y="128"/>
                          </a:cubicBezTo>
                          <a:cubicBezTo>
                            <a:pt x="194" y="144"/>
                            <a:pt x="194" y="144"/>
                            <a:pt x="194" y="144"/>
                          </a:cubicBezTo>
                          <a:cubicBezTo>
                            <a:pt x="194" y="144"/>
                            <a:pt x="139" y="145"/>
                            <a:pt x="133" y="143"/>
                          </a:cubicBezTo>
                          <a:cubicBezTo>
                            <a:pt x="126" y="141"/>
                            <a:pt x="102" y="104"/>
                            <a:pt x="102" y="104"/>
                          </a:cubicBezTo>
                          <a:cubicBezTo>
                            <a:pt x="102" y="104"/>
                            <a:pt x="110" y="208"/>
                            <a:pt x="116" y="213"/>
                          </a:cubicBezTo>
                          <a:cubicBezTo>
                            <a:pt x="104" y="221"/>
                            <a:pt x="104" y="221"/>
                            <a:pt x="104" y="221"/>
                          </a:cubicBezTo>
                          <a:cubicBezTo>
                            <a:pt x="24" y="181"/>
                            <a:pt x="24" y="181"/>
                            <a:pt x="24" y="181"/>
                          </a:cubicBezTo>
                          <a:cubicBezTo>
                            <a:pt x="28" y="142"/>
                            <a:pt x="23" y="102"/>
                            <a:pt x="23" y="102"/>
                          </a:cubicBezTo>
                          <a:cubicBezTo>
                            <a:pt x="23" y="102"/>
                            <a:pt x="1" y="78"/>
                            <a:pt x="1" y="6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grpSp>
              <p:grpSp>
                <p:nvGrpSpPr>
                  <p:cNvPr id="83" name="Group 82"/>
                  <p:cNvGrpSpPr/>
                  <p:nvPr/>
                </p:nvGrpSpPr>
                <p:grpSpPr>
                  <a:xfrm>
                    <a:off x="9135932" y="4383495"/>
                    <a:ext cx="566914" cy="1458283"/>
                    <a:chOff x="9135932" y="4383495"/>
                    <a:chExt cx="566914" cy="1458283"/>
                  </a:xfrm>
                  <a:effectLst>
                    <a:outerShdw blurRad="76200" dir="18900000" sy="23000" kx="-1200000" algn="bl" rotWithShape="0">
                      <a:prstClr val="black">
                        <a:alpha val="20000"/>
                      </a:prstClr>
                    </a:outerShdw>
                  </a:effectLst>
                </p:grpSpPr>
                <p:sp>
                  <p:nvSpPr>
                    <p:cNvPr id="84" name="Freeform 430"/>
                    <p:cNvSpPr>
                      <a:spLocks/>
                    </p:cNvSpPr>
                    <p:nvPr/>
                  </p:nvSpPr>
                  <p:spPr bwMode="auto">
                    <a:xfrm>
                      <a:off x="9182553" y="4961587"/>
                      <a:ext cx="82985" cy="33567"/>
                    </a:xfrm>
                    <a:custGeom>
                      <a:avLst/>
                      <a:gdLst>
                        <a:gd name="T0" fmla="*/ 58 w 89"/>
                        <a:gd name="T1" fmla="*/ 11 h 36"/>
                        <a:gd name="T2" fmla="*/ 16 w 89"/>
                        <a:gd name="T3" fmla="*/ 0 h 36"/>
                        <a:gd name="T4" fmla="*/ 0 w 89"/>
                        <a:gd name="T5" fmla="*/ 28 h 36"/>
                        <a:gd name="T6" fmla="*/ 11 w 89"/>
                        <a:gd name="T7" fmla="*/ 33 h 36"/>
                        <a:gd name="T8" fmla="*/ 25 w 89"/>
                        <a:gd name="T9" fmla="*/ 22 h 36"/>
                        <a:gd name="T10" fmla="*/ 44 w 89"/>
                        <a:gd name="T11" fmla="*/ 36 h 36"/>
                        <a:gd name="T12" fmla="*/ 89 w 89"/>
                        <a:gd name="T13" fmla="*/ 33 h 36"/>
                        <a:gd name="T14" fmla="*/ 58 w 89"/>
                        <a:gd name="T15" fmla="*/ 11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36">
                          <a:moveTo>
                            <a:pt x="58" y="11"/>
                          </a:moveTo>
                          <a:lnTo>
                            <a:pt x="16" y="0"/>
                          </a:lnTo>
                          <a:lnTo>
                            <a:pt x="0" y="28"/>
                          </a:lnTo>
                          <a:lnTo>
                            <a:pt x="11" y="33"/>
                          </a:lnTo>
                          <a:lnTo>
                            <a:pt x="25" y="22"/>
                          </a:lnTo>
                          <a:lnTo>
                            <a:pt x="44" y="36"/>
                          </a:lnTo>
                          <a:lnTo>
                            <a:pt x="89" y="33"/>
                          </a:lnTo>
                          <a:lnTo>
                            <a:pt x="58" y="11"/>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5" name="Rectangle 431"/>
                    <p:cNvSpPr>
                      <a:spLocks noChangeArrowheads="1"/>
                    </p:cNvSpPr>
                    <p:nvPr/>
                  </p:nvSpPr>
                  <p:spPr bwMode="auto">
                    <a:xfrm>
                      <a:off x="9135932" y="4969979"/>
                      <a:ext cx="14919" cy="41026"/>
                    </a:xfrm>
                    <a:prstGeom prst="rect">
                      <a:avLst/>
                    </a:prstGeom>
                    <a:solidFill>
                      <a:srgbClr val="E3E4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6" name="Freeform 443"/>
                    <p:cNvSpPr>
                      <a:spLocks/>
                    </p:cNvSpPr>
                    <p:nvPr/>
                  </p:nvSpPr>
                  <p:spPr bwMode="auto">
                    <a:xfrm>
                      <a:off x="9427776" y="5734551"/>
                      <a:ext cx="189279" cy="107227"/>
                    </a:xfrm>
                    <a:custGeom>
                      <a:avLst/>
                      <a:gdLst>
                        <a:gd name="T0" fmla="*/ 73 w 73"/>
                        <a:gd name="T1" fmla="*/ 4 h 42"/>
                        <a:gd name="T2" fmla="*/ 53 w 73"/>
                        <a:gd name="T3" fmla="*/ 18 h 42"/>
                        <a:gd name="T4" fmla="*/ 26 w 73"/>
                        <a:gd name="T5" fmla="*/ 37 h 42"/>
                        <a:gd name="T6" fmla="*/ 11 w 73"/>
                        <a:gd name="T7" fmla="*/ 26 h 42"/>
                        <a:gd name="T8" fmla="*/ 37 w 73"/>
                        <a:gd name="T9" fmla="*/ 9 h 42"/>
                        <a:gd name="T10" fmla="*/ 55 w 73"/>
                        <a:gd name="T11" fmla="*/ 0 h 42"/>
                        <a:gd name="T12" fmla="*/ 73 w 73"/>
                        <a:gd name="T13" fmla="*/ 4 h 42"/>
                      </a:gdLst>
                      <a:ahLst/>
                      <a:cxnLst>
                        <a:cxn ang="0">
                          <a:pos x="T0" y="T1"/>
                        </a:cxn>
                        <a:cxn ang="0">
                          <a:pos x="T2" y="T3"/>
                        </a:cxn>
                        <a:cxn ang="0">
                          <a:pos x="T4" y="T5"/>
                        </a:cxn>
                        <a:cxn ang="0">
                          <a:pos x="T6" y="T7"/>
                        </a:cxn>
                        <a:cxn ang="0">
                          <a:pos x="T8" y="T9"/>
                        </a:cxn>
                        <a:cxn ang="0">
                          <a:pos x="T10" y="T11"/>
                        </a:cxn>
                        <a:cxn ang="0">
                          <a:pos x="T12" y="T13"/>
                        </a:cxn>
                      </a:cxnLst>
                      <a:rect l="0" t="0" r="r" b="b"/>
                      <a:pathLst>
                        <a:path w="73" h="42">
                          <a:moveTo>
                            <a:pt x="73" y="4"/>
                          </a:moveTo>
                          <a:cubicBezTo>
                            <a:pt x="53" y="18"/>
                            <a:pt x="53" y="18"/>
                            <a:pt x="53" y="18"/>
                          </a:cubicBezTo>
                          <a:cubicBezTo>
                            <a:pt x="53" y="18"/>
                            <a:pt x="31" y="33"/>
                            <a:pt x="26" y="37"/>
                          </a:cubicBezTo>
                          <a:cubicBezTo>
                            <a:pt x="18" y="42"/>
                            <a:pt x="0" y="32"/>
                            <a:pt x="11" y="26"/>
                          </a:cubicBezTo>
                          <a:cubicBezTo>
                            <a:pt x="18" y="22"/>
                            <a:pt x="37" y="9"/>
                            <a:pt x="37" y="9"/>
                          </a:cubicBezTo>
                          <a:cubicBezTo>
                            <a:pt x="55" y="0"/>
                            <a:pt x="55" y="0"/>
                            <a:pt x="55" y="0"/>
                          </a:cubicBezTo>
                          <a:lnTo>
                            <a:pt x="73" y="4"/>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7" name="Freeform 444"/>
                    <p:cNvSpPr>
                      <a:spLocks/>
                    </p:cNvSpPr>
                    <p:nvPr/>
                  </p:nvSpPr>
                  <p:spPr bwMode="auto">
                    <a:xfrm>
                      <a:off x="9311225" y="5675810"/>
                      <a:ext cx="189279" cy="107227"/>
                    </a:xfrm>
                    <a:custGeom>
                      <a:avLst/>
                      <a:gdLst>
                        <a:gd name="T0" fmla="*/ 73 w 73"/>
                        <a:gd name="T1" fmla="*/ 4 h 42"/>
                        <a:gd name="T2" fmla="*/ 53 w 73"/>
                        <a:gd name="T3" fmla="*/ 18 h 42"/>
                        <a:gd name="T4" fmla="*/ 26 w 73"/>
                        <a:gd name="T5" fmla="*/ 37 h 42"/>
                        <a:gd name="T6" fmla="*/ 11 w 73"/>
                        <a:gd name="T7" fmla="*/ 26 h 42"/>
                        <a:gd name="T8" fmla="*/ 37 w 73"/>
                        <a:gd name="T9" fmla="*/ 9 h 42"/>
                        <a:gd name="T10" fmla="*/ 55 w 73"/>
                        <a:gd name="T11" fmla="*/ 0 h 42"/>
                        <a:gd name="T12" fmla="*/ 73 w 73"/>
                        <a:gd name="T13" fmla="*/ 4 h 42"/>
                      </a:gdLst>
                      <a:ahLst/>
                      <a:cxnLst>
                        <a:cxn ang="0">
                          <a:pos x="T0" y="T1"/>
                        </a:cxn>
                        <a:cxn ang="0">
                          <a:pos x="T2" y="T3"/>
                        </a:cxn>
                        <a:cxn ang="0">
                          <a:pos x="T4" y="T5"/>
                        </a:cxn>
                        <a:cxn ang="0">
                          <a:pos x="T6" y="T7"/>
                        </a:cxn>
                        <a:cxn ang="0">
                          <a:pos x="T8" y="T9"/>
                        </a:cxn>
                        <a:cxn ang="0">
                          <a:pos x="T10" y="T11"/>
                        </a:cxn>
                        <a:cxn ang="0">
                          <a:pos x="T12" y="T13"/>
                        </a:cxn>
                      </a:cxnLst>
                      <a:rect l="0" t="0" r="r" b="b"/>
                      <a:pathLst>
                        <a:path w="73" h="42">
                          <a:moveTo>
                            <a:pt x="73" y="4"/>
                          </a:moveTo>
                          <a:cubicBezTo>
                            <a:pt x="53" y="18"/>
                            <a:pt x="53" y="18"/>
                            <a:pt x="53" y="18"/>
                          </a:cubicBezTo>
                          <a:cubicBezTo>
                            <a:pt x="53" y="18"/>
                            <a:pt x="31" y="33"/>
                            <a:pt x="26" y="37"/>
                          </a:cubicBezTo>
                          <a:cubicBezTo>
                            <a:pt x="18" y="42"/>
                            <a:pt x="0" y="32"/>
                            <a:pt x="11" y="26"/>
                          </a:cubicBezTo>
                          <a:cubicBezTo>
                            <a:pt x="18" y="22"/>
                            <a:pt x="37" y="9"/>
                            <a:pt x="37" y="9"/>
                          </a:cubicBezTo>
                          <a:cubicBezTo>
                            <a:pt x="55" y="0"/>
                            <a:pt x="55" y="0"/>
                            <a:pt x="55" y="0"/>
                          </a:cubicBezTo>
                          <a:lnTo>
                            <a:pt x="73" y="4"/>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8" name="Freeform 445"/>
                    <p:cNvSpPr>
                      <a:spLocks/>
                    </p:cNvSpPr>
                    <p:nvPr/>
                  </p:nvSpPr>
                  <p:spPr bwMode="auto">
                    <a:xfrm>
                      <a:off x="9449221" y="5056691"/>
                      <a:ext cx="51283" cy="662009"/>
                    </a:xfrm>
                    <a:custGeom>
                      <a:avLst/>
                      <a:gdLst>
                        <a:gd name="T0" fmla="*/ 0 w 55"/>
                        <a:gd name="T1" fmla="*/ 710 h 710"/>
                        <a:gd name="T2" fmla="*/ 55 w 55"/>
                        <a:gd name="T3" fmla="*/ 672 h 710"/>
                        <a:gd name="T4" fmla="*/ 55 w 55"/>
                        <a:gd name="T5" fmla="*/ 14 h 710"/>
                        <a:gd name="T6" fmla="*/ 0 w 55"/>
                        <a:gd name="T7" fmla="*/ 0 h 710"/>
                        <a:gd name="T8" fmla="*/ 0 w 55"/>
                        <a:gd name="T9" fmla="*/ 710 h 710"/>
                      </a:gdLst>
                      <a:ahLst/>
                      <a:cxnLst>
                        <a:cxn ang="0">
                          <a:pos x="T0" y="T1"/>
                        </a:cxn>
                        <a:cxn ang="0">
                          <a:pos x="T2" y="T3"/>
                        </a:cxn>
                        <a:cxn ang="0">
                          <a:pos x="T4" y="T5"/>
                        </a:cxn>
                        <a:cxn ang="0">
                          <a:pos x="T6" y="T7"/>
                        </a:cxn>
                        <a:cxn ang="0">
                          <a:pos x="T8" y="T9"/>
                        </a:cxn>
                      </a:cxnLst>
                      <a:rect l="0" t="0" r="r" b="b"/>
                      <a:pathLst>
                        <a:path w="55" h="710">
                          <a:moveTo>
                            <a:pt x="0" y="710"/>
                          </a:moveTo>
                          <a:lnTo>
                            <a:pt x="55" y="672"/>
                          </a:lnTo>
                          <a:lnTo>
                            <a:pt x="55" y="14"/>
                          </a:lnTo>
                          <a:lnTo>
                            <a:pt x="0" y="0"/>
                          </a:lnTo>
                          <a:lnTo>
                            <a:pt x="0" y="710"/>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9" name="Freeform 446"/>
                    <p:cNvSpPr>
                      <a:spLocks/>
                    </p:cNvSpPr>
                    <p:nvPr/>
                  </p:nvSpPr>
                  <p:spPr bwMode="auto">
                    <a:xfrm>
                      <a:off x="9407263" y="5046435"/>
                      <a:ext cx="41959" cy="672265"/>
                    </a:xfrm>
                    <a:custGeom>
                      <a:avLst/>
                      <a:gdLst>
                        <a:gd name="T0" fmla="*/ 0 w 45"/>
                        <a:gd name="T1" fmla="*/ 0 h 721"/>
                        <a:gd name="T2" fmla="*/ 45 w 45"/>
                        <a:gd name="T3" fmla="*/ 11 h 721"/>
                        <a:gd name="T4" fmla="*/ 45 w 45"/>
                        <a:gd name="T5" fmla="*/ 721 h 721"/>
                        <a:gd name="T6" fmla="*/ 0 w 45"/>
                        <a:gd name="T7" fmla="*/ 700 h 721"/>
                        <a:gd name="T8" fmla="*/ 0 w 45"/>
                        <a:gd name="T9" fmla="*/ 0 h 721"/>
                      </a:gdLst>
                      <a:ahLst/>
                      <a:cxnLst>
                        <a:cxn ang="0">
                          <a:pos x="T0" y="T1"/>
                        </a:cxn>
                        <a:cxn ang="0">
                          <a:pos x="T2" y="T3"/>
                        </a:cxn>
                        <a:cxn ang="0">
                          <a:pos x="T4" y="T5"/>
                        </a:cxn>
                        <a:cxn ang="0">
                          <a:pos x="T6" y="T7"/>
                        </a:cxn>
                        <a:cxn ang="0">
                          <a:pos x="T8" y="T9"/>
                        </a:cxn>
                      </a:cxnLst>
                      <a:rect l="0" t="0" r="r" b="b"/>
                      <a:pathLst>
                        <a:path w="45" h="721">
                          <a:moveTo>
                            <a:pt x="0" y="0"/>
                          </a:moveTo>
                          <a:lnTo>
                            <a:pt x="45" y="11"/>
                          </a:lnTo>
                          <a:lnTo>
                            <a:pt x="45" y="721"/>
                          </a:lnTo>
                          <a:lnTo>
                            <a:pt x="0" y="700"/>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90" name="Freeform 447"/>
                    <p:cNvSpPr>
                      <a:spLocks/>
                    </p:cNvSpPr>
                    <p:nvPr/>
                  </p:nvSpPr>
                  <p:spPr bwMode="auto">
                    <a:xfrm>
                      <a:off x="9564840" y="5161121"/>
                      <a:ext cx="52215" cy="619118"/>
                    </a:xfrm>
                    <a:custGeom>
                      <a:avLst/>
                      <a:gdLst>
                        <a:gd name="T0" fmla="*/ 0 w 56"/>
                        <a:gd name="T1" fmla="*/ 664 h 664"/>
                        <a:gd name="T2" fmla="*/ 56 w 56"/>
                        <a:gd name="T3" fmla="*/ 626 h 664"/>
                        <a:gd name="T4" fmla="*/ 56 w 56"/>
                        <a:gd name="T5" fmla="*/ 22 h 664"/>
                        <a:gd name="T6" fmla="*/ 0 w 56"/>
                        <a:gd name="T7" fmla="*/ 0 h 664"/>
                        <a:gd name="T8" fmla="*/ 0 w 56"/>
                        <a:gd name="T9" fmla="*/ 664 h 664"/>
                      </a:gdLst>
                      <a:ahLst/>
                      <a:cxnLst>
                        <a:cxn ang="0">
                          <a:pos x="T0" y="T1"/>
                        </a:cxn>
                        <a:cxn ang="0">
                          <a:pos x="T2" y="T3"/>
                        </a:cxn>
                        <a:cxn ang="0">
                          <a:pos x="T4" y="T5"/>
                        </a:cxn>
                        <a:cxn ang="0">
                          <a:pos x="T6" y="T7"/>
                        </a:cxn>
                        <a:cxn ang="0">
                          <a:pos x="T8" y="T9"/>
                        </a:cxn>
                      </a:cxnLst>
                      <a:rect l="0" t="0" r="r" b="b"/>
                      <a:pathLst>
                        <a:path w="56" h="664">
                          <a:moveTo>
                            <a:pt x="0" y="664"/>
                          </a:moveTo>
                          <a:lnTo>
                            <a:pt x="56" y="626"/>
                          </a:lnTo>
                          <a:lnTo>
                            <a:pt x="56" y="22"/>
                          </a:lnTo>
                          <a:lnTo>
                            <a:pt x="0" y="0"/>
                          </a:lnTo>
                          <a:lnTo>
                            <a:pt x="0" y="664"/>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91" name="Freeform 448"/>
                    <p:cNvSpPr>
                      <a:spLocks/>
                    </p:cNvSpPr>
                    <p:nvPr/>
                  </p:nvSpPr>
                  <p:spPr bwMode="auto">
                    <a:xfrm>
                      <a:off x="9523814" y="5107975"/>
                      <a:ext cx="41026" cy="672265"/>
                    </a:xfrm>
                    <a:custGeom>
                      <a:avLst/>
                      <a:gdLst>
                        <a:gd name="T0" fmla="*/ 0 w 44"/>
                        <a:gd name="T1" fmla="*/ 0 h 721"/>
                        <a:gd name="T2" fmla="*/ 44 w 44"/>
                        <a:gd name="T3" fmla="*/ 11 h 721"/>
                        <a:gd name="T4" fmla="*/ 44 w 44"/>
                        <a:gd name="T5" fmla="*/ 721 h 721"/>
                        <a:gd name="T6" fmla="*/ 0 w 44"/>
                        <a:gd name="T7" fmla="*/ 697 h 721"/>
                        <a:gd name="T8" fmla="*/ 0 w 44"/>
                        <a:gd name="T9" fmla="*/ 0 h 721"/>
                      </a:gdLst>
                      <a:ahLst/>
                      <a:cxnLst>
                        <a:cxn ang="0">
                          <a:pos x="T0" y="T1"/>
                        </a:cxn>
                        <a:cxn ang="0">
                          <a:pos x="T2" y="T3"/>
                        </a:cxn>
                        <a:cxn ang="0">
                          <a:pos x="T4" y="T5"/>
                        </a:cxn>
                        <a:cxn ang="0">
                          <a:pos x="T6" y="T7"/>
                        </a:cxn>
                        <a:cxn ang="0">
                          <a:pos x="T8" y="T9"/>
                        </a:cxn>
                      </a:cxnLst>
                      <a:rect l="0" t="0" r="r" b="b"/>
                      <a:pathLst>
                        <a:path w="44" h="721">
                          <a:moveTo>
                            <a:pt x="0" y="0"/>
                          </a:moveTo>
                          <a:lnTo>
                            <a:pt x="44" y="11"/>
                          </a:lnTo>
                          <a:lnTo>
                            <a:pt x="44" y="721"/>
                          </a:lnTo>
                          <a:lnTo>
                            <a:pt x="0" y="697"/>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92" name="Freeform 449"/>
                    <p:cNvSpPr>
                      <a:spLocks/>
                    </p:cNvSpPr>
                    <p:nvPr/>
                  </p:nvSpPr>
                  <p:spPr bwMode="auto">
                    <a:xfrm>
                      <a:off x="9643162" y="5228252"/>
                      <a:ext cx="41026" cy="104430"/>
                    </a:xfrm>
                    <a:custGeom>
                      <a:avLst/>
                      <a:gdLst>
                        <a:gd name="T0" fmla="*/ 5 w 44"/>
                        <a:gd name="T1" fmla="*/ 0 h 112"/>
                        <a:gd name="T2" fmla="*/ 0 w 44"/>
                        <a:gd name="T3" fmla="*/ 30 h 112"/>
                        <a:gd name="T4" fmla="*/ 5 w 44"/>
                        <a:gd name="T5" fmla="*/ 60 h 112"/>
                        <a:gd name="T6" fmla="*/ 16 w 44"/>
                        <a:gd name="T7" fmla="*/ 60 h 112"/>
                        <a:gd name="T8" fmla="*/ 16 w 44"/>
                        <a:gd name="T9" fmla="*/ 35 h 112"/>
                        <a:gd name="T10" fmla="*/ 27 w 44"/>
                        <a:gd name="T11" fmla="*/ 66 h 112"/>
                        <a:gd name="T12" fmla="*/ 16 w 44"/>
                        <a:gd name="T13" fmla="*/ 109 h 112"/>
                        <a:gd name="T14" fmla="*/ 22 w 44"/>
                        <a:gd name="T15" fmla="*/ 112 h 112"/>
                        <a:gd name="T16" fmla="*/ 44 w 44"/>
                        <a:gd name="T17" fmla="*/ 57 h 112"/>
                        <a:gd name="T18" fmla="*/ 36 w 44"/>
                        <a:gd name="T19" fmla="*/ 2 h 112"/>
                        <a:gd name="T20" fmla="*/ 5 w 44"/>
                        <a:gd name="T21"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112">
                          <a:moveTo>
                            <a:pt x="5" y="0"/>
                          </a:moveTo>
                          <a:lnTo>
                            <a:pt x="0" y="30"/>
                          </a:lnTo>
                          <a:lnTo>
                            <a:pt x="5" y="60"/>
                          </a:lnTo>
                          <a:lnTo>
                            <a:pt x="16" y="60"/>
                          </a:lnTo>
                          <a:lnTo>
                            <a:pt x="16" y="35"/>
                          </a:lnTo>
                          <a:lnTo>
                            <a:pt x="27" y="66"/>
                          </a:lnTo>
                          <a:lnTo>
                            <a:pt x="16" y="109"/>
                          </a:lnTo>
                          <a:lnTo>
                            <a:pt x="22" y="112"/>
                          </a:lnTo>
                          <a:lnTo>
                            <a:pt x="44" y="57"/>
                          </a:lnTo>
                          <a:lnTo>
                            <a:pt x="36" y="2"/>
                          </a:lnTo>
                          <a:lnTo>
                            <a:pt x="5" y="0"/>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93" name="Freeform 450"/>
                    <p:cNvSpPr>
                      <a:spLocks/>
                    </p:cNvSpPr>
                    <p:nvPr/>
                  </p:nvSpPr>
                  <p:spPr bwMode="auto">
                    <a:xfrm>
                      <a:off x="9645027" y="5204944"/>
                      <a:ext cx="36364" cy="35431"/>
                    </a:xfrm>
                    <a:custGeom>
                      <a:avLst/>
                      <a:gdLst>
                        <a:gd name="T0" fmla="*/ 0 w 39"/>
                        <a:gd name="T1" fmla="*/ 0 h 38"/>
                        <a:gd name="T2" fmla="*/ 0 w 39"/>
                        <a:gd name="T3" fmla="*/ 27 h 38"/>
                        <a:gd name="T4" fmla="*/ 37 w 39"/>
                        <a:gd name="T5" fmla="*/ 38 h 38"/>
                        <a:gd name="T6" fmla="*/ 39 w 39"/>
                        <a:gd name="T7" fmla="*/ 11 h 38"/>
                        <a:gd name="T8" fmla="*/ 0 w 39"/>
                        <a:gd name="T9" fmla="*/ 0 h 38"/>
                      </a:gdLst>
                      <a:ahLst/>
                      <a:cxnLst>
                        <a:cxn ang="0">
                          <a:pos x="T0" y="T1"/>
                        </a:cxn>
                        <a:cxn ang="0">
                          <a:pos x="T2" y="T3"/>
                        </a:cxn>
                        <a:cxn ang="0">
                          <a:pos x="T4" y="T5"/>
                        </a:cxn>
                        <a:cxn ang="0">
                          <a:pos x="T6" y="T7"/>
                        </a:cxn>
                        <a:cxn ang="0">
                          <a:pos x="T8" y="T9"/>
                        </a:cxn>
                      </a:cxnLst>
                      <a:rect l="0" t="0" r="r" b="b"/>
                      <a:pathLst>
                        <a:path w="39" h="38">
                          <a:moveTo>
                            <a:pt x="0" y="0"/>
                          </a:moveTo>
                          <a:lnTo>
                            <a:pt x="0" y="27"/>
                          </a:lnTo>
                          <a:lnTo>
                            <a:pt x="37" y="38"/>
                          </a:lnTo>
                          <a:lnTo>
                            <a:pt x="39" y="11"/>
                          </a:lnTo>
                          <a:lnTo>
                            <a:pt x="0" y="0"/>
                          </a:lnTo>
                          <a:close/>
                        </a:path>
                      </a:pathLst>
                    </a:custGeom>
                    <a:solidFill>
                      <a:srgbClr val="E8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94" name="Freeform 451"/>
                    <p:cNvSpPr>
                      <a:spLocks/>
                    </p:cNvSpPr>
                    <p:nvPr/>
                  </p:nvSpPr>
                  <p:spPr bwMode="auto">
                    <a:xfrm>
                      <a:off x="9229173" y="4961586"/>
                      <a:ext cx="27972" cy="39161"/>
                    </a:xfrm>
                    <a:custGeom>
                      <a:avLst/>
                      <a:gdLst>
                        <a:gd name="T0" fmla="*/ 14 w 30"/>
                        <a:gd name="T1" fmla="*/ 0 h 42"/>
                        <a:gd name="T2" fmla="*/ 0 w 30"/>
                        <a:gd name="T3" fmla="*/ 6 h 42"/>
                        <a:gd name="T4" fmla="*/ 22 w 30"/>
                        <a:gd name="T5" fmla="*/ 42 h 42"/>
                        <a:gd name="T6" fmla="*/ 30 w 30"/>
                        <a:gd name="T7" fmla="*/ 33 h 42"/>
                        <a:gd name="T8" fmla="*/ 14 w 30"/>
                        <a:gd name="T9" fmla="*/ 0 h 42"/>
                      </a:gdLst>
                      <a:ahLst/>
                      <a:cxnLst>
                        <a:cxn ang="0">
                          <a:pos x="T0" y="T1"/>
                        </a:cxn>
                        <a:cxn ang="0">
                          <a:pos x="T2" y="T3"/>
                        </a:cxn>
                        <a:cxn ang="0">
                          <a:pos x="T4" y="T5"/>
                        </a:cxn>
                        <a:cxn ang="0">
                          <a:pos x="T6" y="T7"/>
                        </a:cxn>
                        <a:cxn ang="0">
                          <a:pos x="T8" y="T9"/>
                        </a:cxn>
                      </a:cxnLst>
                      <a:rect l="0" t="0" r="r" b="b"/>
                      <a:pathLst>
                        <a:path w="30" h="42">
                          <a:moveTo>
                            <a:pt x="14" y="0"/>
                          </a:moveTo>
                          <a:lnTo>
                            <a:pt x="0" y="6"/>
                          </a:lnTo>
                          <a:lnTo>
                            <a:pt x="22" y="42"/>
                          </a:lnTo>
                          <a:lnTo>
                            <a:pt x="30" y="33"/>
                          </a:lnTo>
                          <a:lnTo>
                            <a:pt x="14" y="0"/>
                          </a:lnTo>
                          <a:close/>
                        </a:path>
                      </a:pathLst>
                    </a:custGeom>
                    <a:solidFill>
                      <a:srgbClr val="E8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95" name="Freeform 452"/>
                    <p:cNvSpPr>
                      <a:spLocks/>
                    </p:cNvSpPr>
                    <p:nvPr/>
                  </p:nvSpPr>
                  <p:spPr bwMode="auto">
                    <a:xfrm>
                      <a:off x="9236634" y="4629649"/>
                      <a:ext cx="276925" cy="524013"/>
                    </a:xfrm>
                    <a:custGeom>
                      <a:avLst/>
                      <a:gdLst>
                        <a:gd name="T0" fmla="*/ 107 w 107"/>
                        <a:gd name="T1" fmla="*/ 205 h 205"/>
                        <a:gd name="T2" fmla="*/ 107 w 107"/>
                        <a:gd name="T3" fmla="*/ 2 h 205"/>
                        <a:gd name="T4" fmla="*/ 87 w 107"/>
                        <a:gd name="T5" fmla="*/ 2 h 205"/>
                        <a:gd name="T6" fmla="*/ 47 w 107"/>
                        <a:gd name="T7" fmla="*/ 76 h 205"/>
                        <a:gd name="T8" fmla="*/ 0 w 107"/>
                        <a:gd name="T9" fmla="*/ 130 h 205"/>
                        <a:gd name="T10" fmla="*/ 7 w 107"/>
                        <a:gd name="T11" fmla="*/ 144 h 205"/>
                        <a:gd name="T12" fmla="*/ 50 w 107"/>
                        <a:gd name="T13" fmla="*/ 118 h 205"/>
                        <a:gd name="T14" fmla="*/ 67 w 107"/>
                        <a:gd name="T15" fmla="*/ 93 h 205"/>
                        <a:gd name="T16" fmla="*/ 63 w 107"/>
                        <a:gd name="T17" fmla="*/ 182 h 205"/>
                        <a:gd name="T18" fmla="*/ 107 w 107"/>
                        <a:gd name="T19" fmla="*/ 20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205">
                          <a:moveTo>
                            <a:pt x="107" y="205"/>
                          </a:moveTo>
                          <a:cubicBezTo>
                            <a:pt x="107" y="2"/>
                            <a:pt x="107" y="2"/>
                            <a:pt x="107" y="2"/>
                          </a:cubicBezTo>
                          <a:cubicBezTo>
                            <a:pt x="100" y="0"/>
                            <a:pt x="95" y="0"/>
                            <a:pt x="87" y="2"/>
                          </a:cubicBezTo>
                          <a:cubicBezTo>
                            <a:pt x="74" y="5"/>
                            <a:pt x="57" y="5"/>
                            <a:pt x="47" y="76"/>
                          </a:cubicBezTo>
                          <a:cubicBezTo>
                            <a:pt x="44" y="94"/>
                            <a:pt x="11" y="125"/>
                            <a:pt x="0" y="130"/>
                          </a:cubicBezTo>
                          <a:cubicBezTo>
                            <a:pt x="7" y="144"/>
                            <a:pt x="7" y="144"/>
                            <a:pt x="7" y="144"/>
                          </a:cubicBezTo>
                          <a:cubicBezTo>
                            <a:pt x="7" y="144"/>
                            <a:pt x="44" y="122"/>
                            <a:pt x="50" y="118"/>
                          </a:cubicBezTo>
                          <a:cubicBezTo>
                            <a:pt x="55" y="113"/>
                            <a:pt x="66" y="97"/>
                            <a:pt x="67" y="93"/>
                          </a:cubicBezTo>
                          <a:cubicBezTo>
                            <a:pt x="69" y="86"/>
                            <a:pt x="67" y="145"/>
                            <a:pt x="63" y="182"/>
                          </a:cubicBezTo>
                          <a:lnTo>
                            <a:pt x="107" y="205"/>
                          </a:lnTo>
                          <a:close/>
                        </a:path>
                      </a:pathLst>
                    </a:custGeom>
                    <a:solidFill>
                      <a:srgbClr val="9687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96" name="Freeform 453"/>
                    <p:cNvSpPr>
                      <a:spLocks/>
                    </p:cNvSpPr>
                    <p:nvPr/>
                  </p:nvSpPr>
                  <p:spPr bwMode="auto">
                    <a:xfrm>
                      <a:off x="9513559" y="4634310"/>
                      <a:ext cx="186481" cy="598605"/>
                    </a:xfrm>
                    <a:custGeom>
                      <a:avLst/>
                      <a:gdLst>
                        <a:gd name="T0" fmla="*/ 0 w 72"/>
                        <a:gd name="T1" fmla="*/ 203 h 234"/>
                        <a:gd name="T2" fmla="*/ 46 w 72"/>
                        <a:gd name="T3" fmla="*/ 226 h 234"/>
                        <a:gd name="T4" fmla="*/ 40 w 72"/>
                        <a:gd name="T5" fmla="*/ 98 h 234"/>
                        <a:gd name="T6" fmla="*/ 50 w 72"/>
                        <a:gd name="T7" fmla="*/ 227 h 234"/>
                        <a:gd name="T8" fmla="*/ 65 w 72"/>
                        <a:gd name="T9" fmla="*/ 234 h 234"/>
                        <a:gd name="T10" fmla="*/ 0 w 72"/>
                        <a:gd name="T11" fmla="*/ 0 h 234"/>
                        <a:gd name="T12" fmla="*/ 0 w 72"/>
                        <a:gd name="T13" fmla="*/ 203 h 234"/>
                      </a:gdLst>
                      <a:ahLst/>
                      <a:cxnLst>
                        <a:cxn ang="0">
                          <a:pos x="T0" y="T1"/>
                        </a:cxn>
                        <a:cxn ang="0">
                          <a:pos x="T2" y="T3"/>
                        </a:cxn>
                        <a:cxn ang="0">
                          <a:pos x="T4" y="T5"/>
                        </a:cxn>
                        <a:cxn ang="0">
                          <a:pos x="T6" y="T7"/>
                        </a:cxn>
                        <a:cxn ang="0">
                          <a:pos x="T8" y="T9"/>
                        </a:cxn>
                        <a:cxn ang="0">
                          <a:pos x="T10" y="T11"/>
                        </a:cxn>
                        <a:cxn ang="0">
                          <a:pos x="T12" y="T13"/>
                        </a:cxn>
                      </a:cxnLst>
                      <a:rect l="0" t="0" r="r" b="b"/>
                      <a:pathLst>
                        <a:path w="72" h="234">
                          <a:moveTo>
                            <a:pt x="0" y="203"/>
                          </a:moveTo>
                          <a:cubicBezTo>
                            <a:pt x="46" y="226"/>
                            <a:pt x="46" y="226"/>
                            <a:pt x="46" y="226"/>
                          </a:cubicBezTo>
                          <a:cubicBezTo>
                            <a:pt x="32" y="101"/>
                            <a:pt x="40" y="98"/>
                            <a:pt x="40" y="98"/>
                          </a:cubicBezTo>
                          <a:cubicBezTo>
                            <a:pt x="51" y="110"/>
                            <a:pt x="50" y="227"/>
                            <a:pt x="50" y="227"/>
                          </a:cubicBezTo>
                          <a:cubicBezTo>
                            <a:pt x="65" y="234"/>
                            <a:pt x="65" y="234"/>
                            <a:pt x="65" y="234"/>
                          </a:cubicBezTo>
                          <a:cubicBezTo>
                            <a:pt x="72" y="91"/>
                            <a:pt x="69" y="18"/>
                            <a:pt x="0" y="0"/>
                          </a:cubicBezTo>
                          <a:lnTo>
                            <a:pt x="0" y="203"/>
                          </a:lnTo>
                          <a:close/>
                        </a:path>
                      </a:pathLst>
                    </a:custGeom>
                    <a:solidFill>
                      <a:srgbClr val="7A6C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97" name="Freeform 454"/>
                    <p:cNvSpPr>
                      <a:spLocks/>
                    </p:cNvSpPr>
                    <p:nvPr/>
                  </p:nvSpPr>
                  <p:spPr bwMode="auto">
                    <a:xfrm>
                      <a:off x="9461344" y="4550394"/>
                      <a:ext cx="119348" cy="161306"/>
                    </a:xfrm>
                    <a:custGeom>
                      <a:avLst/>
                      <a:gdLst>
                        <a:gd name="T0" fmla="*/ 5 w 46"/>
                        <a:gd name="T1" fmla="*/ 0 h 63"/>
                        <a:gd name="T2" fmla="*/ 4 w 46"/>
                        <a:gd name="T3" fmla="*/ 32 h 63"/>
                        <a:gd name="T4" fmla="*/ 13 w 46"/>
                        <a:gd name="T5" fmla="*/ 57 h 63"/>
                        <a:gd name="T6" fmla="*/ 40 w 46"/>
                        <a:gd name="T7" fmla="*/ 40 h 63"/>
                        <a:gd name="T8" fmla="*/ 38 w 46"/>
                        <a:gd name="T9" fmla="*/ 5 h 63"/>
                        <a:gd name="T10" fmla="*/ 5 w 46"/>
                        <a:gd name="T11" fmla="*/ 0 h 63"/>
                      </a:gdLst>
                      <a:ahLst/>
                      <a:cxnLst>
                        <a:cxn ang="0">
                          <a:pos x="T0" y="T1"/>
                        </a:cxn>
                        <a:cxn ang="0">
                          <a:pos x="T2" y="T3"/>
                        </a:cxn>
                        <a:cxn ang="0">
                          <a:pos x="T4" y="T5"/>
                        </a:cxn>
                        <a:cxn ang="0">
                          <a:pos x="T6" y="T7"/>
                        </a:cxn>
                        <a:cxn ang="0">
                          <a:pos x="T8" y="T9"/>
                        </a:cxn>
                        <a:cxn ang="0">
                          <a:pos x="T10" y="T11"/>
                        </a:cxn>
                      </a:cxnLst>
                      <a:rect l="0" t="0" r="r" b="b"/>
                      <a:pathLst>
                        <a:path w="46" h="63">
                          <a:moveTo>
                            <a:pt x="5" y="0"/>
                          </a:moveTo>
                          <a:cubicBezTo>
                            <a:pt x="5" y="0"/>
                            <a:pt x="10" y="24"/>
                            <a:pt x="4" y="32"/>
                          </a:cubicBezTo>
                          <a:cubicBezTo>
                            <a:pt x="0" y="37"/>
                            <a:pt x="10" y="56"/>
                            <a:pt x="13" y="57"/>
                          </a:cubicBezTo>
                          <a:cubicBezTo>
                            <a:pt x="31" y="63"/>
                            <a:pt x="46" y="49"/>
                            <a:pt x="40" y="40"/>
                          </a:cubicBezTo>
                          <a:cubicBezTo>
                            <a:pt x="33" y="29"/>
                            <a:pt x="38" y="5"/>
                            <a:pt x="38" y="5"/>
                          </a:cubicBezTo>
                          <a:lnTo>
                            <a:pt x="5" y="0"/>
                          </a:lnTo>
                          <a:close/>
                        </a:path>
                      </a:pathLst>
                    </a:custGeom>
                    <a:solidFill>
                      <a:srgbClr val="E5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98" name="Freeform 455"/>
                    <p:cNvSpPr>
                      <a:spLocks/>
                    </p:cNvSpPr>
                    <p:nvPr/>
                  </p:nvSpPr>
                  <p:spPr bwMode="auto">
                    <a:xfrm>
                      <a:off x="9427778" y="4409600"/>
                      <a:ext cx="230305" cy="224710"/>
                    </a:xfrm>
                    <a:custGeom>
                      <a:avLst/>
                      <a:gdLst>
                        <a:gd name="T0" fmla="*/ 10 w 89"/>
                        <a:gd name="T1" fmla="*/ 12 h 88"/>
                        <a:gd name="T2" fmla="*/ 10 w 89"/>
                        <a:gd name="T3" fmla="*/ 26 h 88"/>
                        <a:gd name="T4" fmla="*/ 0 w 89"/>
                        <a:gd name="T5" fmla="*/ 50 h 88"/>
                        <a:gd name="T6" fmla="*/ 10 w 89"/>
                        <a:gd name="T7" fmla="*/ 52 h 88"/>
                        <a:gd name="T8" fmla="*/ 10 w 89"/>
                        <a:gd name="T9" fmla="*/ 75 h 88"/>
                        <a:gd name="T10" fmla="*/ 68 w 89"/>
                        <a:gd name="T11" fmla="*/ 49 h 88"/>
                        <a:gd name="T12" fmla="*/ 10 w 89"/>
                        <a:gd name="T13" fmla="*/ 12 h 88"/>
                      </a:gdLst>
                      <a:ahLst/>
                      <a:cxnLst>
                        <a:cxn ang="0">
                          <a:pos x="T0" y="T1"/>
                        </a:cxn>
                        <a:cxn ang="0">
                          <a:pos x="T2" y="T3"/>
                        </a:cxn>
                        <a:cxn ang="0">
                          <a:pos x="T4" y="T5"/>
                        </a:cxn>
                        <a:cxn ang="0">
                          <a:pos x="T6" y="T7"/>
                        </a:cxn>
                        <a:cxn ang="0">
                          <a:pos x="T8" y="T9"/>
                        </a:cxn>
                        <a:cxn ang="0">
                          <a:pos x="T10" y="T11"/>
                        </a:cxn>
                        <a:cxn ang="0">
                          <a:pos x="T12" y="T13"/>
                        </a:cxn>
                      </a:cxnLst>
                      <a:rect l="0" t="0" r="r" b="b"/>
                      <a:pathLst>
                        <a:path w="89" h="88">
                          <a:moveTo>
                            <a:pt x="10" y="12"/>
                          </a:moveTo>
                          <a:cubicBezTo>
                            <a:pt x="10" y="12"/>
                            <a:pt x="10" y="10"/>
                            <a:pt x="10" y="26"/>
                          </a:cubicBezTo>
                          <a:cubicBezTo>
                            <a:pt x="10" y="41"/>
                            <a:pt x="0" y="45"/>
                            <a:pt x="0" y="50"/>
                          </a:cubicBezTo>
                          <a:cubicBezTo>
                            <a:pt x="0" y="56"/>
                            <a:pt x="10" y="47"/>
                            <a:pt x="10" y="52"/>
                          </a:cubicBezTo>
                          <a:cubicBezTo>
                            <a:pt x="10" y="57"/>
                            <a:pt x="10" y="68"/>
                            <a:pt x="10" y="75"/>
                          </a:cubicBezTo>
                          <a:cubicBezTo>
                            <a:pt x="10" y="82"/>
                            <a:pt x="47" y="88"/>
                            <a:pt x="68" y="49"/>
                          </a:cubicBezTo>
                          <a:cubicBezTo>
                            <a:pt x="89" y="11"/>
                            <a:pt x="9" y="0"/>
                            <a:pt x="10" y="12"/>
                          </a:cubicBezTo>
                          <a:close/>
                        </a:path>
                      </a:pathLst>
                    </a:custGeom>
                    <a:solidFill>
                      <a:srgbClr val="F4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99" name="Freeform 456"/>
                    <p:cNvSpPr>
                      <a:spLocks/>
                    </p:cNvSpPr>
                    <p:nvPr/>
                  </p:nvSpPr>
                  <p:spPr bwMode="auto">
                    <a:xfrm>
                      <a:off x="9430583" y="4383495"/>
                      <a:ext cx="272263" cy="189278"/>
                    </a:xfrm>
                    <a:custGeom>
                      <a:avLst/>
                      <a:gdLst>
                        <a:gd name="T0" fmla="*/ 57 w 105"/>
                        <a:gd name="T1" fmla="*/ 74 h 74"/>
                        <a:gd name="T2" fmla="*/ 61 w 105"/>
                        <a:gd name="T3" fmla="*/ 55 h 74"/>
                        <a:gd name="T4" fmla="*/ 48 w 105"/>
                        <a:gd name="T5" fmla="*/ 64 h 74"/>
                        <a:gd name="T6" fmla="*/ 9 w 105"/>
                        <a:gd name="T7" fmla="*/ 32 h 74"/>
                        <a:gd name="T8" fmla="*/ 7 w 105"/>
                        <a:gd name="T9" fmla="*/ 21 h 74"/>
                        <a:gd name="T10" fmla="*/ 57 w 105"/>
                        <a:gd name="T11" fmla="*/ 74 h 74"/>
                      </a:gdLst>
                      <a:ahLst/>
                      <a:cxnLst>
                        <a:cxn ang="0">
                          <a:pos x="T0" y="T1"/>
                        </a:cxn>
                        <a:cxn ang="0">
                          <a:pos x="T2" y="T3"/>
                        </a:cxn>
                        <a:cxn ang="0">
                          <a:pos x="T4" y="T5"/>
                        </a:cxn>
                        <a:cxn ang="0">
                          <a:pos x="T6" y="T7"/>
                        </a:cxn>
                        <a:cxn ang="0">
                          <a:pos x="T8" y="T9"/>
                        </a:cxn>
                        <a:cxn ang="0">
                          <a:pos x="T10" y="T11"/>
                        </a:cxn>
                      </a:cxnLst>
                      <a:rect l="0" t="0" r="r" b="b"/>
                      <a:pathLst>
                        <a:path w="105" h="74">
                          <a:moveTo>
                            <a:pt x="57" y="74"/>
                          </a:moveTo>
                          <a:cubicBezTo>
                            <a:pt x="57" y="74"/>
                            <a:pt x="65" y="56"/>
                            <a:pt x="61" y="55"/>
                          </a:cubicBezTo>
                          <a:cubicBezTo>
                            <a:pt x="57" y="54"/>
                            <a:pt x="48" y="64"/>
                            <a:pt x="48" y="64"/>
                          </a:cubicBezTo>
                          <a:cubicBezTo>
                            <a:pt x="39" y="34"/>
                            <a:pt x="9" y="32"/>
                            <a:pt x="9" y="32"/>
                          </a:cubicBezTo>
                          <a:cubicBezTo>
                            <a:pt x="0" y="27"/>
                            <a:pt x="7" y="21"/>
                            <a:pt x="7" y="21"/>
                          </a:cubicBezTo>
                          <a:cubicBezTo>
                            <a:pt x="21" y="0"/>
                            <a:pt x="105" y="21"/>
                            <a:pt x="57" y="74"/>
                          </a:cubicBezTo>
                          <a:close/>
                        </a:path>
                      </a:pathLst>
                    </a:custGeom>
                    <a:solidFill>
                      <a:srgbClr val="442E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00" name="Freeform 457"/>
                    <p:cNvSpPr>
                      <a:spLocks/>
                    </p:cNvSpPr>
                    <p:nvPr/>
                  </p:nvSpPr>
                  <p:spPr bwMode="auto">
                    <a:xfrm>
                      <a:off x="9464150" y="4708905"/>
                      <a:ext cx="111889" cy="107227"/>
                    </a:xfrm>
                    <a:custGeom>
                      <a:avLst/>
                      <a:gdLst>
                        <a:gd name="T0" fmla="*/ 0 w 120"/>
                        <a:gd name="T1" fmla="*/ 46 h 115"/>
                        <a:gd name="T2" fmla="*/ 36 w 120"/>
                        <a:gd name="T3" fmla="*/ 0 h 115"/>
                        <a:gd name="T4" fmla="*/ 120 w 120"/>
                        <a:gd name="T5" fmla="*/ 0 h 115"/>
                        <a:gd name="T6" fmla="*/ 92 w 120"/>
                        <a:gd name="T7" fmla="*/ 115 h 115"/>
                        <a:gd name="T8" fmla="*/ 28 w 120"/>
                        <a:gd name="T9" fmla="*/ 115 h 115"/>
                        <a:gd name="T10" fmla="*/ 0 w 120"/>
                        <a:gd name="T11" fmla="*/ 46 h 115"/>
                      </a:gdLst>
                      <a:ahLst/>
                      <a:cxnLst>
                        <a:cxn ang="0">
                          <a:pos x="T0" y="T1"/>
                        </a:cxn>
                        <a:cxn ang="0">
                          <a:pos x="T2" y="T3"/>
                        </a:cxn>
                        <a:cxn ang="0">
                          <a:pos x="T4" y="T5"/>
                        </a:cxn>
                        <a:cxn ang="0">
                          <a:pos x="T6" y="T7"/>
                        </a:cxn>
                        <a:cxn ang="0">
                          <a:pos x="T8" y="T9"/>
                        </a:cxn>
                        <a:cxn ang="0">
                          <a:pos x="T10" y="T11"/>
                        </a:cxn>
                      </a:cxnLst>
                      <a:rect l="0" t="0" r="r" b="b"/>
                      <a:pathLst>
                        <a:path w="120" h="115">
                          <a:moveTo>
                            <a:pt x="0" y="46"/>
                          </a:moveTo>
                          <a:lnTo>
                            <a:pt x="36" y="0"/>
                          </a:lnTo>
                          <a:lnTo>
                            <a:pt x="120" y="0"/>
                          </a:lnTo>
                          <a:lnTo>
                            <a:pt x="92" y="115"/>
                          </a:lnTo>
                          <a:lnTo>
                            <a:pt x="28" y="115"/>
                          </a:lnTo>
                          <a:lnTo>
                            <a:pt x="0" y="46"/>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01" name="Freeform 458"/>
                    <p:cNvSpPr>
                      <a:spLocks/>
                    </p:cNvSpPr>
                    <p:nvPr/>
                  </p:nvSpPr>
                  <p:spPr bwMode="auto">
                    <a:xfrm>
                      <a:off x="9456690" y="4624050"/>
                      <a:ext cx="56877" cy="123078"/>
                    </a:xfrm>
                    <a:custGeom>
                      <a:avLst/>
                      <a:gdLst>
                        <a:gd name="T0" fmla="*/ 17 w 61"/>
                        <a:gd name="T1" fmla="*/ 0 h 132"/>
                        <a:gd name="T2" fmla="*/ 61 w 61"/>
                        <a:gd name="T3" fmla="*/ 80 h 132"/>
                        <a:gd name="T4" fmla="*/ 28 w 61"/>
                        <a:gd name="T5" fmla="*/ 132 h 132"/>
                        <a:gd name="T6" fmla="*/ 0 w 61"/>
                        <a:gd name="T7" fmla="*/ 14 h 132"/>
                        <a:gd name="T8" fmla="*/ 17 w 61"/>
                        <a:gd name="T9" fmla="*/ 0 h 132"/>
                      </a:gdLst>
                      <a:ahLst/>
                      <a:cxnLst>
                        <a:cxn ang="0">
                          <a:pos x="T0" y="T1"/>
                        </a:cxn>
                        <a:cxn ang="0">
                          <a:pos x="T2" y="T3"/>
                        </a:cxn>
                        <a:cxn ang="0">
                          <a:pos x="T4" y="T5"/>
                        </a:cxn>
                        <a:cxn ang="0">
                          <a:pos x="T6" y="T7"/>
                        </a:cxn>
                        <a:cxn ang="0">
                          <a:pos x="T8" y="T9"/>
                        </a:cxn>
                      </a:cxnLst>
                      <a:rect l="0" t="0" r="r" b="b"/>
                      <a:pathLst>
                        <a:path w="61" h="132">
                          <a:moveTo>
                            <a:pt x="17" y="0"/>
                          </a:moveTo>
                          <a:lnTo>
                            <a:pt x="61" y="80"/>
                          </a:lnTo>
                          <a:lnTo>
                            <a:pt x="28" y="132"/>
                          </a:lnTo>
                          <a:lnTo>
                            <a:pt x="0" y="14"/>
                          </a:lnTo>
                          <a:lnTo>
                            <a:pt x="17" y="0"/>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02" name="Freeform 459"/>
                    <p:cNvSpPr>
                      <a:spLocks/>
                    </p:cNvSpPr>
                    <p:nvPr/>
                  </p:nvSpPr>
                  <p:spPr bwMode="auto">
                    <a:xfrm>
                      <a:off x="9513567" y="4650158"/>
                      <a:ext cx="67133" cy="101632"/>
                    </a:xfrm>
                    <a:custGeom>
                      <a:avLst/>
                      <a:gdLst>
                        <a:gd name="T0" fmla="*/ 0 w 72"/>
                        <a:gd name="T1" fmla="*/ 52 h 109"/>
                        <a:gd name="T2" fmla="*/ 58 w 72"/>
                        <a:gd name="T3" fmla="*/ 0 h 109"/>
                        <a:gd name="T4" fmla="*/ 72 w 72"/>
                        <a:gd name="T5" fmla="*/ 13 h 109"/>
                        <a:gd name="T6" fmla="*/ 47 w 72"/>
                        <a:gd name="T7" fmla="*/ 109 h 109"/>
                        <a:gd name="T8" fmla="*/ 0 w 72"/>
                        <a:gd name="T9" fmla="*/ 52 h 109"/>
                      </a:gdLst>
                      <a:ahLst/>
                      <a:cxnLst>
                        <a:cxn ang="0">
                          <a:pos x="T0" y="T1"/>
                        </a:cxn>
                        <a:cxn ang="0">
                          <a:pos x="T2" y="T3"/>
                        </a:cxn>
                        <a:cxn ang="0">
                          <a:pos x="T4" y="T5"/>
                        </a:cxn>
                        <a:cxn ang="0">
                          <a:pos x="T6" y="T7"/>
                        </a:cxn>
                        <a:cxn ang="0">
                          <a:pos x="T8" y="T9"/>
                        </a:cxn>
                      </a:cxnLst>
                      <a:rect l="0" t="0" r="r" b="b"/>
                      <a:pathLst>
                        <a:path w="72" h="109">
                          <a:moveTo>
                            <a:pt x="0" y="52"/>
                          </a:moveTo>
                          <a:lnTo>
                            <a:pt x="58" y="0"/>
                          </a:lnTo>
                          <a:lnTo>
                            <a:pt x="72" y="13"/>
                          </a:lnTo>
                          <a:lnTo>
                            <a:pt x="47" y="109"/>
                          </a:lnTo>
                          <a:lnTo>
                            <a:pt x="0" y="52"/>
                          </a:ln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03" name="Freeform 460"/>
                    <p:cNvSpPr>
                      <a:spLocks/>
                    </p:cNvSpPr>
                    <p:nvPr/>
                  </p:nvSpPr>
                  <p:spPr bwMode="auto">
                    <a:xfrm>
                      <a:off x="9490257" y="4698643"/>
                      <a:ext cx="54080" cy="193941"/>
                    </a:xfrm>
                    <a:custGeom>
                      <a:avLst/>
                      <a:gdLst>
                        <a:gd name="T0" fmla="*/ 25 w 58"/>
                        <a:gd name="T1" fmla="*/ 0 h 208"/>
                        <a:gd name="T2" fmla="*/ 0 w 58"/>
                        <a:gd name="T3" fmla="*/ 36 h 208"/>
                        <a:gd name="T4" fmla="*/ 19 w 58"/>
                        <a:gd name="T5" fmla="*/ 52 h 208"/>
                        <a:gd name="T6" fmla="*/ 6 w 58"/>
                        <a:gd name="T7" fmla="*/ 142 h 208"/>
                        <a:gd name="T8" fmla="*/ 25 w 58"/>
                        <a:gd name="T9" fmla="*/ 208 h 208"/>
                        <a:gd name="T10" fmla="*/ 55 w 58"/>
                        <a:gd name="T11" fmla="*/ 140 h 208"/>
                        <a:gd name="T12" fmla="*/ 36 w 58"/>
                        <a:gd name="T13" fmla="*/ 52 h 208"/>
                        <a:gd name="T14" fmla="*/ 58 w 58"/>
                        <a:gd name="T15" fmla="*/ 41 h 208"/>
                        <a:gd name="T16" fmla="*/ 25 w 58"/>
                        <a:gd name="T17"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208">
                          <a:moveTo>
                            <a:pt x="25" y="0"/>
                          </a:moveTo>
                          <a:lnTo>
                            <a:pt x="0" y="36"/>
                          </a:lnTo>
                          <a:lnTo>
                            <a:pt x="19" y="52"/>
                          </a:lnTo>
                          <a:lnTo>
                            <a:pt x="6" y="142"/>
                          </a:lnTo>
                          <a:lnTo>
                            <a:pt x="25" y="208"/>
                          </a:lnTo>
                          <a:lnTo>
                            <a:pt x="55" y="140"/>
                          </a:lnTo>
                          <a:lnTo>
                            <a:pt x="36" y="52"/>
                          </a:lnTo>
                          <a:lnTo>
                            <a:pt x="58" y="41"/>
                          </a:lnTo>
                          <a:lnTo>
                            <a:pt x="25" y="0"/>
                          </a:lnTo>
                          <a:close/>
                        </a:path>
                      </a:pathLst>
                    </a:custGeom>
                    <a:solidFill>
                      <a:srgbClr val="2F68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04" name="Freeform 461"/>
                    <p:cNvSpPr>
                      <a:spLocks/>
                    </p:cNvSpPr>
                    <p:nvPr/>
                  </p:nvSpPr>
                  <p:spPr bwMode="auto">
                    <a:xfrm>
                      <a:off x="9420329" y="4637110"/>
                      <a:ext cx="93241" cy="255480"/>
                    </a:xfrm>
                    <a:custGeom>
                      <a:avLst/>
                      <a:gdLst>
                        <a:gd name="T0" fmla="*/ 14 w 36"/>
                        <a:gd name="T1" fmla="*/ 0 h 100"/>
                        <a:gd name="T2" fmla="*/ 36 w 36"/>
                        <a:gd name="T3" fmla="*/ 100 h 100"/>
                        <a:gd name="T4" fmla="*/ 3 w 36"/>
                        <a:gd name="T5" fmla="*/ 34 h 100"/>
                        <a:gd name="T6" fmla="*/ 17 w 36"/>
                        <a:gd name="T7" fmla="*/ 25 h 100"/>
                        <a:gd name="T8" fmla="*/ 1 w 36"/>
                        <a:gd name="T9" fmla="*/ 15 h 100"/>
                        <a:gd name="T10" fmla="*/ 14 w 36"/>
                        <a:gd name="T11" fmla="*/ 0 h 100"/>
                      </a:gdLst>
                      <a:ahLst/>
                      <a:cxnLst>
                        <a:cxn ang="0">
                          <a:pos x="T0" y="T1"/>
                        </a:cxn>
                        <a:cxn ang="0">
                          <a:pos x="T2" y="T3"/>
                        </a:cxn>
                        <a:cxn ang="0">
                          <a:pos x="T4" y="T5"/>
                        </a:cxn>
                        <a:cxn ang="0">
                          <a:pos x="T6" y="T7"/>
                        </a:cxn>
                        <a:cxn ang="0">
                          <a:pos x="T8" y="T9"/>
                        </a:cxn>
                        <a:cxn ang="0">
                          <a:pos x="T10" y="T11"/>
                        </a:cxn>
                      </a:cxnLst>
                      <a:rect l="0" t="0" r="r" b="b"/>
                      <a:pathLst>
                        <a:path w="36" h="100">
                          <a:moveTo>
                            <a:pt x="14" y="0"/>
                          </a:moveTo>
                          <a:cubicBezTo>
                            <a:pt x="36" y="100"/>
                            <a:pt x="36" y="100"/>
                            <a:pt x="36" y="100"/>
                          </a:cubicBezTo>
                          <a:cubicBezTo>
                            <a:pt x="36" y="100"/>
                            <a:pt x="1" y="39"/>
                            <a:pt x="3" y="34"/>
                          </a:cubicBezTo>
                          <a:cubicBezTo>
                            <a:pt x="6" y="25"/>
                            <a:pt x="17" y="25"/>
                            <a:pt x="17" y="25"/>
                          </a:cubicBezTo>
                          <a:cubicBezTo>
                            <a:pt x="17" y="25"/>
                            <a:pt x="0" y="20"/>
                            <a:pt x="1" y="15"/>
                          </a:cubicBezTo>
                          <a:cubicBezTo>
                            <a:pt x="3" y="8"/>
                            <a:pt x="14" y="0"/>
                            <a:pt x="14" y="0"/>
                          </a:cubicBezTo>
                          <a:close/>
                        </a:path>
                      </a:pathLst>
                    </a:custGeom>
                    <a:solidFill>
                      <a:srgbClr val="4746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105" name="Freeform 462"/>
                    <p:cNvSpPr>
                      <a:spLocks/>
                    </p:cNvSpPr>
                    <p:nvPr/>
                  </p:nvSpPr>
                  <p:spPr bwMode="auto">
                    <a:xfrm>
                      <a:off x="9513549" y="4662276"/>
                      <a:ext cx="96038" cy="230304"/>
                    </a:xfrm>
                    <a:custGeom>
                      <a:avLst/>
                      <a:gdLst>
                        <a:gd name="T0" fmla="*/ 26 w 37"/>
                        <a:gd name="T1" fmla="*/ 0 h 90"/>
                        <a:gd name="T2" fmla="*/ 0 w 37"/>
                        <a:gd name="T3" fmla="*/ 90 h 90"/>
                        <a:gd name="T4" fmla="*/ 33 w 37"/>
                        <a:gd name="T5" fmla="*/ 43 h 90"/>
                        <a:gd name="T6" fmla="*/ 23 w 37"/>
                        <a:gd name="T7" fmla="*/ 29 h 90"/>
                        <a:gd name="T8" fmla="*/ 34 w 37"/>
                        <a:gd name="T9" fmla="*/ 25 h 90"/>
                        <a:gd name="T10" fmla="*/ 26 w 37"/>
                        <a:gd name="T11" fmla="*/ 0 h 90"/>
                      </a:gdLst>
                      <a:ahLst/>
                      <a:cxnLst>
                        <a:cxn ang="0">
                          <a:pos x="T0" y="T1"/>
                        </a:cxn>
                        <a:cxn ang="0">
                          <a:pos x="T2" y="T3"/>
                        </a:cxn>
                        <a:cxn ang="0">
                          <a:pos x="T4" y="T5"/>
                        </a:cxn>
                        <a:cxn ang="0">
                          <a:pos x="T6" y="T7"/>
                        </a:cxn>
                        <a:cxn ang="0">
                          <a:pos x="T8" y="T9"/>
                        </a:cxn>
                        <a:cxn ang="0">
                          <a:pos x="T10" y="T11"/>
                        </a:cxn>
                      </a:cxnLst>
                      <a:rect l="0" t="0" r="r" b="b"/>
                      <a:pathLst>
                        <a:path w="37" h="90">
                          <a:moveTo>
                            <a:pt x="26" y="0"/>
                          </a:moveTo>
                          <a:cubicBezTo>
                            <a:pt x="0" y="90"/>
                            <a:pt x="0" y="90"/>
                            <a:pt x="0" y="90"/>
                          </a:cubicBezTo>
                          <a:cubicBezTo>
                            <a:pt x="0" y="90"/>
                            <a:pt x="31" y="46"/>
                            <a:pt x="33" y="43"/>
                          </a:cubicBezTo>
                          <a:cubicBezTo>
                            <a:pt x="36" y="38"/>
                            <a:pt x="23" y="29"/>
                            <a:pt x="23" y="29"/>
                          </a:cubicBezTo>
                          <a:cubicBezTo>
                            <a:pt x="23" y="29"/>
                            <a:pt x="32" y="28"/>
                            <a:pt x="34" y="25"/>
                          </a:cubicBezTo>
                          <a:cubicBezTo>
                            <a:pt x="37" y="20"/>
                            <a:pt x="26" y="0"/>
                            <a:pt x="26" y="0"/>
                          </a:cubicBezTo>
                          <a:close/>
                        </a:path>
                      </a:pathLst>
                    </a:custGeom>
                    <a:solidFill>
                      <a:srgbClr val="302F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grpSp>
            </p:grpSp>
            <p:grpSp>
              <p:nvGrpSpPr>
                <p:cNvPr id="40" name="Group 39"/>
                <p:cNvGrpSpPr>
                  <a:grpSpLocks noChangeAspect="1"/>
                </p:cNvGrpSpPr>
                <p:nvPr/>
              </p:nvGrpSpPr>
              <p:grpSpPr>
                <a:xfrm flipH="1">
                  <a:off x="9457220" y="620658"/>
                  <a:ext cx="270977" cy="900000"/>
                  <a:chOff x="4410076" y="8913813"/>
                  <a:chExt cx="557212" cy="2073275"/>
                </a:xfrm>
                <a:effectLst>
                  <a:outerShdw blurRad="76200" dir="13500000" sy="23000" kx="1200000" algn="br" rotWithShape="0">
                    <a:prstClr val="black">
                      <a:alpha val="20000"/>
                    </a:prstClr>
                  </a:outerShdw>
                </a:effectLst>
              </p:grpSpPr>
              <p:sp>
                <p:nvSpPr>
                  <p:cNvPr id="60" name="Freeform 270"/>
                  <p:cNvSpPr>
                    <a:spLocks/>
                  </p:cNvSpPr>
                  <p:nvPr/>
                </p:nvSpPr>
                <p:spPr bwMode="auto">
                  <a:xfrm>
                    <a:off x="4560888" y="10834688"/>
                    <a:ext cx="257175" cy="152400"/>
                  </a:xfrm>
                  <a:custGeom>
                    <a:avLst/>
                    <a:gdLst>
                      <a:gd name="T0" fmla="*/ 12 w 12"/>
                      <a:gd name="T1" fmla="*/ 1 h 7"/>
                      <a:gd name="T2" fmla="*/ 9 w 12"/>
                      <a:gd name="T3" fmla="*/ 3 h 7"/>
                      <a:gd name="T4" fmla="*/ 4 w 12"/>
                      <a:gd name="T5" fmla="*/ 6 h 7"/>
                      <a:gd name="T6" fmla="*/ 2 w 12"/>
                      <a:gd name="T7" fmla="*/ 4 h 7"/>
                      <a:gd name="T8" fmla="*/ 6 w 12"/>
                      <a:gd name="T9" fmla="*/ 1 h 7"/>
                      <a:gd name="T10" fmla="*/ 9 w 12"/>
                      <a:gd name="T11" fmla="*/ 0 h 7"/>
                      <a:gd name="T12" fmla="*/ 12 w 12"/>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12" h="7">
                        <a:moveTo>
                          <a:pt x="12" y="1"/>
                        </a:moveTo>
                        <a:cubicBezTo>
                          <a:pt x="9" y="3"/>
                          <a:pt x="9" y="3"/>
                          <a:pt x="9" y="3"/>
                        </a:cubicBezTo>
                        <a:cubicBezTo>
                          <a:pt x="9" y="3"/>
                          <a:pt x="5" y="5"/>
                          <a:pt x="4" y="6"/>
                        </a:cubicBezTo>
                        <a:cubicBezTo>
                          <a:pt x="3" y="7"/>
                          <a:pt x="0" y="5"/>
                          <a:pt x="2" y="4"/>
                        </a:cubicBezTo>
                        <a:cubicBezTo>
                          <a:pt x="3" y="4"/>
                          <a:pt x="6" y="1"/>
                          <a:pt x="6" y="1"/>
                        </a:cubicBezTo>
                        <a:cubicBezTo>
                          <a:pt x="9" y="0"/>
                          <a:pt x="9" y="0"/>
                          <a:pt x="9" y="0"/>
                        </a:cubicBezTo>
                        <a:lnTo>
                          <a:pt x="12" y="1"/>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1" name="Freeform 271"/>
                  <p:cNvSpPr>
                    <a:spLocks/>
                  </p:cNvSpPr>
                  <p:nvPr/>
                </p:nvSpPr>
                <p:spPr bwMode="auto">
                  <a:xfrm>
                    <a:off x="4410076" y="10747375"/>
                    <a:ext cx="257175" cy="152400"/>
                  </a:xfrm>
                  <a:custGeom>
                    <a:avLst/>
                    <a:gdLst>
                      <a:gd name="T0" fmla="*/ 12 w 12"/>
                      <a:gd name="T1" fmla="*/ 1 h 7"/>
                      <a:gd name="T2" fmla="*/ 8 w 12"/>
                      <a:gd name="T3" fmla="*/ 3 h 7"/>
                      <a:gd name="T4" fmla="*/ 4 w 12"/>
                      <a:gd name="T5" fmla="*/ 6 h 7"/>
                      <a:gd name="T6" fmla="*/ 1 w 12"/>
                      <a:gd name="T7" fmla="*/ 4 h 7"/>
                      <a:gd name="T8" fmla="*/ 6 w 12"/>
                      <a:gd name="T9" fmla="*/ 2 h 7"/>
                      <a:gd name="T10" fmla="*/ 9 w 12"/>
                      <a:gd name="T11" fmla="*/ 0 h 7"/>
                      <a:gd name="T12" fmla="*/ 12 w 12"/>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12" h="7">
                        <a:moveTo>
                          <a:pt x="12" y="1"/>
                        </a:moveTo>
                        <a:cubicBezTo>
                          <a:pt x="8" y="3"/>
                          <a:pt x="8" y="3"/>
                          <a:pt x="8" y="3"/>
                        </a:cubicBezTo>
                        <a:cubicBezTo>
                          <a:pt x="8" y="3"/>
                          <a:pt x="5" y="6"/>
                          <a:pt x="4" y="6"/>
                        </a:cubicBezTo>
                        <a:cubicBezTo>
                          <a:pt x="3" y="7"/>
                          <a:pt x="0" y="5"/>
                          <a:pt x="1" y="4"/>
                        </a:cubicBezTo>
                        <a:cubicBezTo>
                          <a:pt x="2" y="4"/>
                          <a:pt x="6" y="2"/>
                          <a:pt x="6" y="2"/>
                        </a:cubicBezTo>
                        <a:cubicBezTo>
                          <a:pt x="9" y="0"/>
                          <a:pt x="9" y="0"/>
                          <a:pt x="9" y="0"/>
                        </a:cubicBezTo>
                        <a:lnTo>
                          <a:pt x="12" y="1"/>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2" name="Freeform 272"/>
                  <p:cNvSpPr>
                    <a:spLocks/>
                  </p:cNvSpPr>
                  <p:nvPr/>
                </p:nvSpPr>
                <p:spPr bwMode="auto">
                  <a:xfrm>
                    <a:off x="4581526" y="9874250"/>
                    <a:ext cx="85725" cy="938213"/>
                  </a:xfrm>
                  <a:custGeom>
                    <a:avLst/>
                    <a:gdLst>
                      <a:gd name="T0" fmla="*/ 0 w 54"/>
                      <a:gd name="T1" fmla="*/ 591 h 591"/>
                      <a:gd name="T2" fmla="*/ 54 w 54"/>
                      <a:gd name="T3" fmla="*/ 564 h 591"/>
                      <a:gd name="T4" fmla="*/ 54 w 54"/>
                      <a:gd name="T5" fmla="*/ 13 h 591"/>
                      <a:gd name="T6" fmla="*/ 0 w 54"/>
                      <a:gd name="T7" fmla="*/ 0 h 591"/>
                      <a:gd name="T8" fmla="*/ 0 w 54"/>
                      <a:gd name="T9" fmla="*/ 591 h 591"/>
                    </a:gdLst>
                    <a:ahLst/>
                    <a:cxnLst>
                      <a:cxn ang="0">
                        <a:pos x="T0" y="T1"/>
                      </a:cxn>
                      <a:cxn ang="0">
                        <a:pos x="T2" y="T3"/>
                      </a:cxn>
                      <a:cxn ang="0">
                        <a:pos x="T4" y="T5"/>
                      </a:cxn>
                      <a:cxn ang="0">
                        <a:pos x="T6" y="T7"/>
                      </a:cxn>
                      <a:cxn ang="0">
                        <a:pos x="T8" y="T9"/>
                      </a:cxn>
                    </a:cxnLst>
                    <a:rect l="0" t="0" r="r" b="b"/>
                    <a:pathLst>
                      <a:path w="54" h="591">
                        <a:moveTo>
                          <a:pt x="0" y="591"/>
                        </a:moveTo>
                        <a:lnTo>
                          <a:pt x="54" y="564"/>
                        </a:lnTo>
                        <a:lnTo>
                          <a:pt x="54" y="13"/>
                        </a:lnTo>
                        <a:lnTo>
                          <a:pt x="0" y="0"/>
                        </a:lnTo>
                        <a:lnTo>
                          <a:pt x="0" y="591"/>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3" name="Freeform 273"/>
                  <p:cNvSpPr>
                    <a:spLocks/>
                  </p:cNvSpPr>
                  <p:nvPr/>
                </p:nvSpPr>
                <p:spPr bwMode="auto">
                  <a:xfrm>
                    <a:off x="4538663" y="9852025"/>
                    <a:ext cx="42862" cy="960438"/>
                  </a:xfrm>
                  <a:custGeom>
                    <a:avLst/>
                    <a:gdLst>
                      <a:gd name="T0" fmla="*/ 0 w 27"/>
                      <a:gd name="T1" fmla="*/ 0 h 605"/>
                      <a:gd name="T2" fmla="*/ 27 w 27"/>
                      <a:gd name="T3" fmla="*/ 14 h 605"/>
                      <a:gd name="T4" fmla="*/ 27 w 27"/>
                      <a:gd name="T5" fmla="*/ 605 h 605"/>
                      <a:gd name="T6" fmla="*/ 0 w 27"/>
                      <a:gd name="T7" fmla="*/ 591 h 605"/>
                      <a:gd name="T8" fmla="*/ 0 w 27"/>
                      <a:gd name="T9" fmla="*/ 0 h 605"/>
                    </a:gdLst>
                    <a:ahLst/>
                    <a:cxnLst>
                      <a:cxn ang="0">
                        <a:pos x="T0" y="T1"/>
                      </a:cxn>
                      <a:cxn ang="0">
                        <a:pos x="T2" y="T3"/>
                      </a:cxn>
                      <a:cxn ang="0">
                        <a:pos x="T4" y="T5"/>
                      </a:cxn>
                      <a:cxn ang="0">
                        <a:pos x="T6" y="T7"/>
                      </a:cxn>
                      <a:cxn ang="0">
                        <a:pos x="T8" y="T9"/>
                      </a:cxn>
                    </a:cxnLst>
                    <a:rect l="0" t="0" r="r" b="b"/>
                    <a:pathLst>
                      <a:path w="27" h="605">
                        <a:moveTo>
                          <a:pt x="0" y="0"/>
                        </a:moveTo>
                        <a:lnTo>
                          <a:pt x="27" y="14"/>
                        </a:lnTo>
                        <a:lnTo>
                          <a:pt x="27" y="605"/>
                        </a:lnTo>
                        <a:lnTo>
                          <a:pt x="0" y="591"/>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4" name="Freeform 274"/>
                  <p:cNvSpPr>
                    <a:spLocks/>
                  </p:cNvSpPr>
                  <p:nvPr/>
                </p:nvSpPr>
                <p:spPr bwMode="auto">
                  <a:xfrm>
                    <a:off x="4752976" y="10026650"/>
                    <a:ext cx="65087" cy="873125"/>
                  </a:xfrm>
                  <a:custGeom>
                    <a:avLst/>
                    <a:gdLst>
                      <a:gd name="T0" fmla="*/ 0 w 41"/>
                      <a:gd name="T1" fmla="*/ 550 h 550"/>
                      <a:gd name="T2" fmla="*/ 41 w 41"/>
                      <a:gd name="T3" fmla="*/ 523 h 550"/>
                      <a:gd name="T4" fmla="*/ 41 w 41"/>
                      <a:gd name="T5" fmla="*/ 14 h 550"/>
                      <a:gd name="T6" fmla="*/ 0 w 41"/>
                      <a:gd name="T7" fmla="*/ 0 h 550"/>
                      <a:gd name="T8" fmla="*/ 0 w 41"/>
                      <a:gd name="T9" fmla="*/ 550 h 550"/>
                    </a:gdLst>
                    <a:ahLst/>
                    <a:cxnLst>
                      <a:cxn ang="0">
                        <a:pos x="T0" y="T1"/>
                      </a:cxn>
                      <a:cxn ang="0">
                        <a:pos x="T2" y="T3"/>
                      </a:cxn>
                      <a:cxn ang="0">
                        <a:pos x="T4" y="T5"/>
                      </a:cxn>
                      <a:cxn ang="0">
                        <a:pos x="T6" y="T7"/>
                      </a:cxn>
                      <a:cxn ang="0">
                        <a:pos x="T8" y="T9"/>
                      </a:cxn>
                    </a:cxnLst>
                    <a:rect l="0" t="0" r="r" b="b"/>
                    <a:pathLst>
                      <a:path w="41" h="550">
                        <a:moveTo>
                          <a:pt x="0" y="550"/>
                        </a:moveTo>
                        <a:lnTo>
                          <a:pt x="41" y="523"/>
                        </a:lnTo>
                        <a:lnTo>
                          <a:pt x="41" y="14"/>
                        </a:lnTo>
                        <a:lnTo>
                          <a:pt x="0" y="0"/>
                        </a:lnTo>
                        <a:lnTo>
                          <a:pt x="0" y="550"/>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5" name="Freeform 275"/>
                  <p:cNvSpPr>
                    <a:spLocks/>
                  </p:cNvSpPr>
                  <p:nvPr/>
                </p:nvSpPr>
                <p:spPr bwMode="auto">
                  <a:xfrm>
                    <a:off x="4689476" y="9939338"/>
                    <a:ext cx="63500" cy="960438"/>
                  </a:xfrm>
                  <a:custGeom>
                    <a:avLst/>
                    <a:gdLst>
                      <a:gd name="T0" fmla="*/ 0 w 40"/>
                      <a:gd name="T1" fmla="*/ 0 h 605"/>
                      <a:gd name="T2" fmla="*/ 40 w 40"/>
                      <a:gd name="T3" fmla="*/ 14 h 605"/>
                      <a:gd name="T4" fmla="*/ 40 w 40"/>
                      <a:gd name="T5" fmla="*/ 605 h 605"/>
                      <a:gd name="T6" fmla="*/ 0 w 40"/>
                      <a:gd name="T7" fmla="*/ 578 h 605"/>
                      <a:gd name="T8" fmla="*/ 0 w 40"/>
                      <a:gd name="T9" fmla="*/ 0 h 605"/>
                    </a:gdLst>
                    <a:ahLst/>
                    <a:cxnLst>
                      <a:cxn ang="0">
                        <a:pos x="T0" y="T1"/>
                      </a:cxn>
                      <a:cxn ang="0">
                        <a:pos x="T2" y="T3"/>
                      </a:cxn>
                      <a:cxn ang="0">
                        <a:pos x="T4" y="T5"/>
                      </a:cxn>
                      <a:cxn ang="0">
                        <a:pos x="T6" y="T7"/>
                      </a:cxn>
                      <a:cxn ang="0">
                        <a:pos x="T8" y="T9"/>
                      </a:cxn>
                    </a:cxnLst>
                    <a:rect l="0" t="0" r="r" b="b"/>
                    <a:pathLst>
                      <a:path w="40" h="605">
                        <a:moveTo>
                          <a:pt x="0" y="0"/>
                        </a:moveTo>
                        <a:lnTo>
                          <a:pt x="40" y="14"/>
                        </a:lnTo>
                        <a:lnTo>
                          <a:pt x="40" y="605"/>
                        </a:lnTo>
                        <a:lnTo>
                          <a:pt x="0" y="578"/>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6" name="Freeform 276"/>
                  <p:cNvSpPr>
                    <a:spLocks/>
                  </p:cNvSpPr>
                  <p:nvPr/>
                </p:nvSpPr>
                <p:spPr bwMode="auto">
                  <a:xfrm>
                    <a:off x="4860926" y="10113963"/>
                    <a:ext cx="42862" cy="152400"/>
                  </a:xfrm>
                  <a:custGeom>
                    <a:avLst/>
                    <a:gdLst>
                      <a:gd name="T0" fmla="*/ 0 w 27"/>
                      <a:gd name="T1" fmla="*/ 0 h 96"/>
                      <a:gd name="T2" fmla="*/ 0 w 27"/>
                      <a:gd name="T3" fmla="*/ 27 h 96"/>
                      <a:gd name="T4" fmla="*/ 0 w 27"/>
                      <a:gd name="T5" fmla="*/ 55 h 96"/>
                      <a:gd name="T6" fmla="*/ 13 w 27"/>
                      <a:gd name="T7" fmla="*/ 55 h 96"/>
                      <a:gd name="T8" fmla="*/ 13 w 27"/>
                      <a:gd name="T9" fmla="*/ 27 h 96"/>
                      <a:gd name="T10" fmla="*/ 13 w 27"/>
                      <a:gd name="T11" fmla="*/ 55 h 96"/>
                      <a:gd name="T12" fmla="*/ 13 w 27"/>
                      <a:gd name="T13" fmla="*/ 96 h 96"/>
                      <a:gd name="T14" fmla="*/ 13 w 27"/>
                      <a:gd name="T15" fmla="*/ 96 h 96"/>
                      <a:gd name="T16" fmla="*/ 27 w 27"/>
                      <a:gd name="T17" fmla="*/ 55 h 96"/>
                      <a:gd name="T18" fmla="*/ 27 w 27"/>
                      <a:gd name="T19" fmla="*/ 0 h 96"/>
                      <a:gd name="T20" fmla="*/ 0 w 27"/>
                      <a:gd name="T21"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96">
                        <a:moveTo>
                          <a:pt x="0" y="0"/>
                        </a:moveTo>
                        <a:lnTo>
                          <a:pt x="0" y="27"/>
                        </a:lnTo>
                        <a:lnTo>
                          <a:pt x="0" y="55"/>
                        </a:lnTo>
                        <a:lnTo>
                          <a:pt x="13" y="55"/>
                        </a:lnTo>
                        <a:lnTo>
                          <a:pt x="13" y="27"/>
                        </a:lnTo>
                        <a:lnTo>
                          <a:pt x="13" y="55"/>
                        </a:lnTo>
                        <a:lnTo>
                          <a:pt x="13" y="96"/>
                        </a:lnTo>
                        <a:lnTo>
                          <a:pt x="13" y="96"/>
                        </a:lnTo>
                        <a:lnTo>
                          <a:pt x="27" y="55"/>
                        </a:lnTo>
                        <a:lnTo>
                          <a:pt x="27" y="0"/>
                        </a:lnTo>
                        <a:lnTo>
                          <a:pt x="0" y="0"/>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7" name="Freeform 277"/>
                  <p:cNvSpPr>
                    <a:spLocks/>
                  </p:cNvSpPr>
                  <p:nvPr/>
                </p:nvSpPr>
                <p:spPr bwMode="auto">
                  <a:xfrm>
                    <a:off x="4860926" y="10091738"/>
                    <a:ext cx="42862" cy="44450"/>
                  </a:xfrm>
                  <a:custGeom>
                    <a:avLst/>
                    <a:gdLst>
                      <a:gd name="T0" fmla="*/ 0 w 27"/>
                      <a:gd name="T1" fmla="*/ 0 h 28"/>
                      <a:gd name="T2" fmla="*/ 0 w 27"/>
                      <a:gd name="T3" fmla="*/ 14 h 28"/>
                      <a:gd name="T4" fmla="*/ 27 w 27"/>
                      <a:gd name="T5" fmla="*/ 28 h 28"/>
                      <a:gd name="T6" fmla="*/ 27 w 27"/>
                      <a:gd name="T7" fmla="*/ 0 h 28"/>
                      <a:gd name="T8" fmla="*/ 0 w 27"/>
                      <a:gd name="T9" fmla="*/ 0 h 28"/>
                    </a:gdLst>
                    <a:ahLst/>
                    <a:cxnLst>
                      <a:cxn ang="0">
                        <a:pos x="T0" y="T1"/>
                      </a:cxn>
                      <a:cxn ang="0">
                        <a:pos x="T2" y="T3"/>
                      </a:cxn>
                      <a:cxn ang="0">
                        <a:pos x="T4" y="T5"/>
                      </a:cxn>
                      <a:cxn ang="0">
                        <a:pos x="T6" y="T7"/>
                      </a:cxn>
                      <a:cxn ang="0">
                        <a:pos x="T8" y="T9"/>
                      </a:cxn>
                    </a:cxnLst>
                    <a:rect l="0" t="0" r="r" b="b"/>
                    <a:pathLst>
                      <a:path w="27" h="28">
                        <a:moveTo>
                          <a:pt x="0" y="0"/>
                        </a:moveTo>
                        <a:lnTo>
                          <a:pt x="0" y="14"/>
                        </a:lnTo>
                        <a:lnTo>
                          <a:pt x="27" y="28"/>
                        </a:lnTo>
                        <a:lnTo>
                          <a:pt x="27" y="0"/>
                        </a:lnTo>
                        <a:lnTo>
                          <a:pt x="0" y="0"/>
                        </a:lnTo>
                        <a:close/>
                      </a:path>
                    </a:pathLst>
                  </a:custGeom>
                  <a:solidFill>
                    <a:srgbClr val="E8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8" name="Freeform 278"/>
                  <p:cNvSpPr>
                    <a:spLocks/>
                  </p:cNvSpPr>
                  <p:nvPr/>
                </p:nvSpPr>
                <p:spPr bwMode="auto">
                  <a:xfrm>
                    <a:off x="4452938" y="9894888"/>
                    <a:ext cx="42862" cy="153988"/>
                  </a:xfrm>
                  <a:custGeom>
                    <a:avLst/>
                    <a:gdLst>
                      <a:gd name="T0" fmla="*/ 0 w 27"/>
                      <a:gd name="T1" fmla="*/ 14 h 97"/>
                      <a:gd name="T2" fmla="*/ 0 w 27"/>
                      <a:gd name="T3" fmla="*/ 69 h 97"/>
                      <a:gd name="T4" fmla="*/ 14 w 27"/>
                      <a:gd name="T5" fmla="*/ 97 h 97"/>
                      <a:gd name="T6" fmla="*/ 14 w 27"/>
                      <a:gd name="T7" fmla="*/ 97 h 97"/>
                      <a:gd name="T8" fmla="*/ 14 w 27"/>
                      <a:gd name="T9" fmla="*/ 69 h 97"/>
                      <a:gd name="T10" fmla="*/ 14 w 27"/>
                      <a:gd name="T11" fmla="*/ 42 h 97"/>
                      <a:gd name="T12" fmla="*/ 14 w 27"/>
                      <a:gd name="T13" fmla="*/ 69 h 97"/>
                      <a:gd name="T14" fmla="*/ 27 w 27"/>
                      <a:gd name="T15" fmla="*/ 69 h 97"/>
                      <a:gd name="T16" fmla="*/ 27 w 27"/>
                      <a:gd name="T17" fmla="*/ 42 h 97"/>
                      <a:gd name="T18" fmla="*/ 27 w 27"/>
                      <a:gd name="T19" fmla="*/ 0 h 97"/>
                      <a:gd name="T20" fmla="*/ 0 w 27"/>
                      <a:gd name="T21" fmla="*/ 1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97">
                        <a:moveTo>
                          <a:pt x="0" y="14"/>
                        </a:moveTo>
                        <a:lnTo>
                          <a:pt x="0" y="69"/>
                        </a:lnTo>
                        <a:lnTo>
                          <a:pt x="14" y="97"/>
                        </a:lnTo>
                        <a:lnTo>
                          <a:pt x="14" y="97"/>
                        </a:lnTo>
                        <a:lnTo>
                          <a:pt x="14" y="69"/>
                        </a:lnTo>
                        <a:lnTo>
                          <a:pt x="14" y="42"/>
                        </a:lnTo>
                        <a:lnTo>
                          <a:pt x="14" y="69"/>
                        </a:lnTo>
                        <a:lnTo>
                          <a:pt x="27" y="69"/>
                        </a:lnTo>
                        <a:lnTo>
                          <a:pt x="27" y="42"/>
                        </a:lnTo>
                        <a:lnTo>
                          <a:pt x="27" y="0"/>
                        </a:lnTo>
                        <a:lnTo>
                          <a:pt x="0" y="14"/>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69" name="Freeform 279"/>
                  <p:cNvSpPr>
                    <a:spLocks/>
                  </p:cNvSpPr>
                  <p:nvPr/>
                </p:nvSpPr>
                <p:spPr bwMode="auto">
                  <a:xfrm>
                    <a:off x="4452938" y="9894888"/>
                    <a:ext cx="42862" cy="153988"/>
                  </a:xfrm>
                  <a:custGeom>
                    <a:avLst/>
                    <a:gdLst>
                      <a:gd name="T0" fmla="*/ 0 w 27"/>
                      <a:gd name="T1" fmla="*/ 14 h 97"/>
                      <a:gd name="T2" fmla="*/ 0 w 27"/>
                      <a:gd name="T3" fmla="*/ 69 h 97"/>
                      <a:gd name="T4" fmla="*/ 14 w 27"/>
                      <a:gd name="T5" fmla="*/ 97 h 97"/>
                      <a:gd name="T6" fmla="*/ 14 w 27"/>
                      <a:gd name="T7" fmla="*/ 97 h 97"/>
                      <a:gd name="T8" fmla="*/ 14 w 27"/>
                      <a:gd name="T9" fmla="*/ 69 h 97"/>
                      <a:gd name="T10" fmla="*/ 14 w 27"/>
                      <a:gd name="T11" fmla="*/ 42 h 97"/>
                      <a:gd name="T12" fmla="*/ 14 w 27"/>
                      <a:gd name="T13" fmla="*/ 69 h 97"/>
                      <a:gd name="T14" fmla="*/ 27 w 27"/>
                      <a:gd name="T15" fmla="*/ 69 h 97"/>
                      <a:gd name="T16" fmla="*/ 27 w 27"/>
                      <a:gd name="T17" fmla="*/ 42 h 97"/>
                      <a:gd name="T18" fmla="*/ 27 w 27"/>
                      <a:gd name="T19" fmla="*/ 0 h 97"/>
                      <a:gd name="T20" fmla="*/ 0 w 27"/>
                      <a:gd name="T21" fmla="*/ 1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97">
                        <a:moveTo>
                          <a:pt x="0" y="14"/>
                        </a:moveTo>
                        <a:lnTo>
                          <a:pt x="0" y="69"/>
                        </a:lnTo>
                        <a:lnTo>
                          <a:pt x="14" y="97"/>
                        </a:lnTo>
                        <a:lnTo>
                          <a:pt x="14" y="97"/>
                        </a:lnTo>
                        <a:lnTo>
                          <a:pt x="14" y="69"/>
                        </a:lnTo>
                        <a:lnTo>
                          <a:pt x="14" y="42"/>
                        </a:lnTo>
                        <a:lnTo>
                          <a:pt x="14" y="69"/>
                        </a:lnTo>
                        <a:lnTo>
                          <a:pt x="27" y="69"/>
                        </a:lnTo>
                        <a:lnTo>
                          <a:pt x="27" y="42"/>
                        </a:lnTo>
                        <a:lnTo>
                          <a:pt x="27" y="0"/>
                        </a:lnTo>
                        <a:lnTo>
                          <a:pt x="0" y="1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0" name="Freeform 280"/>
                  <p:cNvSpPr>
                    <a:spLocks/>
                  </p:cNvSpPr>
                  <p:nvPr/>
                </p:nvSpPr>
                <p:spPr bwMode="auto">
                  <a:xfrm>
                    <a:off x="4452938" y="9894888"/>
                    <a:ext cx="42862" cy="44450"/>
                  </a:xfrm>
                  <a:custGeom>
                    <a:avLst/>
                    <a:gdLst>
                      <a:gd name="T0" fmla="*/ 0 w 27"/>
                      <a:gd name="T1" fmla="*/ 0 h 28"/>
                      <a:gd name="T2" fmla="*/ 0 w 27"/>
                      <a:gd name="T3" fmla="*/ 14 h 28"/>
                      <a:gd name="T4" fmla="*/ 27 w 27"/>
                      <a:gd name="T5" fmla="*/ 28 h 28"/>
                      <a:gd name="T6" fmla="*/ 27 w 27"/>
                      <a:gd name="T7" fmla="*/ 0 h 28"/>
                      <a:gd name="T8" fmla="*/ 0 w 27"/>
                      <a:gd name="T9" fmla="*/ 0 h 28"/>
                    </a:gdLst>
                    <a:ahLst/>
                    <a:cxnLst>
                      <a:cxn ang="0">
                        <a:pos x="T0" y="T1"/>
                      </a:cxn>
                      <a:cxn ang="0">
                        <a:pos x="T2" y="T3"/>
                      </a:cxn>
                      <a:cxn ang="0">
                        <a:pos x="T4" y="T5"/>
                      </a:cxn>
                      <a:cxn ang="0">
                        <a:pos x="T6" y="T7"/>
                      </a:cxn>
                      <a:cxn ang="0">
                        <a:pos x="T8" y="T9"/>
                      </a:cxn>
                    </a:cxnLst>
                    <a:rect l="0" t="0" r="r" b="b"/>
                    <a:pathLst>
                      <a:path w="27" h="28">
                        <a:moveTo>
                          <a:pt x="0" y="0"/>
                        </a:moveTo>
                        <a:lnTo>
                          <a:pt x="0" y="14"/>
                        </a:lnTo>
                        <a:lnTo>
                          <a:pt x="27" y="28"/>
                        </a:lnTo>
                        <a:lnTo>
                          <a:pt x="27" y="0"/>
                        </a:lnTo>
                        <a:lnTo>
                          <a:pt x="0" y="0"/>
                        </a:lnTo>
                        <a:close/>
                      </a:path>
                    </a:pathLst>
                  </a:custGeom>
                  <a:solidFill>
                    <a:srgbClr val="E8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1" name="Freeform 281"/>
                  <p:cNvSpPr>
                    <a:spLocks/>
                  </p:cNvSpPr>
                  <p:nvPr/>
                </p:nvSpPr>
                <p:spPr bwMode="auto">
                  <a:xfrm>
                    <a:off x="4452938" y="9263063"/>
                    <a:ext cx="214312" cy="741363"/>
                  </a:xfrm>
                  <a:custGeom>
                    <a:avLst/>
                    <a:gdLst>
                      <a:gd name="T0" fmla="*/ 10 w 10"/>
                      <a:gd name="T1" fmla="*/ 34 h 34"/>
                      <a:gd name="T2" fmla="*/ 10 w 10"/>
                      <a:gd name="T3" fmla="*/ 1 h 34"/>
                      <a:gd name="T4" fmla="*/ 7 w 10"/>
                      <a:gd name="T5" fmla="*/ 1 h 34"/>
                      <a:gd name="T6" fmla="*/ 0 w 10"/>
                      <a:gd name="T7" fmla="*/ 29 h 34"/>
                      <a:gd name="T8" fmla="*/ 2 w 10"/>
                      <a:gd name="T9" fmla="*/ 30 h 34"/>
                      <a:gd name="T10" fmla="*/ 3 w 10"/>
                      <a:gd name="T11" fmla="*/ 13 h 34"/>
                      <a:gd name="T12" fmla="*/ 3 w 10"/>
                      <a:gd name="T13" fmla="*/ 30 h 34"/>
                      <a:gd name="T14" fmla="*/ 10 w 10"/>
                      <a:gd name="T15" fmla="*/ 34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34">
                        <a:moveTo>
                          <a:pt x="10" y="34"/>
                        </a:moveTo>
                        <a:cubicBezTo>
                          <a:pt x="10" y="1"/>
                          <a:pt x="10" y="1"/>
                          <a:pt x="10" y="1"/>
                        </a:cubicBezTo>
                        <a:cubicBezTo>
                          <a:pt x="9" y="1"/>
                          <a:pt x="8" y="0"/>
                          <a:pt x="7" y="1"/>
                        </a:cubicBezTo>
                        <a:cubicBezTo>
                          <a:pt x="4" y="2"/>
                          <a:pt x="0" y="1"/>
                          <a:pt x="0" y="29"/>
                        </a:cubicBezTo>
                        <a:cubicBezTo>
                          <a:pt x="2" y="30"/>
                          <a:pt x="2" y="30"/>
                          <a:pt x="2" y="30"/>
                        </a:cubicBezTo>
                        <a:cubicBezTo>
                          <a:pt x="2" y="30"/>
                          <a:pt x="3" y="13"/>
                          <a:pt x="3" y="13"/>
                        </a:cubicBezTo>
                        <a:cubicBezTo>
                          <a:pt x="3" y="13"/>
                          <a:pt x="4" y="12"/>
                          <a:pt x="3" y="30"/>
                        </a:cubicBezTo>
                        <a:lnTo>
                          <a:pt x="10" y="34"/>
                        </a:lnTo>
                        <a:close/>
                      </a:path>
                    </a:pathLst>
                  </a:custGeom>
                  <a:solidFill>
                    <a:schemeClr val="bg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2" name="Freeform 283"/>
                  <p:cNvSpPr>
                    <a:spLocks/>
                  </p:cNvSpPr>
                  <p:nvPr/>
                </p:nvSpPr>
                <p:spPr bwMode="auto">
                  <a:xfrm>
                    <a:off x="4667250" y="9283700"/>
                    <a:ext cx="257175" cy="852488"/>
                  </a:xfrm>
                  <a:custGeom>
                    <a:avLst/>
                    <a:gdLst>
                      <a:gd name="T0" fmla="*/ 0 w 12"/>
                      <a:gd name="T1" fmla="*/ 33 h 39"/>
                      <a:gd name="T2" fmla="*/ 8 w 12"/>
                      <a:gd name="T3" fmla="*/ 37 h 39"/>
                      <a:gd name="T4" fmla="*/ 7 w 12"/>
                      <a:gd name="T5" fmla="*/ 16 h 39"/>
                      <a:gd name="T6" fmla="*/ 9 w 12"/>
                      <a:gd name="T7" fmla="*/ 37 h 39"/>
                      <a:gd name="T8" fmla="*/ 11 w 12"/>
                      <a:gd name="T9" fmla="*/ 39 h 39"/>
                      <a:gd name="T10" fmla="*/ 0 w 12"/>
                      <a:gd name="T11" fmla="*/ 0 h 39"/>
                      <a:gd name="T12" fmla="*/ 0 w 12"/>
                      <a:gd name="T13" fmla="*/ 33 h 39"/>
                    </a:gdLst>
                    <a:ahLst/>
                    <a:cxnLst>
                      <a:cxn ang="0">
                        <a:pos x="T0" y="T1"/>
                      </a:cxn>
                      <a:cxn ang="0">
                        <a:pos x="T2" y="T3"/>
                      </a:cxn>
                      <a:cxn ang="0">
                        <a:pos x="T4" y="T5"/>
                      </a:cxn>
                      <a:cxn ang="0">
                        <a:pos x="T6" y="T7"/>
                      </a:cxn>
                      <a:cxn ang="0">
                        <a:pos x="T8" y="T9"/>
                      </a:cxn>
                      <a:cxn ang="0">
                        <a:pos x="T10" y="T11"/>
                      </a:cxn>
                      <a:cxn ang="0">
                        <a:pos x="T12" y="T13"/>
                      </a:cxn>
                    </a:cxnLst>
                    <a:rect l="0" t="0" r="r" b="b"/>
                    <a:pathLst>
                      <a:path w="12" h="39">
                        <a:moveTo>
                          <a:pt x="0" y="33"/>
                        </a:moveTo>
                        <a:cubicBezTo>
                          <a:pt x="8" y="37"/>
                          <a:pt x="8" y="37"/>
                          <a:pt x="8" y="37"/>
                        </a:cubicBezTo>
                        <a:cubicBezTo>
                          <a:pt x="6" y="17"/>
                          <a:pt x="7" y="16"/>
                          <a:pt x="7" y="16"/>
                        </a:cubicBezTo>
                        <a:cubicBezTo>
                          <a:pt x="9" y="18"/>
                          <a:pt x="9" y="37"/>
                          <a:pt x="9" y="37"/>
                        </a:cubicBezTo>
                        <a:cubicBezTo>
                          <a:pt x="11" y="39"/>
                          <a:pt x="11" y="39"/>
                          <a:pt x="11" y="39"/>
                        </a:cubicBezTo>
                        <a:cubicBezTo>
                          <a:pt x="12" y="15"/>
                          <a:pt x="12" y="3"/>
                          <a:pt x="0" y="0"/>
                        </a:cubicBezTo>
                        <a:lnTo>
                          <a:pt x="0" y="33"/>
                        </a:lnTo>
                        <a:close/>
                      </a:path>
                    </a:pathLst>
                  </a:custGeom>
                  <a:solidFill>
                    <a:schemeClr val="bg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3" name="Freeform 284"/>
                  <p:cNvSpPr>
                    <a:spLocks/>
                  </p:cNvSpPr>
                  <p:nvPr/>
                </p:nvSpPr>
                <p:spPr bwMode="auto">
                  <a:xfrm>
                    <a:off x="4603750" y="9153525"/>
                    <a:ext cx="171450" cy="239713"/>
                  </a:xfrm>
                  <a:custGeom>
                    <a:avLst/>
                    <a:gdLst>
                      <a:gd name="T0" fmla="*/ 1 w 8"/>
                      <a:gd name="T1" fmla="*/ 0 h 11"/>
                      <a:gd name="T2" fmla="*/ 1 w 8"/>
                      <a:gd name="T3" fmla="*/ 6 h 11"/>
                      <a:gd name="T4" fmla="*/ 2 w 8"/>
                      <a:gd name="T5" fmla="*/ 10 h 11"/>
                      <a:gd name="T6" fmla="*/ 7 w 8"/>
                      <a:gd name="T7" fmla="*/ 7 h 11"/>
                      <a:gd name="T8" fmla="*/ 6 w 8"/>
                      <a:gd name="T9" fmla="*/ 1 h 11"/>
                      <a:gd name="T10" fmla="*/ 1 w 8"/>
                      <a:gd name="T11" fmla="*/ 0 h 11"/>
                    </a:gdLst>
                    <a:ahLst/>
                    <a:cxnLst>
                      <a:cxn ang="0">
                        <a:pos x="T0" y="T1"/>
                      </a:cxn>
                      <a:cxn ang="0">
                        <a:pos x="T2" y="T3"/>
                      </a:cxn>
                      <a:cxn ang="0">
                        <a:pos x="T4" y="T5"/>
                      </a:cxn>
                      <a:cxn ang="0">
                        <a:pos x="T6" y="T7"/>
                      </a:cxn>
                      <a:cxn ang="0">
                        <a:pos x="T8" y="T9"/>
                      </a:cxn>
                      <a:cxn ang="0">
                        <a:pos x="T10" y="T11"/>
                      </a:cxn>
                    </a:cxnLst>
                    <a:rect l="0" t="0" r="r" b="b"/>
                    <a:pathLst>
                      <a:path w="8" h="11">
                        <a:moveTo>
                          <a:pt x="1" y="0"/>
                        </a:moveTo>
                        <a:cubicBezTo>
                          <a:pt x="1" y="0"/>
                          <a:pt x="2" y="4"/>
                          <a:pt x="1" y="6"/>
                        </a:cubicBezTo>
                        <a:cubicBezTo>
                          <a:pt x="0" y="7"/>
                          <a:pt x="2" y="10"/>
                          <a:pt x="2" y="10"/>
                        </a:cubicBezTo>
                        <a:cubicBezTo>
                          <a:pt x="5" y="11"/>
                          <a:pt x="8" y="9"/>
                          <a:pt x="7" y="7"/>
                        </a:cubicBezTo>
                        <a:cubicBezTo>
                          <a:pt x="6" y="5"/>
                          <a:pt x="6" y="1"/>
                          <a:pt x="6" y="1"/>
                        </a:cubicBezTo>
                        <a:lnTo>
                          <a:pt x="1" y="0"/>
                        </a:lnTo>
                        <a:close/>
                      </a:path>
                    </a:pathLst>
                  </a:custGeom>
                  <a:solidFill>
                    <a:srgbClr val="E5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4" name="Freeform 285"/>
                  <p:cNvSpPr>
                    <a:spLocks/>
                  </p:cNvSpPr>
                  <p:nvPr/>
                </p:nvSpPr>
                <p:spPr bwMode="auto">
                  <a:xfrm>
                    <a:off x="4560888" y="8956675"/>
                    <a:ext cx="320675" cy="327025"/>
                  </a:xfrm>
                  <a:custGeom>
                    <a:avLst/>
                    <a:gdLst>
                      <a:gd name="T0" fmla="*/ 2 w 15"/>
                      <a:gd name="T1" fmla="*/ 2 h 15"/>
                      <a:gd name="T2" fmla="*/ 2 w 15"/>
                      <a:gd name="T3" fmla="*/ 5 h 15"/>
                      <a:gd name="T4" fmla="*/ 0 w 15"/>
                      <a:gd name="T5" fmla="*/ 9 h 15"/>
                      <a:gd name="T6" fmla="*/ 2 w 15"/>
                      <a:gd name="T7" fmla="*/ 9 h 15"/>
                      <a:gd name="T8" fmla="*/ 2 w 15"/>
                      <a:gd name="T9" fmla="*/ 13 h 15"/>
                      <a:gd name="T10" fmla="*/ 11 w 15"/>
                      <a:gd name="T11" fmla="*/ 8 h 15"/>
                      <a:gd name="T12" fmla="*/ 2 w 15"/>
                      <a:gd name="T13" fmla="*/ 2 h 15"/>
                    </a:gdLst>
                    <a:ahLst/>
                    <a:cxnLst>
                      <a:cxn ang="0">
                        <a:pos x="T0" y="T1"/>
                      </a:cxn>
                      <a:cxn ang="0">
                        <a:pos x="T2" y="T3"/>
                      </a:cxn>
                      <a:cxn ang="0">
                        <a:pos x="T4" y="T5"/>
                      </a:cxn>
                      <a:cxn ang="0">
                        <a:pos x="T6" y="T7"/>
                      </a:cxn>
                      <a:cxn ang="0">
                        <a:pos x="T8" y="T9"/>
                      </a:cxn>
                      <a:cxn ang="0">
                        <a:pos x="T10" y="T11"/>
                      </a:cxn>
                      <a:cxn ang="0">
                        <a:pos x="T12" y="T13"/>
                      </a:cxn>
                    </a:cxnLst>
                    <a:rect l="0" t="0" r="r" b="b"/>
                    <a:pathLst>
                      <a:path w="15" h="15">
                        <a:moveTo>
                          <a:pt x="2" y="2"/>
                        </a:moveTo>
                        <a:cubicBezTo>
                          <a:pt x="2" y="2"/>
                          <a:pt x="2" y="2"/>
                          <a:pt x="2" y="5"/>
                        </a:cubicBezTo>
                        <a:cubicBezTo>
                          <a:pt x="2" y="7"/>
                          <a:pt x="0" y="8"/>
                          <a:pt x="0" y="9"/>
                        </a:cubicBezTo>
                        <a:cubicBezTo>
                          <a:pt x="0" y="10"/>
                          <a:pt x="2" y="8"/>
                          <a:pt x="2" y="9"/>
                        </a:cubicBezTo>
                        <a:cubicBezTo>
                          <a:pt x="2" y="10"/>
                          <a:pt x="2" y="12"/>
                          <a:pt x="2" y="13"/>
                        </a:cubicBezTo>
                        <a:cubicBezTo>
                          <a:pt x="2" y="14"/>
                          <a:pt x="8" y="15"/>
                          <a:pt x="11" y="8"/>
                        </a:cubicBezTo>
                        <a:cubicBezTo>
                          <a:pt x="15" y="2"/>
                          <a:pt x="1" y="0"/>
                          <a:pt x="2" y="2"/>
                        </a:cubicBezTo>
                        <a:close/>
                      </a:path>
                    </a:pathLst>
                  </a:custGeom>
                  <a:solidFill>
                    <a:srgbClr val="F4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5" name="Freeform 286"/>
                  <p:cNvSpPr>
                    <a:spLocks/>
                  </p:cNvSpPr>
                  <p:nvPr/>
                </p:nvSpPr>
                <p:spPr bwMode="auto">
                  <a:xfrm>
                    <a:off x="4560888" y="8913813"/>
                    <a:ext cx="406400" cy="282575"/>
                  </a:xfrm>
                  <a:custGeom>
                    <a:avLst/>
                    <a:gdLst>
                      <a:gd name="T0" fmla="*/ 9 w 19"/>
                      <a:gd name="T1" fmla="*/ 13 h 13"/>
                      <a:gd name="T2" fmla="*/ 10 w 19"/>
                      <a:gd name="T3" fmla="*/ 10 h 13"/>
                      <a:gd name="T4" fmla="*/ 8 w 19"/>
                      <a:gd name="T5" fmla="*/ 10 h 13"/>
                      <a:gd name="T6" fmla="*/ 2 w 19"/>
                      <a:gd name="T7" fmla="*/ 6 h 13"/>
                      <a:gd name="T8" fmla="*/ 1 w 19"/>
                      <a:gd name="T9" fmla="*/ 4 h 13"/>
                      <a:gd name="T10" fmla="*/ 9 w 19"/>
                      <a:gd name="T11" fmla="*/ 13 h 13"/>
                    </a:gdLst>
                    <a:ahLst/>
                    <a:cxnLst>
                      <a:cxn ang="0">
                        <a:pos x="T0" y="T1"/>
                      </a:cxn>
                      <a:cxn ang="0">
                        <a:pos x="T2" y="T3"/>
                      </a:cxn>
                      <a:cxn ang="0">
                        <a:pos x="T4" y="T5"/>
                      </a:cxn>
                      <a:cxn ang="0">
                        <a:pos x="T6" y="T7"/>
                      </a:cxn>
                      <a:cxn ang="0">
                        <a:pos x="T8" y="T9"/>
                      </a:cxn>
                      <a:cxn ang="0">
                        <a:pos x="T10" y="T11"/>
                      </a:cxn>
                    </a:cxnLst>
                    <a:rect l="0" t="0" r="r" b="b"/>
                    <a:pathLst>
                      <a:path w="19" h="13">
                        <a:moveTo>
                          <a:pt x="9" y="13"/>
                        </a:moveTo>
                        <a:cubicBezTo>
                          <a:pt x="9" y="13"/>
                          <a:pt x="11" y="10"/>
                          <a:pt x="10" y="10"/>
                        </a:cubicBezTo>
                        <a:cubicBezTo>
                          <a:pt x="9" y="10"/>
                          <a:pt x="8" y="10"/>
                          <a:pt x="8" y="10"/>
                        </a:cubicBezTo>
                        <a:cubicBezTo>
                          <a:pt x="7" y="6"/>
                          <a:pt x="2" y="6"/>
                          <a:pt x="2" y="6"/>
                        </a:cubicBezTo>
                        <a:cubicBezTo>
                          <a:pt x="0" y="5"/>
                          <a:pt x="1" y="4"/>
                          <a:pt x="1" y="4"/>
                        </a:cubicBezTo>
                        <a:cubicBezTo>
                          <a:pt x="1" y="0"/>
                          <a:pt x="19" y="3"/>
                          <a:pt x="9" y="13"/>
                        </a:cubicBezTo>
                        <a:close/>
                      </a:path>
                    </a:pathLst>
                  </a:custGeom>
                  <a:solidFill>
                    <a:srgbClr val="442E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6" name="Freeform 287"/>
                  <p:cNvSpPr>
                    <a:spLocks/>
                  </p:cNvSpPr>
                  <p:nvPr/>
                </p:nvSpPr>
                <p:spPr bwMode="auto">
                  <a:xfrm>
                    <a:off x="4603750" y="9393238"/>
                    <a:ext cx="149225" cy="152400"/>
                  </a:xfrm>
                  <a:custGeom>
                    <a:avLst/>
                    <a:gdLst>
                      <a:gd name="T0" fmla="*/ 0 w 94"/>
                      <a:gd name="T1" fmla="*/ 41 h 96"/>
                      <a:gd name="T2" fmla="*/ 27 w 94"/>
                      <a:gd name="T3" fmla="*/ 0 h 96"/>
                      <a:gd name="T4" fmla="*/ 94 w 94"/>
                      <a:gd name="T5" fmla="*/ 0 h 96"/>
                      <a:gd name="T6" fmla="*/ 81 w 94"/>
                      <a:gd name="T7" fmla="*/ 96 h 96"/>
                      <a:gd name="T8" fmla="*/ 27 w 94"/>
                      <a:gd name="T9" fmla="*/ 96 h 96"/>
                      <a:gd name="T10" fmla="*/ 0 w 94"/>
                      <a:gd name="T11" fmla="*/ 41 h 96"/>
                    </a:gdLst>
                    <a:ahLst/>
                    <a:cxnLst>
                      <a:cxn ang="0">
                        <a:pos x="T0" y="T1"/>
                      </a:cxn>
                      <a:cxn ang="0">
                        <a:pos x="T2" y="T3"/>
                      </a:cxn>
                      <a:cxn ang="0">
                        <a:pos x="T4" y="T5"/>
                      </a:cxn>
                      <a:cxn ang="0">
                        <a:pos x="T6" y="T7"/>
                      </a:cxn>
                      <a:cxn ang="0">
                        <a:pos x="T8" y="T9"/>
                      </a:cxn>
                      <a:cxn ang="0">
                        <a:pos x="T10" y="T11"/>
                      </a:cxn>
                    </a:cxnLst>
                    <a:rect l="0" t="0" r="r" b="b"/>
                    <a:pathLst>
                      <a:path w="94" h="96">
                        <a:moveTo>
                          <a:pt x="0" y="41"/>
                        </a:moveTo>
                        <a:lnTo>
                          <a:pt x="27" y="0"/>
                        </a:lnTo>
                        <a:lnTo>
                          <a:pt x="94" y="0"/>
                        </a:lnTo>
                        <a:lnTo>
                          <a:pt x="81" y="96"/>
                        </a:lnTo>
                        <a:lnTo>
                          <a:pt x="27" y="96"/>
                        </a:lnTo>
                        <a:lnTo>
                          <a:pt x="0" y="41"/>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7" name="Freeform 288"/>
                  <p:cNvSpPr>
                    <a:spLocks/>
                  </p:cNvSpPr>
                  <p:nvPr/>
                </p:nvSpPr>
                <p:spPr bwMode="auto">
                  <a:xfrm>
                    <a:off x="4603750" y="9263063"/>
                    <a:ext cx="63500" cy="174625"/>
                  </a:xfrm>
                  <a:custGeom>
                    <a:avLst/>
                    <a:gdLst>
                      <a:gd name="T0" fmla="*/ 13 w 40"/>
                      <a:gd name="T1" fmla="*/ 0 h 110"/>
                      <a:gd name="T2" fmla="*/ 40 w 40"/>
                      <a:gd name="T3" fmla="*/ 68 h 110"/>
                      <a:gd name="T4" fmla="*/ 13 w 40"/>
                      <a:gd name="T5" fmla="*/ 110 h 110"/>
                      <a:gd name="T6" fmla="*/ 0 w 40"/>
                      <a:gd name="T7" fmla="*/ 13 h 110"/>
                      <a:gd name="T8" fmla="*/ 13 w 40"/>
                      <a:gd name="T9" fmla="*/ 0 h 110"/>
                    </a:gdLst>
                    <a:ahLst/>
                    <a:cxnLst>
                      <a:cxn ang="0">
                        <a:pos x="T0" y="T1"/>
                      </a:cxn>
                      <a:cxn ang="0">
                        <a:pos x="T2" y="T3"/>
                      </a:cxn>
                      <a:cxn ang="0">
                        <a:pos x="T4" y="T5"/>
                      </a:cxn>
                      <a:cxn ang="0">
                        <a:pos x="T6" y="T7"/>
                      </a:cxn>
                      <a:cxn ang="0">
                        <a:pos x="T8" y="T9"/>
                      </a:cxn>
                    </a:cxnLst>
                    <a:rect l="0" t="0" r="r" b="b"/>
                    <a:pathLst>
                      <a:path w="40" h="110">
                        <a:moveTo>
                          <a:pt x="13" y="0"/>
                        </a:moveTo>
                        <a:lnTo>
                          <a:pt x="40" y="68"/>
                        </a:lnTo>
                        <a:lnTo>
                          <a:pt x="13" y="110"/>
                        </a:lnTo>
                        <a:lnTo>
                          <a:pt x="0" y="13"/>
                        </a:lnTo>
                        <a:lnTo>
                          <a:pt x="13" y="0"/>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8" name="Freeform 289"/>
                  <p:cNvSpPr>
                    <a:spLocks/>
                  </p:cNvSpPr>
                  <p:nvPr/>
                </p:nvSpPr>
                <p:spPr bwMode="auto">
                  <a:xfrm>
                    <a:off x="4667250" y="9305925"/>
                    <a:ext cx="107950" cy="152400"/>
                  </a:xfrm>
                  <a:custGeom>
                    <a:avLst/>
                    <a:gdLst>
                      <a:gd name="T0" fmla="*/ 0 w 68"/>
                      <a:gd name="T1" fmla="*/ 41 h 96"/>
                      <a:gd name="T2" fmla="*/ 54 w 68"/>
                      <a:gd name="T3" fmla="*/ 0 h 96"/>
                      <a:gd name="T4" fmla="*/ 68 w 68"/>
                      <a:gd name="T5" fmla="*/ 14 h 96"/>
                      <a:gd name="T6" fmla="*/ 41 w 68"/>
                      <a:gd name="T7" fmla="*/ 96 h 96"/>
                      <a:gd name="T8" fmla="*/ 0 w 68"/>
                      <a:gd name="T9" fmla="*/ 41 h 96"/>
                    </a:gdLst>
                    <a:ahLst/>
                    <a:cxnLst>
                      <a:cxn ang="0">
                        <a:pos x="T0" y="T1"/>
                      </a:cxn>
                      <a:cxn ang="0">
                        <a:pos x="T2" y="T3"/>
                      </a:cxn>
                      <a:cxn ang="0">
                        <a:pos x="T4" y="T5"/>
                      </a:cxn>
                      <a:cxn ang="0">
                        <a:pos x="T6" y="T7"/>
                      </a:cxn>
                      <a:cxn ang="0">
                        <a:pos x="T8" y="T9"/>
                      </a:cxn>
                    </a:cxnLst>
                    <a:rect l="0" t="0" r="r" b="b"/>
                    <a:pathLst>
                      <a:path w="68" h="96">
                        <a:moveTo>
                          <a:pt x="0" y="41"/>
                        </a:moveTo>
                        <a:lnTo>
                          <a:pt x="54" y="0"/>
                        </a:lnTo>
                        <a:lnTo>
                          <a:pt x="68" y="14"/>
                        </a:lnTo>
                        <a:lnTo>
                          <a:pt x="41" y="96"/>
                        </a:lnTo>
                        <a:lnTo>
                          <a:pt x="0" y="41"/>
                        </a:ln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79" name="Freeform 290"/>
                  <p:cNvSpPr>
                    <a:spLocks/>
                  </p:cNvSpPr>
                  <p:nvPr/>
                </p:nvSpPr>
                <p:spPr bwMode="auto">
                  <a:xfrm>
                    <a:off x="4646613" y="9371013"/>
                    <a:ext cx="63500" cy="261938"/>
                  </a:xfrm>
                  <a:custGeom>
                    <a:avLst/>
                    <a:gdLst>
                      <a:gd name="T0" fmla="*/ 13 w 40"/>
                      <a:gd name="T1" fmla="*/ 0 h 165"/>
                      <a:gd name="T2" fmla="*/ 0 w 40"/>
                      <a:gd name="T3" fmla="*/ 28 h 165"/>
                      <a:gd name="T4" fmla="*/ 13 w 40"/>
                      <a:gd name="T5" fmla="*/ 42 h 165"/>
                      <a:gd name="T6" fmla="*/ 0 w 40"/>
                      <a:gd name="T7" fmla="*/ 124 h 165"/>
                      <a:gd name="T8" fmla="*/ 13 w 40"/>
                      <a:gd name="T9" fmla="*/ 165 h 165"/>
                      <a:gd name="T10" fmla="*/ 40 w 40"/>
                      <a:gd name="T11" fmla="*/ 110 h 165"/>
                      <a:gd name="T12" fmla="*/ 27 w 40"/>
                      <a:gd name="T13" fmla="*/ 42 h 165"/>
                      <a:gd name="T14" fmla="*/ 40 w 40"/>
                      <a:gd name="T15" fmla="*/ 28 h 165"/>
                      <a:gd name="T16" fmla="*/ 13 w 40"/>
                      <a:gd name="T17"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165">
                        <a:moveTo>
                          <a:pt x="13" y="0"/>
                        </a:moveTo>
                        <a:lnTo>
                          <a:pt x="0" y="28"/>
                        </a:lnTo>
                        <a:lnTo>
                          <a:pt x="13" y="42"/>
                        </a:lnTo>
                        <a:lnTo>
                          <a:pt x="0" y="124"/>
                        </a:lnTo>
                        <a:lnTo>
                          <a:pt x="13" y="165"/>
                        </a:lnTo>
                        <a:lnTo>
                          <a:pt x="40" y="110"/>
                        </a:lnTo>
                        <a:lnTo>
                          <a:pt x="27" y="42"/>
                        </a:lnTo>
                        <a:lnTo>
                          <a:pt x="40" y="28"/>
                        </a:lnTo>
                        <a:lnTo>
                          <a:pt x="13" y="0"/>
                        </a:lnTo>
                        <a:close/>
                      </a:path>
                    </a:pathLst>
                  </a:custGeom>
                  <a:solidFill>
                    <a:srgbClr val="F768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0" name="Freeform 291"/>
                  <p:cNvSpPr>
                    <a:spLocks/>
                  </p:cNvSpPr>
                  <p:nvPr/>
                </p:nvSpPr>
                <p:spPr bwMode="auto">
                  <a:xfrm>
                    <a:off x="4538663" y="9283700"/>
                    <a:ext cx="128587" cy="349250"/>
                  </a:xfrm>
                  <a:custGeom>
                    <a:avLst/>
                    <a:gdLst>
                      <a:gd name="T0" fmla="*/ 3 w 6"/>
                      <a:gd name="T1" fmla="*/ 0 h 16"/>
                      <a:gd name="T2" fmla="*/ 6 w 6"/>
                      <a:gd name="T3" fmla="*/ 16 h 16"/>
                      <a:gd name="T4" fmla="*/ 1 w 6"/>
                      <a:gd name="T5" fmla="*/ 6 h 16"/>
                      <a:gd name="T6" fmla="*/ 3 w 6"/>
                      <a:gd name="T7" fmla="*/ 4 h 16"/>
                      <a:gd name="T8" fmla="*/ 1 w 6"/>
                      <a:gd name="T9" fmla="*/ 3 h 16"/>
                      <a:gd name="T10" fmla="*/ 3 w 6"/>
                      <a:gd name="T11" fmla="*/ 0 h 16"/>
                    </a:gdLst>
                    <a:ahLst/>
                    <a:cxnLst>
                      <a:cxn ang="0">
                        <a:pos x="T0" y="T1"/>
                      </a:cxn>
                      <a:cxn ang="0">
                        <a:pos x="T2" y="T3"/>
                      </a:cxn>
                      <a:cxn ang="0">
                        <a:pos x="T4" y="T5"/>
                      </a:cxn>
                      <a:cxn ang="0">
                        <a:pos x="T6" y="T7"/>
                      </a:cxn>
                      <a:cxn ang="0">
                        <a:pos x="T8" y="T9"/>
                      </a:cxn>
                      <a:cxn ang="0">
                        <a:pos x="T10" y="T11"/>
                      </a:cxn>
                    </a:cxnLst>
                    <a:rect l="0" t="0" r="r" b="b"/>
                    <a:pathLst>
                      <a:path w="6" h="16">
                        <a:moveTo>
                          <a:pt x="3" y="0"/>
                        </a:moveTo>
                        <a:cubicBezTo>
                          <a:pt x="6" y="16"/>
                          <a:pt x="6" y="16"/>
                          <a:pt x="6" y="16"/>
                        </a:cubicBezTo>
                        <a:cubicBezTo>
                          <a:pt x="6" y="16"/>
                          <a:pt x="1" y="6"/>
                          <a:pt x="1" y="6"/>
                        </a:cubicBezTo>
                        <a:cubicBezTo>
                          <a:pt x="1" y="4"/>
                          <a:pt x="3" y="4"/>
                          <a:pt x="3" y="4"/>
                        </a:cubicBezTo>
                        <a:cubicBezTo>
                          <a:pt x="3" y="4"/>
                          <a:pt x="0" y="3"/>
                          <a:pt x="1" y="3"/>
                        </a:cubicBezTo>
                        <a:cubicBezTo>
                          <a:pt x="1" y="1"/>
                          <a:pt x="3" y="0"/>
                          <a:pt x="3" y="0"/>
                        </a:cubicBezTo>
                        <a:close/>
                      </a:path>
                    </a:pathLst>
                  </a:custGeom>
                  <a:solidFill>
                    <a:srgbClr val="827B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81" name="Freeform 292"/>
                  <p:cNvSpPr>
                    <a:spLocks/>
                  </p:cNvSpPr>
                  <p:nvPr/>
                </p:nvSpPr>
                <p:spPr bwMode="auto">
                  <a:xfrm>
                    <a:off x="4667250" y="9328150"/>
                    <a:ext cx="150812" cy="304800"/>
                  </a:xfrm>
                  <a:custGeom>
                    <a:avLst/>
                    <a:gdLst>
                      <a:gd name="T0" fmla="*/ 5 w 7"/>
                      <a:gd name="T1" fmla="*/ 0 h 14"/>
                      <a:gd name="T2" fmla="*/ 0 w 7"/>
                      <a:gd name="T3" fmla="*/ 14 h 14"/>
                      <a:gd name="T4" fmla="*/ 6 w 7"/>
                      <a:gd name="T5" fmla="*/ 7 h 14"/>
                      <a:gd name="T6" fmla="*/ 4 w 7"/>
                      <a:gd name="T7" fmla="*/ 4 h 14"/>
                      <a:gd name="T8" fmla="*/ 6 w 7"/>
                      <a:gd name="T9" fmla="*/ 4 h 14"/>
                      <a:gd name="T10" fmla="*/ 5 w 7"/>
                      <a:gd name="T11" fmla="*/ 0 h 14"/>
                    </a:gdLst>
                    <a:ahLst/>
                    <a:cxnLst>
                      <a:cxn ang="0">
                        <a:pos x="T0" y="T1"/>
                      </a:cxn>
                      <a:cxn ang="0">
                        <a:pos x="T2" y="T3"/>
                      </a:cxn>
                      <a:cxn ang="0">
                        <a:pos x="T4" y="T5"/>
                      </a:cxn>
                      <a:cxn ang="0">
                        <a:pos x="T6" y="T7"/>
                      </a:cxn>
                      <a:cxn ang="0">
                        <a:pos x="T8" y="T9"/>
                      </a:cxn>
                      <a:cxn ang="0">
                        <a:pos x="T10" y="T11"/>
                      </a:cxn>
                    </a:cxnLst>
                    <a:rect l="0" t="0" r="r" b="b"/>
                    <a:pathLst>
                      <a:path w="7" h="14">
                        <a:moveTo>
                          <a:pt x="5" y="0"/>
                        </a:moveTo>
                        <a:cubicBezTo>
                          <a:pt x="0" y="14"/>
                          <a:pt x="0" y="14"/>
                          <a:pt x="0" y="14"/>
                        </a:cubicBezTo>
                        <a:cubicBezTo>
                          <a:pt x="0" y="14"/>
                          <a:pt x="6" y="7"/>
                          <a:pt x="6" y="7"/>
                        </a:cubicBezTo>
                        <a:cubicBezTo>
                          <a:pt x="6" y="6"/>
                          <a:pt x="4" y="4"/>
                          <a:pt x="4" y="4"/>
                        </a:cubicBezTo>
                        <a:cubicBezTo>
                          <a:pt x="4" y="4"/>
                          <a:pt x="6" y="4"/>
                          <a:pt x="6" y="4"/>
                        </a:cubicBezTo>
                        <a:cubicBezTo>
                          <a:pt x="7" y="3"/>
                          <a:pt x="5" y="0"/>
                          <a:pt x="5" y="0"/>
                        </a:cubicBezTo>
                        <a:close/>
                      </a:path>
                    </a:pathLst>
                  </a:custGeom>
                  <a:solidFill>
                    <a:srgbClr val="9387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grpSp>
            <p:grpSp>
              <p:nvGrpSpPr>
                <p:cNvPr id="41" name="Group 40"/>
                <p:cNvGrpSpPr>
                  <a:grpSpLocks noChangeAspect="1"/>
                </p:cNvGrpSpPr>
                <p:nvPr/>
              </p:nvGrpSpPr>
              <p:grpSpPr>
                <a:xfrm>
                  <a:off x="10810443" y="733990"/>
                  <a:ext cx="220582" cy="900000"/>
                  <a:chOff x="19816763" y="8782050"/>
                  <a:chExt cx="534988" cy="2182813"/>
                </a:xfrm>
                <a:effectLst>
                  <a:outerShdw blurRad="76200" dir="18900000" sy="23000" kx="-1200000" algn="bl" rotWithShape="0">
                    <a:prstClr val="black">
                      <a:alpha val="20000"/>
                    </a:prstClr>
                  </a:outerShdw>
                </a:effectLst>
              </p:grpSpPr>
              <p:sp>
                <p:nvSpPr>
                  <p:cNvPr id="42" name="Freeform 82"/>
                  <p:cNvSpPr>
                    <a:spLocks/>
                  </p:cNvSpPr>
                  <p:nvPr/>
                </p:nvSpPr>
                <p:spPr bwMode="auto">
                  <a:xfrm>
                    <a:off x="19988213" y="10812463"/>
                    <a:ext cx="255587" cy="152400"/>
                  </a:xfrm>
                  <a:custGeom>
                    <a:avLst/>
                    <a:gdLst>
                      <a:gd name="T0" fmla="*/ 12 w 12"/>
                      <a:gd name="T1" fmla="*/ 0 h 7"/>
                      <a:gd name="T2" fmla="*/ 9 w 12"/>
                      <a:gd name="T3" fmla="*/ 3 h 7"/>
                      <a:gd name="T4" fmla="*/ 4 w 12"/>
                      <a:gd name="T5" fmla="*/ 6 h 7"/>
                      <a:gd name="T6" fmla="*/ 2 w 12"/>
                      <a:gd name="T7" fmla="*/ 4 h 7"/>
                      <a:gd name="T8" fmla="*/ 6 w 12"/>
                      <a:gd name="T9" fmla="*/ 1 h 7"/>
                      <a:gd name="T10" fmla="*/ 9 w 12"/>
                      <a:gd name="T11" fmla="*/ 0 h 7"/>
                      <a:gd name="T12" fmla="*/ 12 w 12"/>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2" h="7">
                        <a:moveTo>
                          <a:pt x="12" y="0"/>
                        </a:moveTo>
                        <a:cubicBezTo>
                          <a:pt x="9" y="3"/>
                          <a:pt x="9" y="3"/>
                          <a:pt x="9" y="3"/>
                        </a:cubicBezTo>
                        <a:cubicBezTo>
                          <a:pt x="9" y="3"/>
                          <a:pt x="5" y="5"/>
                          <a:pt x="4" y="6"/>
                        </a:cubicBezTo>
                        <a:cubicBezTo>
                          <a:pt x="3" y="7"/>
                          <a:pt x="0" y="5"/>
                          <a:pt x="2" y="4"/>
                        </a:cubicBezTo>
                        <a:cubicBezTo>
                          <a:pt x="3" y="3"/>
                          <a:pt x="6" y="1"/>
                          <a:pt x="6" y="1"/>
                        </a:cubicBezTo>
                        <a:cubicBezTo>
                          <a:pt x="9" y="0"/>
                          <a:pt x="9" y="0"/>
                          <a:pt x="9" y="0"/>
                        </a:cubicBezTo>
                        <a:lnTo>
                          <a:pt x="12" y="0"/>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43" name="Freeform 83"/>
                  <p:cNvSpPr>
                    <a:spLocks/>
                  </p:cNvSpPr>
                  <p:nvPr/>
                </p:nvSpPr>
                <p:spPr bwMode="auto">
                  <a:xfrm>
                    <a:off x="19816763" y="10725150"/>
                    <a:ext cx="277812" cy="152400"/>
                  </a:xfrm>
                  <a:custGeom>
                    <a:avLst/>
                    <a:gdLst>
                      <a:gd name="T0" fmla="*/ 13 w 13"/>
                      <a:gd name="T1" fmla="*/ 1 h 7"/>
                      <a:gd name="T2" fmla="*/ 9 w 13"/>
                      <a:gd name="T3" fmla="*/ 3 h 7"/>
                      <a:gd name="T4" fmla="*/ 5 w 13"/>
                      <a:gd name="T5" fmla="*/ 6 h 7"/>
                      <a:gd name="T6" fmla="*/ 2 w 13"/>
                      <a:gd name="T7" fmla="*/ 4 h 7"/>
                      <a:gd name="T8" fmla="*/ 6 w 13"/>
                      <a:gd name="T9" fmla="*/ 1 h 7"/>
                      <a:gd name="T10" fmla="*/ 9 w 13"/>
                      <a:gd name="T11" fmla="*/ 0 h 7"/>
                      <a:gd name="T12" fmla="*/ 13 w 13"/>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13" y="1"/>
                        </a:moveTo>
                        <a:cubicBezTo>
                          <a:pt x="9" y="3"/>
                          <a:pt x="9" y="3"/>
                          <a:pt x="9" y="3"/>
                        </a:cubicBezTo>
                        <a:cubicBezTo>
                          <a:pt x="9" y="3"/>
                          <a:pt x="6" y="5"/>
                          <a:pt x="5" y="6"/>
                        </a:cubicBezTo>
                        <a:cubicBezTo>
                          <a:pt x="3" y="7"/>
                          <a:pt x="0" y="5"/>
                          <a:pt x="2" y="4"/>
                        </a:cubicBezTo>
                        <a:cubicBezTo>
                          <a:pt x="3" y="4"/>
                          <a:pt x="6" y="1"/>
                          <a:pt x="6" y="1"/>
                        </a:cubicBezTo>
                        <a:cubicBezTo>
                          <a:pt x="9" y="0"/>
                          <a:pt x="9" y="0"/>
                          <a:pt x="9" y="0"/>
                        </a:cubicBezTo>
                        <a:lnTo>
                          <a:pt x="13" y="1"/>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44" name="Freeform 84"/>
                  <p:cNvSpPr>
                    <a:spLocks/>
                  </p:cNvSpPr>
                  <p:nvPr/>
                </p:nvSpPr>
                <p:spPr bwMode="auto">
                  <a:xfrm>
                    <a:off x="20008851" y="9829800"/>
                    <a:ext cx="85725" cy="960438"/>
                  </a:xfrm>
                  <a:custGeom>
                    <a:avLst/>
                    <a:gdLst>
                      <a:gd name="T0" fmla="*/ 0 w 54"/>
                      <a:gd name="T1" fmla="*/ 605 h 605"/>
                      <a:gd name="T2" fmla="*/ 54 w 54"/>
                      <a:gd name="T3" fmla="*/ 564 h 605"/>
                      <a:gd name="T4" fmla="*/ 54 w 54"/>
                      <a:gd name="T5" fmla="*/ 14 h 605"/>
                      <a:gd name="T6" fmla="*/ 0 w 54"/>
                      <a:gd name="T7" fmla="*/ 0 h 605"/>
                      <a:gd name="T8" fmla="*/ 0 w 54"/>
                      <a:gd name="T9" fmla="*/ 605 h 605"/>
                    </a:gdLst>
                    <a:ahLst/>
                    <a:cxnLst>
                      <a:cxn ang="0">
                        <a:pos x="T0" y="T1"/>
                      </a:cxn>
                      <a:cxn ang="0">
                        <a:pos x="T2" y="T3"/>
                      </a:cxn>
                      <a:cxn ang="0">
                        <a:pos x="T4" y="T5"/>
                      </a:cxn>
                      <a:cxn ang="0">
                        <a:pos x="T6" y="T7"/>
                      </a:cxn>
                      <a:cxn ang="0">
                        <a:pos x="T8" y="T9"/>
                      </a:cxn>
                    </a:cxnLst>
                    <a:rect l="0" t="0" r="r" b="b"/>
                    <a:pathLst>
                      <a:path w="54" h="605">
                        <a:moveTo>
                          <a:pt x="0" y="605"/>
                        </a:moveTo>
                        <a:lnTo>
                          <a:pt x="54" y="564"/>
                        </a:lnTo>
                        <a:lnTo>
                          <a:pt x="54" y="14"/>
                        </a:lnTo>
                        <a:lnTo>
                          <a:pt x="0" y="0"/>
                        </a:lnTo>
                        <a:lnTo>
                          <a:pt x="0" y="605"/>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45" name="Freeform 85"/>
                  <p:cNvSpPr>
                    <a:spLocks/>
                  </p:cNvSpPr>
                  <p:nvPr/>
                </p:nvSpPr>
                <p:spPr bwMode="auto">
                  <a:xfrm>
                    <a:off x="19945351" y="9829800"/>
                    <a:ext cx="63500" cy="960438"/>
                  </a:xfrm>
                  <a:custGeom>
                    <a:avLst/>
                    <a:gdLst>
                      <a:gd name="T0" fmla="*/ 0 w 40"/>
                      <a:gd name="T1" fmla="*/ 0 h 605"/>
                      <a:gd name="T2" fmla="*/ 40 w 40"/>
                      <a:gd name="T3" fmla="*/ 0 h 605"/>
                      <a:gd name="T4" fmla="*/ 40 w 40"/>
                      <a:gd name="T5" fmla="*/ 605 h 605"/>
                      <a:gd name="T6" fmla="*/ 0 w 40"/>
                      <a:gd name="T7" fmla="*/ 578 h 605"/>
                      <a:gd name="T8" fmla="*/ 0 w 40"/>
                      <a:gd name="T9" fmla="*/ 0 h 605"/>
                    </a:gdLst>
                    <a:ahLst/>
                    <a:cxnLst>
                      <a:cxn ang="0">
                        <a:pos x="T0" y="T1"/>
                      </a:cxn>
                      <a:cxn ang="0">
                        <a:pos x="T2" y="T3"/>
                      </a:cxn>
                      <a:cxn ang="0">
                        <a:pos x="T4" y="T5"/>
                      </a:cxn>
                      <a:cxn ang="0">
                        <a:pos x="T6" y="T7"/>
                      </a:cxn>
                      <a:cxn ang="0">
                        <a:pos x="T8" y="T9"/>
                      </a:cxn>
                    </a:cxnLst>
                    <a:rect l="0" t="0" r="r" b="b"/>
                    <a:pathLst>
                      <a:path w="40" h="605">
                        <a:moveTo>
                          <a:pt x="0" y="0"/>
                        </a:moveTo>
                        <a:lnTo>
                          <a:pt x="40" y="0"/>
                        </a:lnTo>
                        <a:lnTo>
                          <a:pt x="40" y="605"/>
                        </a:lnTo>
                        <a:lnTo>
                          <a:pt x="0" y="578"/>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46" name="Freeform 86"/>
                  <p:cNvSpPr>
                    <a:spLocks/>
                  </p:cNvSpPr>
                  <p:nvPr/>
                </p:nvSpPr>
                <p:spPr bwMode="auto">
                  <a:xfrm>
                    <a:off x="20180301" y="9982200"/>
                    <a:ext cx="63500" cy="895350"/>
                  </a:xfrm>
                  <a:custGeom>
                    <a:avLst/>
                    <a:gdLst>
                      <a:gd name="T0" fmla="*/ 0 w 40"/>
                      <a:gd name="T1" fmla="*/ 564 h 564"/>
                      <a:gd name="T2" fmla="*/ 40 w 40"/>
                      <a:gd name="T3" fmla="*/ 523 h 564"/>
                      <a:gd name="T4" fmla="*/ 40 w 40"/>
                      <a:gd name="T5" fmla="*/ 14 h 564"/>
                      <a:gd name="T6" fmla="*/ 0 w 40"/>
                      <a:gd name="T7" fmla="*/ 0 h 564"/>
                      <a:gd name="T8" fmla="*/ 0 w 40"/>
                      <a:gd name="T9" fmla="*/ 564 h 564"/>
                    </a:gdLst>
                    <a:ahLst/>
                    <a:cxnLst>
                      <a:cxn ang="0">
                        <a:pos x="T0" y="T1"/>
                      </a:cxn>
                      <a:cxn ang="0">
                        <a:pos x="T2" y="T3"/>
                      </a:cxn>
                      <a:cxn ang="0">
                        <a:pos x="T4" y="T5"/>
                      </a:cxn>
                      <a:cxn ang="0">
                        <a:pos x="T6" y="T7"/>
                      </a:cxn>
                      <a:cxn ang="0">
                        <a:pos x="T8" y="T9"/>
                      </a:cxn>
                    </a:cxnLst>
                    <a:rect l="0" t="0" r="r" b="b"/>
                    <a:pathLst>
                      <a:path w="40" h="564">
                        <a:moveTo>
                          <a:pt x="0" y="564"/>
                        </a:moveTo>
                        <a:lnTo>
                          <a:pt x="40" y="523"/>
                        </a:lnTo>
                        <a:lnTo>
                          <a:pt x="40" y="14"/>
                        </a:lnTo>
                        <a:lnTo>
                          <a:pt x="0" y="0"/>
                        </a:lnTo>
                        <a:lnTo>
                          <a:pt x="0" y="564"/>
                        </a:lnTo>
                        <a:close/>
                      </a:path>
                    </a:pathLst>
                  </a:custGeom>
                  <a:solidFill>
                    <a:srgbClr val="2321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47" name="Freeform 87"/>
                  <p:cNvSpPr>
                    <a:spLocks/>
                  </p:cNvSpPr>
                  <p:nvPr/>
                </p:nvSpPr>
                <p:spPr bwMode="auto">
                  <a:xfrm>
                    <a:off x="20116801" y="9917113"/>
                    <a:ext cx="63500" cy="960438"/>
                  </a:xfrm>
                  <a:custGeom>
                    <a:avLst/>
                    <a:gdLst>
                      <a:gd name="T0" fmla="*/ 0 w 40"/>
                      <a:gd name="T1" fmla="*/ 0 h 605"/>
                      <a:gd name="T2" fmla="*/ 40 w 40"/>
                      <a:gd name="T3" fmla="*/ 0 h 605"/>
                      <a:gd name="T4" fmla="*/ 40 w 40"/>
                      <a:gd name="T5" fmla="*/ 605 h 605"/>
                      <a:gd name="T6" fmla="*/ 0 w 40"/>
                      <a:gd name="T7" fmla="*/ 578 h 605"/>
                      <a:gd name="T8" fmla="*/ 0 w 40"/>
                      <a:gd name="T9" fmla="*/ 0 h 605"/>
                    </a:gdLst>
                    <a:ahLst/>
                    <a:cxnLst>
                      <a:cxn ang="0">
                        <a:pos x="T0" y="T1"/>
                      </a:cxn>
                      <a:cxn ang="0">
                        <a:pos x="T2" y="T3"/>
                      </a:cxn>
                      <a:cxn ang="0">
                        <a:pos x="T4" y="T5"/>
                      </a:cxn>
                      <a:cxn ang="0">
                        <a:pos x="T6" y="T7"/>
                      </a:cxn>
                      <a:cxn ang="0">
                        <a:pos x="T8" y="T9"/>
                      </a:cxn>
                    </a:cxnLst>
                    <a:rect l="0" t="0" r="r" b="b"/>
                    <a:pathLst>
                      <a:path w="40" h="605">
                        <a:moveTo>
                          <a:pt x="0" y="0"/>
                        </a:moveTo>
                        <a:lnTo>
                          <a:pt x="40" y="0"/>
                        </a:lnTo>
                        <a:lnTo>
                          <a:pt x="40" y="605"/>
                        </a:lnTo>
                        <a:lnTo>
                          <a:pt x="0" y="578"/>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48" name="Freeform 88"/>
                  <p:cNvSpPr>
                    <a:spLocks/>
                  </p:cNvSpPr>
                  <p:nvPr/>
                </p:nvSpPr>
                <p:spPr bwMode="auto">
                  <a:xfrm>
                    <a:off x="20286663" y="10069513"/>
                    <a:ext cx="42862" cy="153988"/>
                  </a:xfrm>
                  <a:custGeom>
                    <a:avLst/>
                    <a:gdLst>
                      <a:gd name="T0" fmla="*/ 0 w 27"/>
                      <a:gd name="T1" fmla="*/ 0 h 97"/>
                      <a:gd name="T2" fmla="*/ 0 w 27"/>
                      <a:gd name="T3" fmla="*/ 28 h 97"/>
                      <a:gd name="T4" fmla="*/ 0 w 27"/>
                      <a:gd name="T5" fmla="*/ 55 h 97"/>
                      <a:gd name="T6" fmla="*/ 14 w 27"/>
                      <a:gd name="T7" fmla="*/ 55 h 97"/>
                      <a:gd name="T8" fmla="*/ 14 w 27"/>
                      <a:gd name="T9" fmla="*/ 42 h 97"/>
                      <a:gd name="T10" fmla="*/ 14 w 27"/>
                      <a:gd name="T11" fmla="*/ 55 h 97"/>
                      <a:gd name="T12" fmla="*/ 14 w 27"/>
                      <a:gd name="T13" fmla="*/ 97 h 97"/>
                      <a:gd name="T14" fmla="*/ 14 w 27"/>
                      <a:gd name="T15" fmla="*/ 97 h 97"/>
                      <a:gd name="T16" fmla="*/ 27 w 27"/>
                      <a:gd name="T17" fmla="*/ 55 h 97"/>
                      <a:gd name="T18" fmla="*/ 27 w 27"/>
                      <a:gd name="T19" fmla="*/ 14 h 97"/>
                      <a:gd name="T20" fmla="*/ 0 w 27"/>
                      <a:gd name="T21"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97">
                        <a:moveTo>
                          <a:pt x="0" y="0"/>
                        </a:moveTo>
                        <a:lnTo>
                          <a:pt x="0" y="28"/>
                        </a:lnTo>
                        <a:lnTo>
                          <a:pt x="0" y="55"/>
                        </a:lnTo>
                        <a:lnTo>
                          <a:pt x="14" y="55"/>
                        </a:lnTo>
                        <a:lnTo>
                          <a:pt x="14" y="42"/>
                        </a:lnTo>
                        <a:lnTo>
                          <a:pt x="14" y="55"/>
                        </a:lnTo>
                        <a:lnTo>
                          <a:pt x="14" y="97"/>
                        </a:lnTo>
                        <a:lnTo>
                          <a:pt x="14" y="97"/>
                        </a:lnTo>
                        <a:lnTo>
                          <a:pt x="27" y="55"/>
                        </a:lnTo>
                        <a:lnTo>
                          <a:pt x="27" y="14"/>
                        </a:lnTo>
                        <a:lnTo>
                          <a:pt x="0" y="0"/>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49" name="Freeform 89"/>
                  <p:cNvSpPr>
                    <a:spLocks/>
                  </p:cNvSpPr>
                  <p:nvPr/>
                </p:nvSpPr>
                <p:spPr bwMode="auto">
                  <a:xfrm>
                    <a:off x="20286663" y="10048875"/>
                    <a:ext cx="42862" cy="42863"/>
                  </a:xfrm>
                  <a:custGeom>
                    <a:avLst/>
                    <a:gdLst>
                      <a:gd name="T0" fmla="*/ 0 w 27"/>
                      <a:gd name="T1" fmla="*/ 0 h 27"/>
                      <a:gd name="T2" fmla="*/ 0 w 27"/>
                      <a:gd name="T3" fmla="*/ 27 h 27"/>
                      <a:gd name="T4" fmla="*/ 27 w 27"/>
                      <a:gd name="T5" fmla="*/ 27 h 27"/>
                      <a:gd name="T6" fmla="*/ 27 w 27"/>
                      <a:gd name="T7" fmla="*/ 13 h 27"/>
                      <a:gd name="T8" fmla="*/ 0 w 27"/>
                      <a:gd name="T9" fmla="*/ 0 h 27"/>
                    </a:gdLst>
                    <a:ahLst/>
                    <a:cxnLst>
                      <a:cxn ang="0">
                        <a:pos x="T0" y="T1"/>
                      </a:cxn>
                      <a:cxn ang="0">
                        <a:pos x="T2" y="T3"/>
                      </a:cxn>
                      <a:cxn ang="0">
                        <a:pos x="T4" y="T5"/>
                      </a:cxn>
                      <a:cxn ang="0">
                        <a:pos x="T6" y="T7"/>
                      </a:cxn>
                      <a:cxn ang="0">
                        <a:pos x="T8" y="T9"/>
                      </a:cxn>
                    </a:cxnLst>
                    <a:rect l="0" t="0" r="r" b="b"/>
                    <a:pathLst>
                      <a:path w="27" h="27">
                        <a:moveTo>
                          <a:pt x="0" y="0"/>
                        </a:moveTo>
                        <a:lnTo>
                          <a:pt x="0" y="27"/>
                        </a:lnTo>
                        <a:lnTo>
                          <a:pt x="27" y="27"/>
                        </a:lnTo>
                        <a:lnTo>
                          <a:pt x="27" y="13"/>
                        </a:lnTo>
                        <a:lnTo>
                          <a:pt x="0" y="0"/>
                        </a:lnTo>
                        <a:close/>
                      </a:path>
                    </a:pathLst>
                  </a:custGeom>
                  <a:solidFill>
                    <a:srgbClr val="E8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0" name="Freeform 90"/>
                  <p:cNvSpPr>
                    <a:spLocks/>
                  </p:cNvSpPr>
                  <p:nvPr/>
                </p:nvSpPr>
                <p:spPr bwMode="auto">
                  <a:xfrm>
                    <a:off x="19859626" y="9852025"/>
                    <a:ext cx="63500" cy="152400"/>
                  </a:xfrm>
                  <a:custGeom>
                    <a:avLst/>
                    <a:gdLst>
                      <a:gd name="T0" fmla="*/ 13 w 40"/>
                      <a:gd name="T1" fmla="*/ 14 h 96"/>
                      <a:gd name="T2" fmla="*/ 0 w 40"/>
                      <a:gd name="T3" fmla="*/ 69 h 96"/>
                      <a:gd name="T4" fmla="*/ 27 w 40"/>
                      <a:gd name="T5" fmla="*/ 96 h 96"/>
                      <a:gd name="T6" fmla="*/ 27 w 40"/>
                      <a:gd name="T7" fmla="*/ 96 h 96"/>
                      <a:gd name="T8" fmla="*/ 13 w 40"/>
                      <a:gd name="T9" fmla="*/ 69 h 96"/>
                      <a:gd name="T10" fmla="*/ 27 w 40"/>
                      <a:gd name="T11" fmla="*/ 41 h 96"/>
                      <a:gd name="T12" fmla="*/ 27 w 40"/>
                      <a:gd name="T13" fmla="*/ 69 h 96"/>
                      <a:gd name="T14" fmla="*/ 40 w 40"/>
                      <a:gd name="T15" fmla="*/ 69 h 96"/>
                      <a:gd name="T16" fmla="*/ 40 w 40"/>
                      <a:gd name="T17" fmla="*/ 41 h 96"/>
                      <a:gd name="T18" fmla="*/ 27 w 40"/>
                      <a:gd name="T19" fmla="*/ 0 h 96"/>
                      <a:gd name="T20" fmla="*/ 13 w 40"/>
                      <a:gd name="T21" fmla="*/ 1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96">
                        <a:moveTo>
                          <a:pt x="13" y="14"/>
                        </a:moveTo>
                        <a:lnTo>
                          <a:pt x="0" y="69"/>
                        </a:lnTo>
                        <a:lnTo>
                          <a:pt x="27" y="96"/>
                        </a:lnTo>
                        <a:lnTo>
                          <a:pt x="27" y="96"/>
                        </a:lnTo>
                        <a:lnTo>
                          <a:pt x="13" y="69"/>
                        </a:lnTo>
                        <a:lnTo>
                          <a:pt x="27" y="41"/>
                        </a:lnTo>
                        <a:lnTo>
                          <a:pt x="27" y="69"/>
                        </a:lnTo>
                        <a:lnTo>
                          <a:pt x="40" y="69"/>
                        </a:lnTo>
                        <a:lnTo>
                          <a:pt x="40" y="41"/>
                        </a:lnTo>
                        <a:lnTo>
                          <a:pt x="27" y="0"/>
                        </a:lnTo>
                        <a:lnTo>
                          <a:pt x="13" y="14"/>
                        </a:lnTo>
                        <a:close/>
                      </a:path>
                    </a:pathLst>
                  </a:custGeom>
                  <a:solidFill>
                    <a:srgbClr val="F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1" name="Freeform 91"/>
                  <p:cNvSpPr>
                    <a:spLocks/>
                  </p:cNvSpPr>
                  <p:nvPr/>
                </p:nvSpPr>
                <p:spPr bwMode="auto">
                  <a:xfrm>
                    <a:off x="19859626" y="9852025"/>
                    <a:ext cx="63500" cy="152400"/>
                  </a:xfrm>
                  <a:custGeom>
                    <a:avLst/>
                    <a:gdLst>
                      <a:gd name="T0" fmla="*/ 13 w 40"/>
                      <a:gd name="T1" fmla="*/ 14 h 96"/>
                      <a:gd name="T2" fmla="*/ 0 w 40"/>
                      <a:gd name="T3" fmla="*/ 69 h 96"/>
                      <a:gd name="T4" fmla="*/ 27 w 40"/>
                      <a:gd name="T5" fmla="*/ 96 h 96"/>
                      <a:gd name="T6" fmla="*/ 27 w 40"/>
                      <a:gd name="T7" fmla="*/ 96 h 96"/>
                      <a:gd name="T8" fmla="*/ 13 w 40"/>
                      <a:gd name="T9" fmla="*/ 69 h 96"/>
                      <a:gd name="T10" fmla="*/ 27 w 40"/>
                      <a:gd name="T11" fmla="*/ 41 h 96"/>
                      <a:gd name="T12" fmla="*/ 27 w 40"/>
                      <a:gd name="T13" fmla="*/ 69 h 96"/>
                      <a:gd name="T14" fmla="*/ 40 w 40"/>
                      <a:gd name="T15" fmla="*/ 69 h 96"/>
                      <a:gd name="T16" fmla="*/ 40 w 40"/>
                      <a:gd name="T17" fmla="*/ 41 h 96"/>
                      <a:gd name="T18" fmla="*/ 27 w 40"/>
                      <a:gd name="T19" fmla="*/ 0 h 96"/>
                      <a:gd name="T20" fmla="*/ 13 w 40"/>
                      <a:gd name="T21" fmla="*/ 1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96">
                        <a:moveTo>
                          <a:pt x="13" y="14"/>
                        </a:moveTo>
                        <a:lnTo>
                          <a:pt x="0" y="69"/>
                        </a:lnTo>
                        <a:lnTo>
                          <a:pt x="27" y="96"/>
                        </a:lnTo>
                        <a:lnTo>
                          <a:pt x="27" y="96"/>
                        </a:lnTo>
                        <a:lnTo>
                          <a:pt x="13" y="69"/>
                        </a:lnTo>
                        <a:lnTo>
                          <a:pt x="27" y="41"/>
                        </a:lnTo>
                        <a:lnTo>
                          <a:pt x="27" y="69"/>
                        </a:lnTo>
                        <a:lnTo>
                          <a:pt x="40" y="69"/>
                        </a:lnTo>
                        <a:lnTo>
                          <a:pt x="40" y="41"/>
                        </a:lnTo>
                        <a:lnTo>
                          <a:pt x="27" y="0"/>
                        </a:lnTo>
                        <a:lnTo>
                          <a:pt x="13" y="1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2" name="Freeform 92"/>
                  <p:cNvSpPr>
                    <a:spLocks/>
                  </p:cNvSpPr>
                  <p:nvPr/>
                </p:nvSpPr>
                <p:spPr bwMode="auto">
                  <a:xfrm>
                    <a:off x="19880263" y="9852025"/>
                    <a:ext cx="42862" cy="42863"/>
                  </a:xfrm>
                  <a:custGeom>
                    <a:avLst/>
                    <a:gdLst>
                      <a:gd name="T0" fmla="*/ 0 w 27"/>
                      <a:gd name="T1" fmla="*/ 0 h 27"/>
                      <a:gd name="T2" fmla="*/ 0 w 27"/>
                      <a:gd name="T3" fmla="*/ 14 h 27"/>
                      <a:gd name="T4" fmla="*/ 27 w 27"/>
                      <a:gd name="T5" fmla="*/ 27 h 27"/>
                      <a:gd name="T6" fmla="*/ 27 w 27"/>
                      <a:gd name="T7" fmla="*/ 0 h 27"/>
                      <a:gd name="T8" fmla="*/ 0 w 27"/>
                      <a:gd name="T9" fmla="*/ 0 h 27"/>
                    </a:gdLst>
                    <a:ahLst/>
                    <a:cxnLst>
                      <a:cxn ang="0">
                        <a:pos x="T0" y="T1"/>
                      </a:cxn>
                      <a:cxn ang="0">
                        <a:pos x="T2" y="T3"/>
                      </a:cxn>
                      <a:cxn ang="0">
                        <a:pos x="T4" y="T5"/>
                      </a:cxn>
                      <a:cxn ang="0">
                        <a:pos x="T6" y="T7"/>
                      </a:cxn>
                      <a:cxn ang="0">
                        <a:pos x="T8" y="T9"/>
                      </a:cxn>
                    </a:cxnLst>
                    <a:rect l="0" t="0" r="r" b="b"/>
                    <a:pathLst>
                      <a:path w="27" h="27">
                        <a:moveTo>
                          <a:pt x="0" y="0"/>
                        </a:moveTo>
                        <a:lnTo>
                          <a:pt x="0" y="14"/>
                        </a:lnTo>
                        <a:lnTo>
                          <a:pt x="27" y="27"/>
                        </a:lnTo>
                        <a:lnTo>
                          <a:pt x="27" y="0"/>
                        </a:lnTo>
                        <a:lnTo>
                          <a:pt x="0" y="0"/>
                        </a:lnTo>
                        <a:close/>
                      </a:path>
                    </a:pathLst>
                  </a:custGeom>
                  <a:solidFill>
                    <a:srgbClr val="E8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3" name="Freeform 93"/>
                  <p:cNvSpPr>
                    <a:spLocks/>
                  </p:cNvSpPr>
                  <p:nvPr/>
                </p:nvSpPr>
                <p:spPr bwMode="auto">
                  <a:xfrm>
                    <a:off x="19880263" y="9218613"/>
                    <a:ext cx="214312" cy="763588"/>
                  </a:xfrm>
                  <a:custGeom>
                    <a:avLst/>
                    <a:gdLst>
                      <a:gd name="T0" fmla="*/ 10 w 10"/>
                      <a:gd name="T1" fmla="*/ 35 h 35"/>
                      <a:gd name="T2" fmla="*/ 10 w 10"/>
                      <a:gd name="T3" fmla="*/ 1 h 35"/>
                      <a:gd name="T4" fmla="*/ 7 w 10"/>
                      <a:gd name="T5" fmla="*/ 1 h 35"/>
                      <a:gd name="T6" fmla="*/ 0 w 10"/>
                      <a:gd name="T7" fmla="*/ 29 h 35"/>
                      <a:gd name="T8" fmla="*/ 2 w 10"/>
                      <a:gd name="T9" fmla="*/ 30 h 35"/>
                      <a:gd name="T10" fmla="*/ 3 w 10"/>
                      <a:gd name="T11" fmla="*/ 13 h 35"/>
                      <a:gd name="T12" fmla="*/ 3 w 10"/>
                      <a:gd name="T13" fmla="*/ 31 h 35"/>
                      <a:gd name="T14" fmla="*/ 10 w 10"/>
                      <a:gd name="T15" fmla="*/ 35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35">
                        <a:moveTo>
                          <a:pt x="10" y="35"/>
                        </a:moveTo>
                        <a:cubicBezTo>
                          <a:pt x="10" y="1"/>
                          <a:pt x="10" y="1"/>
                          <a:pt x="10" y="1"/>
                        </a:cubicBezTo>
                        <a:cubicBezTo>
                          <a:pt x="9" y="0"/>
                          <a:pt x="8" y="0"/>
                          <a:pt x="7" y="1"/>
                        </a:cubicBezTo>
                        <a:cubicBezTo>
                          <a:pt x="4" y="2"/>
                          <a:pt x="0" y="1"/>
                          <a:pt x="0" y="29"/>
                        </a:cubicBezTo>
                        <a:cubicBezTo>
                          <a:pt x="2" y="30"/>
                          <a:pt x="2" y="30"/>
                          <a:pt x="2" y="30"/>
                        </a:cubicBezTo>
                        <a:cubicBezTo>
                          <a:pt x="2" y="30"/>
                          <a:pt x="2" y="13"/>
                          <a:pt x="3" y="13"/>
                        </a:cubicBezTo>
                        <a:cubicBezTo>
                          <a:pt x="3" y="13"/>
                          <a:pt x="4" y="12"/>
                          <a:pt x="3" y="31"/>
                        </a:cubicBezTo>
                        <a:lnTo>
                          <a:pt x="10" y="35"/>
                        </a:lnTo>
                        <a:close/>
                      </a:path>
                    </a:pathLst>
                  </a:custGeom>
                  <a:solidFill>
                    <a:schemeClr val="accent4">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4" name="Freeform 94"/>
                  <p:cNvSpPr>
                    <a:spLocks/>
                  </p:cNvSpPr>
                  <p:nvPr/>
                </p:nvSpPr>
                <p:spPr bwMode="auto">
                  <a:xfrm>
                    <a:off x="20094576" y="9240838"/>
                    <a:ext cx="257175" cy="850900"/>
                  </a:xfrm>
                  <a:custGeom>
                    <a:avLst/>
                    <a:gdLst>
                      <a:gd name="T0" fmla="*/ 0 w 12"/>
                      <a:gd name="T1" fmla="*/ 34 h 39"/>
                      <a:gd name="T2" fmla="*/ 8 w 12"/>
                      <a:gd name="T3" fmla="*/ 37 h 39"/>
                      <a:gd name="T4" fmla="*/ 7 w 12"/>
                      <a:gd name="T5" fmla="*/ 16 h 39"/>
                      <a:gd name="T6" fmla="*/ 9 w 12"/>
                      <a:gd name="T7" fmla="*/ 38 h 39"/>
                      <a:gd name="T8" fmla="*/ 11 w 12"/>
                      <a:gd name="T9" fmla="*/ 39 h 39"/>
                      <a:gd name="T10" fmla="*/ 0 w 12"/>
                      <a:gd name="T11" fmla="*/ 0 h 39"/>
                      <a:gd name="T12" fmla="*/ 0 w 12"/>
                      <a:gd name="T13" fmla="*/ 34 h 39"/>
                    </a:gdLst>
                    <a:ahLst/>
                    <a:cxnLst>
                      <a:cxn ang="0">
                        <a:pos x="T0" y="T1"/>
                      </a:cxn>
                      <a:cxn ang="0">
                        <a:pos x="T2" y="T3"/>
                      </a:cxn>
                      <a:cxn ang="0">
                        <a:pos x="T4" y="T5"/>
                      </a:cxn>
                      <a:cxn ang="0">
                        <a:pos x="T6" y="T7"/>
                      </a:cxn>
                      <a:cxn ang="0">
                        <a:pos x="T8" y="T9"/>
                      </a:cxn>
                      <a:cxn ang="0">
                        <a:pos x="T10" y="T11"/>
                      </a:cxn>
                      <a:cxn ang="0">
                        <a:pos x="T12" y="T13"/>
                      </a:cxn>
                    </a:cxnLst>
                    <a:rect l="0" t="0" r="r" b="b"/>
                    <a:pathLst>
                      <a:path w="12" h="39">
                        <a:moveTo>
                          <a:pt x="0" y="34"/>
                        </a:moveTo>
                        <a:cubicBezTo>
                          <a:pt x="8" y="37"/>
                          <a:pt x="8" y="37"/>
                          <a:pt x="8" y="37"/>
                        </a:cubicBezTo>
                        <a:cubicBezTo>
                          <a:pt x="6" y="17"/>
                          <a:pt x="7" y="16"/>
                          <a:pt x="7" y="16"/>
                        </a:cubicBezTo>
                        <a:cubicBezTo>
                          <a:pt x="9" y="18"/>
                          <a:pt x="9" y="38"/>
                          <a:pt x="9" y="38"/>
                        </a:cubicBezTo>
                        <a:cubicBezTo>
                          <a:pt x="11" y="39"/>
                          <a:pt x="11" y="39"/>
                          <a:pt x="11" y="39"/>
                        </a:cubicBezTo>
                        <a:cubicBezTo>
                          <a:pt x="12" y="15"/>
                          <a:pt x="12" y="3"/>
                          <a:pt x="0" y="0"/>
                        </a:cubicBezTo>
                        <a:lnTo>
                          <a:pt x="0" y="34"/>
                        </a:lnTo>
                        <a:close/>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5" name="Freeform 95"/>
                  <p:cNvSpPr>
                    <a:spLocks/>
                  </p:cNvSpPr>
                  <p:nvPr/>
                </p:nvSpPr>
                <p:spPr bwMode="auto">
                  <a:xfrm>
                    <a:off x="20031076" y="9109075"/>
                    <a:ext cx="171450" cy="241300"/>
                  </a:xfrm>
                  <a:custGeom>
                    <a:avLst/>
                    <a:gdLst>
                      <a:gd name="T0" fmla="*/ 1 w 8"/>
                      <a:gd name="T1" fmla="*/ 0 h 11"/>
                      <a:gd name="T2" fmla="*/ 1 w 8"/>
                      <a:gd name="T3" fmla="*/ 5 h 11"/>
                      <a:gd name="T4" fmla="*/ 2 w 8"/>
                      <a:gd name="T5" fmla="*/ 10 h 11"/>
                      <a:gd name="T6" fmla="*/ 7 w 8"/>
                      <a:gd name="T7" fmla="*/ 7 h 11"/>
                      <a:gd name="T8" fmla="*/ 6 w 8"/>
                      <a:gd name="T9" fmla="*/ 1 h 11"/>
                      <a:gd name="T10" fmla="*/ 1 w 8"/>
                      <a:gd name="T11" fmla="*/ 0 h 11"/>
                    </a:gdLst>
                    <a:ahLst/>
                    <a:cxnLst>
                      <a:cxn ang="0">
                        <a:pos x="T0" y="T1"/>
                      </a:cxn>
                      <a:cxn ang="0">
                        <a:pos x="T2" y="T3"/>
                      </a:cxn>
                      <a:cxn ang="0">
                        <a:pos x="T4" y="T5"/>
                      </a:cxn>
                      <a:cxn ang="0">
                        <a:pos x="T6" y="T7"/>
                      </a:cxn>
                      <a:cxn ang="0">
                        <a:pos x="T8" y="T9"/>
                      </a:cxn>
                      <a:cxn ang="0">
                        <a:pos x="T10" y="T11"/>
                      </a:cxn>
                    </a:cxnLst>
                    <a:rect l="0" t="0" r="r" b="b"/>
                    <a:pathLst>
                      <a:path w="8" h="11">
                        <a:moveTo>
                          <a:pt x="1" y="0"/>
                        </a:moveTo>
                        <a:cubicBezTo>
                          <a:pt x="1" y="0"/>
                          <a:pt x="2" y="4"/>
                          <a:pt x="1" y="5"/>
                        </a:cubicBezTo>
                        <a:cubicBezTo>
                          <a:pt x="0" y="6"/>
                          <a:pt x="2" y="9"/>
                          <a:pt x="2" y="10"/>
                        </a:cubicBezTo>
                        <a:cubicBezTo>
                          <a:pt x="5" y="11"/>
                          <a:pt x="8" y="8"/>
                          <a:pt x="7" y="7"/>
                        </a:cubicBezTo>
                        <a:cubicBezTo>
                          <a:pt x="6" y="5"/>
                          <a:pt x="6" y="1"/>
                          <a:pt x="6" y="1"/>
                        </a:cubicBezTo>
                        <a:lnTo>
                          <a:pt x="1" y="0"/>
                        </a:lnTo>
                        <a:close/>
                      </a:path>
                    </a:pathLst>
                  </a:custGeom>
                  <a:solidFill>
                    <a:srgbClr val="E5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6" name="Freeform 96"/>
                  <p:cNvSpPr>
                    <a:spLocks/>
                  </p:cNvSpPr>
                  <p:nvPr/>
                </p:nvSpPr>
                <p:spPr bwMode="auto">
                  <a:xfrm>
                    <a:off x="19988213" y="8891588"/>
                    <a:ext cx="320675" cy="349250"/>
                  </a:xfrm>
                  <a:custGeom>
                    <a:avLst/>
                    <a:gdLst>
                      <a:gd name="T0" fmla="*/ 1 w 15"/>
                      <a:gd name="T1" fmla="*/ 2 h 16"/>
                      <a:gd name="T2" fmla="*/ 1 w 15"/>
                      <a:gd name="T3" fmla="*/ 5 h 16"/>
                      <a:gd name="T4" fmla="*/ 0 w 15"/>
                      <a:gd name="T5" fmla="*/ 9 h 16"/>
                      <a:gd name="T6" fmla="*/ 1 w 15"/>
                      <a:gd name="T7" fmla="*/ 10 h 16"/>
                      <a:gd name="T8" fmla="*/ 1 w 15"/>
                      <a:gd name="T9" fmla="*/ 13 h 16"/>
                      <a:gd name="T10" fmla="*/ 11 w 15"/>
                      <a:gd name="T11" fmla="*/ 9 h 16"/>
                      <a:gd name="T12" fmla="*/ 1 w 15"/>
                      <a:gd name="T13" fmla="*/ 2 h 16"/>
                    </a:gdLst>
                    <a:ahLst/>
                    <a:cxnLst>
                      <a:cxn ang="0">
                        <a:pos x="T0" y="T1"/>
                      </a:cxn>
                      <a:cxn ang="0">
                        <a:pos x="T2" y="T3"/>
                      </a:cxn>
                      <a:cxn ang="0">
                        <a:pos x="T4" y="T5"/>
                      </a:cxn>
                      <a:cxn ang="0">
                        <a:pos x="T6" y="T7"/>
                      </a:cxn>
                      <a:cxn ang="0">
                        <a:pos x="T8" y="T9"/>
                      </a:cxn>
                      <a:cxn ang="0">
                        <a:pos x="T10" y="T11"/>
                      </a:cxn>
                      <a:cxn ang="0">
                        <a:pos x="T12" y="T13"/>
                      </a:cxn>
                    </a:cxnLst>
                    <a:rect l="0" t="0" r="r" b="b"/>
                    <a:pathLst>
                      <a:path w="15" h="16">
                        <a:moveTo>
                          <a:pt x="1" y="2"/>
                        </a:moveTo>
                        <a:cubicBezTo>
                          <a:pt x="1" y="2"/>
                          <a:pt x="2" y="3"/>
                          <a:pt x="1" y="5"/>
                        </a:cubicBezTo>
                        <a:cubicBezTo>
                          <a:pt x="1" y="8"/>
                          <a:pt x="0" y="8"/>
                          <a:pt x="0" y="9"/>
                        </a:cubicBezTo>
                        <a:cubicBezTo>
                          <a:pt x="0" y="10"/>
                          <a:pt x="1" y="9"/>
                          <a:pt x="1" y="10"/>
                        </a:cubicBezTo>
                        <a:cubicBezTo>
                          <a:pt x="1" y="10"/>
                          <a:pt x="1" y="12"/>
                          <a:pt x="1" y="13"/>
                        </a:cubicBezTo>
                        <a:cubicBezTo>
                          <a:pt x="1" y="15"/>
                          <a:pt x="8" y="16"/>
                          <a:pt x="11" y="9"/>
                        </a:cubicBezTo>
                        <a:cubicBezTo>
                          <a:pt x="15" y="3"/>
                          <a:pt x="1" y="0"/>
                          <a:pt x="1" y="2"/>
                        </a:cubicBezTo>
                        <a:close/>
                      </a:path>
                    </a:pathLst>
                  </a:custGeom>
                  <a:solidFill>
                    <a:srgbClr val="F4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7" name="Freeform 97"/>
                  <p:cNvSpPr>
                    <a:spLocks/>
                  </p:cNvSpPr>
                  <p:nvPr/>
                </p:nvSpPr>
                <p:spPr bwMode="auto">
                  <a:xfrm>
                    <a:off x="19965988" y="8782050"/>
                    <a:ext cx="342900" cy="349250"/>
                  </a:xfrm>
                  <a:custGeom>
                    <a:avLst/>
                    <a:gdLst>
                      <a:gd name="T0" fmla="*/ 14 w 16"/>
                      <a:gd name="T1" fmla="*/ 7 h 16"/>
                      <a:gd name="T2" fmla="*/ 11 w 16"/>
                      <a:gd name="T3" fmla="*/ 16 h 16"/>
                      <a:gd name="T4" fmla="*/ 11 w 16"/>
                      <a:gd name="T5" fmla="*/ 13 h 16"/>
                      <a:gd name="T6" fmla="*/ 8 w 16"/>
                      <a:gd name="T7" fmla="*/ 14 h 16"/>
                      <a:gd name="T8" fmla="*/ 2 w 16"/>
                      <a:gd name="T9" fmla="*/ 10 h 16"/>
                      <a:gd name="T10" fmla="*/ 2 w 16"/>
                      <a:gd name="T11" fmla="*/ 5 h 16"/>
                      <a:gd name="T12" fmla="*/ 14 w 16"/>
                      <a:gd name="T13" fmla="*/ 7 h 16"/>
                    </a:gdLst>
                    <a:ahLst/>
                    <a:cxnLst>
                      <a:cxn ang="0">
                        <a:pos x="T0" y="T1"/>
                      </a:cxn>
                      <a:cxn ang="0">
                        <a:pos x="T2" y="T3"/>
                      </a:cxn>
                      <a:cxn ang="0">
                        <a:pos x="T4" y="T5"/>
                      </a:cxn>
                      <a:cxn ang="0">
                        <a:pos x="T6" y="T7"/>
                      </a:cxn>
                      <a:cxn ang="0">
                        <a:pos x="T8" y="T9"/>
                      </a:cxn>
                      <a:cxn ang="0">
                        <a:pos x="T10" y="T11"/>
                      </a:cxn>
                      <a:cxn ang="0">
                        <a:pos x="T12" y="T13"/>
                      </a:cxn>
                    </a:cxnLst>
                    <a:rect l="0" t="0" r="r" b="b"/>
                    <a:pathLst>
                      <a:path w="16" h="16">
                        <a:moveTo>
                          <a:pt x="14" y="7"/>
                        </a:moveTo>
                        <a:cubicBezTo>
                          <a:pt x="14" y="7"/>
                          <a:pt x="16" y="15"/>
                          <a:pt x="11" y="16"/>
                        </a:cubicBezTo>
                        <a:cubicBezTo>
                          <a:pt x="11" y="16"/>
                          <a:pt x="11" y="13"/>
                          <a:pt x="11" y="13"/>
                        </a:cubicBezTo>
                        <a:cubicBezTo>
                          <a:pt x="10" y="12"/>
                          <a:pt x="8" y="14"/>
                          <a:pt x="8" y="14"/>
                        </a:cubicBezTo>
                        <a:cubicBezTo>
                          <a:pt x="6" y="9"/>
                          <a:pt x="2" y="10"/>
                          <a:pt x="2" y="10"/>
                        </a:cubicBezTo>
                        <a:cubicBezTo>
                          <a:pt x="0" y="8"/>
                          <a:pt x="2" y="5"/>
                          <a:pt x="2" y="5"/>
                        </a:cubicBezTo>
                        <a:cubicBezTo>
                          <a:pt x="4" y="0"/>
                          <a:pt x="16" y="5"/>
                          <a:pt x="14" y="7"/>
                        </a:cubicBezTo>
                        <a:close/>
                      </a:path>
                    </a:pathLst>
                  </a:custGeom>
                  <a:solidFill>
                    <a:srgbClr val="6B61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8" name="Freeform 98"/>
                  <p:cNvSpPr>
                    <a:spLocks/>
                  </p:cNvSpPr>
                  <p:nvPr/>
                </p:nvSpPr>
                <p:spPr bwMode="auto">
                  <a:xfrm>
                    <a:off x="20031076" y="9218613"/>
                    <a:ext cx="63500" cy="174625"/>
                  </a:xfrm>
                  <a:custGeom>
                    <a:avLst/>
                    <a:gdLst>
                      <a:gd name="T0" fmla="*/ 13 w 40"/>
                      <a:gd name="T1" fmla="*/ 0 h 110"/>
                      <a:gd name="T2" fmla="*/ 40 w 40"/>
                      <a:gd name="T3" fmla="*/ 69 h 110"/>
                      <a:gd name="T4" fmla="*/ 40 w 40"/>
                      <a:gd name="T5" fmla="*/ 110 h 110"/>
                      <a:gd name="T6" fmla="*/ 0 w 40"/>
                      <a:gd name="T7" fmla="*/ 14 h 110"/>
                      <a:gd name="T8" fmla="*/ 13 w 40"/>
                      <a:gd name="T9" fmla="*/ 0 h 110"/>
                    </a:gdLst>
                    <a:ahLst/>
                    <a:cxnLst>
                      <a:cxn ang="0">
                        <a:pos x="T0" y="T1"/>
                      </a:cxn>
                      <a:cxn ang="0">
                        <a:pos x="T2" y="T3"/>
                      </a:cxn>
                      <a:cxn ang="0">
                        <a:pos x="T4" y="T5"/>
                      </a:cxn>
                      <a:cxn ang="0">
                        <a:pos x="T6" y="T7"/>
                      </a:cxn>
                      <a:cxn ang="0">
                        <a:pos x="T8" y="T9"/>
                      </a:cxn>
                    </a:cxnLst>
                    <a:rect l="0" t="0" r="r" b="b"/>
                    <a:pathLst>
                      <a:path w="40" h="110">
                        <a:moveTo>
                          <a:pt x="13" y="0"/>
                        </a:moveTo>
                        <a:lnTo>
                          <a:pt x="40" y="69"/>
                        </a:lnTo>
                        <a:lnTo>
                          <a:pt x="40" y="110"/>
                        </a:lnTo>
                        <a:lnTo>
                          <a:pt x="0" y="14"/>
                        </a:lnTo>
                        <a:lnTo>
                          <a:pt x="13" y="0"/>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sp>
                <p:nvSpPr>
                  <p:cNvPr id="59" name="Freeform 99"/>
                  <p:cNvSpPr>
                    <a:spLocks/>
                  </p:cNvSpPr>
                  <p:nvPr/>
                </p:nvSpPr>
                <p:spPr bwMode="auto">
                  <a:xfrm>
                    <a:off x="20094576" y="9263063"/>
                    <a:ext cx="107950" cy="130175"/>
                  </a:xfrm>
                  <a:custGeom>
                    <a:avLst/>
                    <a:gdLst>
                      <a:gd name="T0" fmla="*/ 0 w 68"/>
                      <a:gd name="T1" fmla="*/ 41 h 82"/>
                      <a:gd name="T2" fmla="*/ 54 w 68"/>
                      <a:gd name="T3" fmla="*/ 0 h 82"/>
                      <a:gd name="T4" fmla="*/ 68 w 68"/>
                      <a:gd name="T5" fmla="*/ 0 h 82"/>
                      <a:gd name="T6" fmla="*/ 0 w 68"/>
                      <a:gd name="T7" fmla="*/ 82 h 82"/>
                      <a:gd name="T8" fmla="*/ 0 w 68"/>
                      <a:gd name="T9" fmla="*/ 41 h 82"/>
                    </a:gdLst>
                    <a:ahLst/>
                    <a:cxnLst>
                      <a:cxn ang="0">
                        <a:pos x="T0" y="T1"/>
                      </a:cxn>
                      <a:cxn ang="0">
                        <a:pos x="T2" y="T3"/>
                      </a:cxn>
                      <a:cxn ang="0">
                        <a:pos x="T4" y="T5"/>
                      </a:cxn>
                      <a:cxn ang="0">
                        <a:pos x="T6" y="T7"/>
                      </a:cxn>
                      <a:cxn ang="0">
                        <a:pos x="T8" y="T9"/>
                      </a:cxn>
                    </a:cxnLst>
                    <a:rect l="0" t="0" r="r" b="b"/>
                    <a:pathLst>
                      <a:path w="68" h="82">
                        <a:moveTo>
                          <a:pt x="0" y="41"/>
                        </a:moveTo>
                        <a:lnTo>
                          <a:pt x="54" y="0"/>
                        </a:lnTo>
                        <a:lnTo>
                          <a:pt x="68" y="0"/>
                        </a:lnTo>
                        <a:lnTo>
                          <a:pt x="0" y="82"/>
                        </a:lnTo>
                        <a:lnTo>
                          <a:pt x="0" y="41"/>
                        </a:ln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1" tIns="21946" rIns="43891" bIns="21946" numCol="1" anchor="t" anchorCtr="0" compatLnSpc="1">
                    <a:prstTxWarp prst="textNoShape">
                      <a:avLst/>
                    </a:prstTxWarp>
                  </a:bodyPr>
                  <a:lstStyle/>
                  <a:p>
                    <a:endParaRPr lang="en-US" sz="415"/>
                  </a:p>
                </p:txBody>
              </p:sp>
            </p:grpSp>
          </p:grpSp>
          <p:sp>
            <p:nvSpPr>
              <p:cNvPr id="27" name="TextBox 26"/>
              <p:cNvSpPr txBox="1"/>
              <p:nvPr/>
            </p:nvSpPr>
            <p:spPr>
              <a:xfrm>
                <a:off x="4733584" y="1876645"/>
                <a:ext cx="805029" cy="1015663"/>
              </a:xfrm>
              <a:prstGeom prst="rect">
                <a:avLst/>
              </a:prstGeom>
              <a:noFill/>
              <a:effectLst>
                <a:outerShdw blurRad="50800" dist="76200" dir="2700000" algn="tl" rotWithShape="0">
                  <a:prstClr val="black">
                    <a:alpha val="40000"/>
                  </a:prstClr>
                </a:outerShdw>
              </a:effectLst>
              <a:scene3d>
                <a:camera prst="isometricTopUp">
                  <a:rot lat="19476224" lon="2706000" rev="18000000"/>
                </a:camera>
                <a:lightRig rig="threePt" dir="t"/>
              </a:scene3d>
            </p:spPr>
            <p:txBody>
              <a:bodyPr wrap="none" rtlCol="0">
                <a:spAutoFit/>
              </a:bodyPr>
              <a:lstStyle/>
              <a:p>
                <a:r>
                  <a:rPr lang="en-US" sz="6000" dirty="0">
                    <a:solidFill>
                      <a:schemeClr val="bg1"/>
                    </a:solidFill>
                    <a:latin typeface="Adobe Clean SemiCondensed" panose="020B0503020404020204" pitchFamily="34" charset="0"/>
                  </a:rPr>
                  <a:t>01</a:t>
                </a:r>
              </a:p>
            </p:txBody>
          </p:sp>
          <p:sp>
            <p:nvSpPr>
              <p:cNvPr id="28" name="TextBox 27"/>
              <p:cNvSpPr txBox="1"/>
              <p:nvPr/>
            </p:nvSpPr>
            <p:spPr>
              <a:xfrm>
                <a:off x="3671011" y="3788243"/>
                <a:ext cx="3024867" cy="584775"/>
              </a:xfrm>
              <a:prstGeom prst="rect">
                <a:avLst/>
              </a:prstGeom>
              <a:noFill/>
              <a:effectLst>
                <a:outerShdw blurRad="50800" dist="38100" dir="10800000" algn="r" rotWithShape="0">
                  <a:prstClr val="black">
                    <a:alpha val="40000"/>
                  </a:prstClr>
                </a:outerShdw>
              </a:effectLst>
              <a:scene3d>
                <a:camera prst="isometricTopUp"/>
                <a:lightRig rig="threePt" dir="t"/>
              </a:scene3d>
            </p:spPr>
            <p:txBody>
              <a:bodyPr wrap="none" rtlCol="0">
                <a:spAutoFit/>
              </a:bodyPr>
              <a:lstStyle/>
              <a:p>
                <a:r>
                  <a:rPr lang="en-US" sz="3200" dirty="0">
                    <a:solidFill>
                      <a:schemeClr val="bg1"/>
                    </a:solidFill>
                    <a:latin typeface="Adobe Clean SemiCondensed" panose="020B0503020404020204" pitchFamily="34" charset="0"/>
                  </a:rPr>
                  <a:t>THINK IN PHASES</a:t>
                </a:r>
              </a:p>
            </p:txBody>
          </p:sp>
          <p:sp>
            <p:nvSpPr>
              <p:cNvPr id="29" name="TextBox 28"/>
              <p:cNvSpPr txBox="1"/>
              <p:nvPr/>
            </p:nvSpPr>
            <p:spPr>
              <a:xfrm>
                <a:off x="6650566" y="3642136"/>
                <a:ext cx="922047" cy="1015663"/>
              </a:xfrm>
              <a:prstGeom prst="rect">
                <a:avLst/>
              </a:prstGeom>
              <a:noFill/>
              <a:effectLst>
                <a:outerShdw blurRad="50800" dist="76200" dir="2700000" algn="tl" rotWithShape="0">
                  <a:prstClr val="black">
                    <a:alpha val="40000"/>
                  </a:prstClr>
                </a:outerShdw>
              </a:effectLst>
              <a:scene3d>
                <a:camera prst="isometricTopUp">
                  <a:rot lat="19476224" lon="2706000" rev="18000000"/>
                </a:camera>
                <a:lightRig rig="threePt" dir="t"/>
              </a:scene3d>
            </p:spPr>
            <p:txBody>
              <a:bodyPr wrap="none" rtlCol="0">
                <a:spAutoFit/>
              </a:bodyPr>
              <a:lstStyle/>
              <a:p>
                <a:r>
                  <a:rPr lang="en-US" sz="6000" dirty="0">
                    <a:solidFill>
                      <a:schemeClr val="bg1"/>
                    </a:solidFill>
                    <a:latin typeface="Adobe Clean SemiCondensed" panose="020B0503020404020204" pitchFamily="34" charset="0"/>
                  </a:rPr>
                  <a:t>03</a:t>
                </a:r>
              </a:p>
            </p:txBody>
          </p:sp>
          <p:sp>
            <p:nvSpPr>
              <p:cNvPr id="30" name="TextBox 29"/>
              <p:cNvSpPr txBox="1"/>
              <p:nvPr/>
            </p:nvSpPr>
            <p:spPr>
              <a:xfrm>
                <a:off x="4072378" y="3295304"/>
                <a:ext cx="914033" cy="1015663"/>
              </a:xfrm>
              <a:prstGeom prst="rect">
                <a:avLst/>
              </a:prstGeom>
              <a:noFill/>
              <a:effectLst>
                <a:outerShdw blurRad="50800" dist="76200" dir="10800000" algn="r" rotWithShape="0">
                  <a:prstClr val="black">
                    <a:alpha val="40000"/>
                  </a:prstClr>
                </a:outerShdw>
              </a:effectLst>
              <a:scene3d>
                <a:camera prst="isometricTopUp"/>
                <a:lightRig rig="threePt" dir="t"/>
              </a:scene3d>
              <a:sp3d/>
            </p:spPr>
            <p:txBody>
              <a:bodyPr wrap="none" rtlCol="0">
                <a:spAutoFit/>
              </a:bodyPr>
              <a:lstStyle/>
              <a:p>
                <a:r>
                  <a:rPr lang="en-US" sz="6000" dirty="0">
                    <a:solidFill>
                      <a:schemeClr val="bg1"/>
                    </a:solidFill>
                    <a:latin typeface="Adobe Clean SemiCondensed" panose="020B0503020404020204" pitchFamily="34" charset="0"/>
                  </a:rPr>
                  <a:t>02</a:t>
                </a:r>
                <a:endParaRPr lang="en-US" sz="2400" dirty="0">
                  <a:solidFill>
                    <a:schemeClr val="bg1"/>
                  </a:solidFill>
                  <a:latin typeface="Adobe Clean SemiCondensed" panose="020B0503020404020204" pitchFamily="34" charset="0"/>
                </a:endParaRPr>
              </a:p>
            </p:txBody>
          </p:sp>
          <p:sp>
            <p:nvSpPr>
              <p:cNvPr id="31" name="TextBox 30"/>
              <p:cNvSpPr txBox="1"/>
              <p:nvPr/>
            </p:nvSpPr>
            <p:spPr>
              <a:xfrm>
                <a:off x="2876827" y="2298751"/>
                <a:ext cx="3174587" cy="1015663"/>
              </a:xfrm>
              <a:prstGeom prst="rect">
                <a:avLst/>
              </a:prstGeom>
              <a:noFill/>
              <a:effectLst>
                <a:outerShdw blurRad="50800" dist="38100" dir="2700000" algn="tl" rotWithShape="0">
                  <a:prstClr val="black">
                    <a:alpha val="40000"/>
                  </a:prstClr>
                </a:outerShdw>
              </a:effectLst>
              <a:scene3d>
                <a:camera prst="isometricTopUp">
                  <a:rot lat="19476224" lon="2706000" rev="18000000"/>
                </a:camera>
                <a:lightRig rig="threePt" dir="t"/>
              </a:scene3d>
            </p:spPr>
            <p:txBody>
              <a:bodyPr wrap="none" rtlCol="0">
                <a:spAutoFit/>
              </a:bodyPr>
              <a:lstStyle/>
              <a:p>
                <a:pPr algn="ctr">
                  <a:lnSpc>
                    <a:spcPts val="2400"/>
                  </a:lnSpc>
                </a:pPr>
                <a:r>
                  <a:rPr lang="en-US" sz="2400" dirty="0">
                    <a:solidFill>
                      <a:schemeClr val="bg1"/>
                    </a:solidFill>
                    <a:latin typeface="Adobe Clean SemiCondensed" panose="020B0503020404020204" pitchFamily="34" charset="0"/>
                  </a:rPr>
                  <a:t>FOCUS ON THE LOWEST </a:t>
                </a:r>
              </a:p>
              <a:p>
                <a:pPr algn="ctr">
                  <a:lnSpc>
                    <a:spcPts val="2400"/>
                  </a:lnSpc>
                </a:pPr>
                <a:r>
                  <a:rPr lang="en-US" sz="2400" dirty="0">
                    <a:solidFill>
                      <a:schemeClr val="bg1"/>
                    </a:solidFill>
                    <a:latin typeface="Adobe Clean SemiCondensed" panose="020B0503020404020204" pitchFamily="34" charset="0"/>
                  </a:rPr>
                  <a:t>HANGING FRUIT &amp; </a:t>
                </a:r>
              </a:p>
              <a:p>
                <a:pPr algn="ctr">
                  <a:lnSpc>
                    <a:spcPts val="2400"/>
                  </a:lnSpc>
                </a:pPr>
                <a:r>
                  <a:rPr lang="en-US" sz="2400" dirty="0">
                    <a:solidFill>
                      <a:schemeClr val="bg1"/>
                    </a:solidFill>
                    <a:latin typeface="Adobe Clean SemiCondensed" panose="020B0503020404020204" pitchFamily="34" charset="0"/>
                  </a:rPr>
                  <a:t>EASY WINS FIRST</a:t>
                </a:r>
              </a:p>
            </p:txBody>
          </p:sp>
          <p:sp>
            <p:nvSpPr>
              <p:cNvPr id="32" name="TextBox 31"/>
              <p:cNvSpPr txBox="1"/>
              <p:nvPr/>
            </p:nvSpPr>
            <p:spPr>
              <a:xfrm>
                <a:off x="6082207" y="3394673"/>
                <a:ext cx="3449983" cy="830997"/>
              </a:xfrm>
              <a:prstGeom prst="rect">
                <a:avLst/>
              </a:prstGeom>
              <a:noFill/>
              <a:effectLst>
                <a:outerShdw blurRad="50800" dist="38100" dir="2700000" algn="tl" rotWithShape="0">
                  <a:prstClr val="black">
                    <a:alpha val="40000"/>
                  </a:prstClr>
                </a:outerShdw>
              </a:effectLst>
              <a:scene3d>
                <a:camera prst="isometricTopUp">
                  <a:rot lat="19476224" lon="2706000" rev="18000000"/>
                </a:camera>
                <a:lightRig rig="threePt" dir="t"/>
              </a:scene3d>
            </p:spPr>
            <p:txBody>
              <a:bodyPr wrap="none" rtlCol="0">
                <a:spAutoFit/>
              </a:bodyPr>
              <a:lstStyle/>
              <a:p>
                <a:pPr algn="ctr"/>
                <a:r>
                  <a:rPr lang="en-US" sz="2400" dirty="0">
                    <a:solidFill>
                      <a:schemeClr val="bg1"/>
                    </a:solidFill>
                    <a:latin typeface="Adobe Clean SemiCondensed" panose="020B0503020404020204" pitchFamily="34" charset="0"/>
                  </a:rPr>
                  <a:t>ROADMAPS ARE NOT </a:t>
                </a:r>
                <a:br>
                  <a:rPr lang="en-US" sz="2400" dirty="0">
                    <a:solidFill>
                      <a:schemeClr val="bg1"/>
                    </a:solidFill>
                    <a:latin typeface="Adobe Clean SemiCondensed" panose="020B0503020404020204" pitchFamily="34" charset="0"/>
                  </a:rPr>
                </a:br>
                <a:r>
                  <a:rPr lang="en-US" sz="2400" dirty="0">
                    <a:solidFill>
                      <a:schemeClr val="bg1"/>
                    </a:solidFill>
                    <a:latin typeface="Adobe Clean SemiCondensed" panose="020B0503020404020204" pitchFamily="34" charset="0"/>
                  </a:rPr>
                  <a:t>JUST ABOUT TECHNOLOGY</a:t>
                </a:r>
              </a:p>
            </p:txBody>
          </p:sp>
        </p:grpSp>
      </p:grpSp>
      <p:sp>
        <p:nvSpPr>
          <p:cNvPr id="10" name="road"/>
          <p:cNvSpPr/>
          <p:nvPr/>
        </p:nvSpPr>
        <p:spPr>
          <a:xfrm flipH="1">
            <a:off x="2659224" y="-994410"/>
            <a:ext cx="10942476" cy="9214679"/>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radient - on top of road!"/>
          <p:cNvSpPr/>
          <p:nvPr/>
        </p:nvSpPr>
        <p:spPr>
          <a:xfrm>
            <a:off x="3614057" y="-1"/>
            <a:ext cx="8574768" cy="6449874"/>
          </a:xfrm>
          <a:prstGeom prst="rect">
            <a:avLst/>
          </a:prstGeom>
          <a:gradFill flip="none" rotWithShape="1">
            <a:gsLst>
              <a:gs pos="0">
                <a:schemeClr val="accent5">
                  <a:lumMod val="5000"/>
                  <a:lumOff val="95000"/>
                  <a:alpha val="0"/>
                </a:schemeClr>
              </a:gs>
              <a:gs pos="27000">
                <a:schemeClr val="accent5">
                  <a:lumMod val="45000"/>
                  <a:lumOff val="55000"/>
                  <a:alpha val="0"/>
                </a:schemeClr>
              </a:gs>
              <a:gs pos="61000">
                <a:schemeClr val="tx1">
                  <a:alpha val="85000"/>
                </a:schemeClr>
              </a:gs>
              <a:gs pos="100000">
                <a:schemeClr val="tx1">
                  <a:lumMod val="95000"/>
                  <a:lumOff val="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idx="4294967295"/>
          </p:nvPr>
        </p:nvSpPr>
        <p:spPr>
          <a:xfrm>
            <a:off x="4224176" y="1457960"/>
            <a:ext cx="7964649" cy="758825"/>
          </a:xfrm>
        </p:spPr>
        <p:txBody>
          <a:bodyPr anchor="t"/>
          <a:lstStyle/>
          <a:p>
            <a:pPr>
              <a:spcBef>
                <a:spcPts val="0"/>
              </a:spcBef>
            </a:pPr>
            <a:r>
              <a:rPr lang="en-US" sz="3200" dirty="0">
                <a:solidFill>
                  <a:schemeClr val="bg1"/>
                </a:solidFill>
              </a:rPr>
              <a:t>Simple COSTCO Roadmap</a:t>
            </a:r>
            <a:br>
              <a:rPr lang="en-US" sz="5400" dirty="0">
                <a:solidFill>
                  <a:schemeClr val="bg1"/>
                </a:solidFill>
              </a:rPr>
            </a:br>
            <a:endParaRPr lang="en-US" sz="5400" dirty="0">
              <a:solidFill>
                <a:schemeClr val="bg1"/>
              </a:solidFill>
            </a:endParaRPr>
          </a:p>
        </p:txBody>
      </p:sp>
      <p:sp>
        <p:nvSpPr>
          <p:cNvPr id="12" name="Title 1"/>
          <p:cNvSpPr txBox="1">
            <a:spLocks/>
          </p:cNvSpPr>
          <p:nvPr/>
        </p:nvSpPr>
        <p:spPr>
          <a:xfrm>
            <a:off x="4180107" y="3846944"/>
            <a:ext cx="7161526" cy="2053780"/>
          </a:xfrm>
          <a:prstGeom prst="rect">
            <a:avLst/>
          </a:prstGeom>
        </p:spPr>
        <p:txBody>
          <a:bodyPr vert="horz" lIns="108829" tIns="54414" rIns="108829" bIns="54414" rtlCol="0" anchor="t">
            <a:noAutofit/>
          </a:bodyPr>
          <a:lstStyle>
            <a:lvl1pPr algn="l" defTabSz="1088291" rtl="0" eaLnBrk="1" latinLnBrk="0" hangingPunct="1">
              <a:spcBef>
                <a:spcPct val="0"/>
              </a:spcBef>
              <a:buNone/>
              <a:defRPr sz="2400" kern="1200">
                <a:solidFill>
                  <a:schemeClr val="bg2"/>
                </a:solidFill>
                <a:latin typeface="+mj-lt"/>
                <a:ea typeface="+mj-ea"/>
                <a:cs typeface="+mj-cs"/>
              </a:defRPr>
            </a:lvl1pPr>
          </a:lstStyle>
          <a:p>
            <a:r>
              <a:rPr lang="en-US" sz="2800" dirty="0">
                <a:solidFill>
                  <a:schemeClr val="bg1"/>
                </a:solidFill>
                <a:latin typeface="Adobe Clean Light" panose="020B0303020404020204" pitchFamily="34" charset="0"/>
              </a:rPr>
              <a:t>Based on the information you’ve gotten so far, build out a simple roadmap with your team for Costco which covers at least three of the solutions in the Digital Foundation Use Case.</a:t>
            </a:r>
          </a:p>
        </p:txBody>
      </p:sp>
      <p:pic>
        <p:nvPicPr>
          <p:cNvPr id="2" name="Picture 1"/>
          <p:cNvPicPr>
            <a:picLocks noChangeAspect="1"/>
          </p:cNvPicPr>
          <p:nvPr/>
        </p:nvPicPr>
        <p:blipFill>
          <a:blip r:embed="rId6"/>
          <a:stretch>
            <a:fillRect/>
          </a:stretch>
        </p:blipFill>
        <p:spPr>
          <a:xfrm>
            <a:off x="4309565" y="2314572"/>
            <a:ext cx="4453436" cy="1282449"/>
          </a:xfrm>
          <a:prstGeom prst="rect">
            <a:avLst/>
          </a:prstGeom>
        </p:spPr>
      </p:pic>
      <p:sp>
        <p:nvSpPr>
          <p:cNvPr id="404" name="Title 1"/>
          <p:cNvSpPr txBox="1">
            <a:spLocks/>
          </p:cNvSpPr>
          <p:nvPr/>
        </p:nvSpPr>
        <p:spPr>
          <a:xfrm>
            <a:off x="4225363" y="1142590"/>
            <a:ext cx="7964649" cy="758825"/>
          </a:xfrm>
          <a:prstGeom prst="rect">
            <a:avLst/>
          </a:prstGeom>
        </p:spPr>
        <p:txBody>
          <a:bodyPr vert="horz" lIns="108829" tIns="54414" rIns="108829" bIns="54414" rtlCol="0" anchor="t">
            <a:noAutofit/>
          </a:bodyPr>
          <a:lstStyle>
            <a:lvl1pPr algn="l" defTabSz="1088291" rtl="0" eaLnBrk="1" latinLnBrk="0" hangingPunct="1">
              <a:spcBef>
                <a:spcPct val="0"/>
              </a:spcBef>
              <a:buNone/>
              <a:defRPr sz="2400" b="0" i="0" u="none" kern="1200">
                <a:solidFill>
                  <a:schemeClr val="bg2"/>
                </a:solidFill>
                <a:latin typeface="+mj-lt"/>
                <a:ea typeface="+mj-ea"/>
                <a:cs typeface="+mj-cs"/>
              </a:defRPr>
            </a:lvl1pPr>
          </a:lstStyle>
          <a:p>
            <a:pPr>
              <a:spcBef>
                <a:spcPts val="0"/>
              </a:spcBef>
            </a:pPr>
            <a:r>
              <a:rPr lang="en-US" dirty="0">
                <a:solidFill>
                  <a:schemeClr val="bg1"/>
                </a:solidFill>
              </a:rPr>
              <a:t>Roadmap Exercise:</a:t>
            </a:r>
            <a:endParaRPr lang="en-US" sz="5400" dirty="0">
              <a:solidFill>
                <a:schemeClr val="bg1"/>
              </a:solidFill>
            </a:endParaRPr>
          </a:p>
        </p:txBody>
      </p:sp>
    </p:spTree>
    <p:custDataLst>
      <p:tags r:id="rId1"/>
    </p:custDataLst>
    <p:extLst>
      <p:ext uri="{BB962C8B-B14F-4D97-AF65-F5344CB8AC3E}">
        <p14:creationId xmlns:p14="http://schemas.microsoft.com/office/powerpoint/2010/main" val="14288824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10.0&quot;&gt;&lt;object type=&quot;1&quot; unique_id=&quot;10001&quot;&gt;&lt;object type=&quot;8&quot; unique_id=&quot;717709&quot;&gt;&lt;/object&gt;&lt;object type=&quot;2&quot; unique_id=&quot;717710&quot;&gt;&lt;object type=&quot;3&quot; unique_id=&quot;717962&quot;&gt;&lt;property id=&quot;20148&quot; value=&quot;5&quot;/&gt;&lt;property id=&quot;20300&quot; value=&quot;Slide 1 - &amp;quot;Title Slide or Section Divider&amp;quot;&quot;/&gt;&lt;property id=&quot;20307&quot; value=&quot;280&quot;/&gt;&lt;/object&gt;&lt;object type=&quot;3&quot; unique_id=&quot;717963&quot;&gt;&lt;property id=&quot;20148&quot; value=&quot;5&quot;/&gt;&lt;property id=&quot;20300&quot; value=&quot;Slide 2 - &amp;quot;Title Slide or Section Divider&amp;quot;&quot;/&gt;&lt;property id=&quot;20307&quot; value=&quot;279&quot;/&gt;&lt;/object&gt;&lt;/object&gt;&lt;/object&gt;&lt;/database&gt;"/>
  <p:tag name="SECTOMILLISECCONVERTED" val="1"/>
  <p:tag name="ARTICULATE_PROJECT_OPEN" val="0"/>
  <p:tag name="ARTICULATE_SLIDE_COUNT" val="2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Adobe Master Widescreen 2014">
  <a:themeElements>
    <a:clrScheme name="Adobe 2009">
      <a:dk1>
        <a:srgbClr val="000000"/>
      </a:dk1>
      <a:lt1>
        <a:sysClr val="window" lastClr="FFFFFF"/>
      </a:lt1>
      <a:dk2>
        <a:srgbClr val="6B737B"/>
      </a:dk2>
      <a:lt2>
        <a:srgbClr val="DADDE0"/>
      </a:lt2>
      <a:accent1>
        <a:srgbClr val="C1D82F"/>
      </a:accent1>
      <a:accent2>
        <a:srgbClr val="00A4E4"/>
      </a:accent2>
      <a:accent3>
        <a:srgbClr val="8348B5"/>
      </a:accent3>
      <a:accent4>
        <a:srgbClr val="FBB034"/>
      </a:accent4>
      <a:accent5>
        <a:srgbClr val="FFDD00"/>
      </a:accent5>
      <a:accent6>
        <a:srgbClr val="FF0000"/>
      </a:accent6>
      <a:hlink>
        <a:srgbClr val="000000"/>
      </a:hlink>
      <a:folHlink>
        <a:srgbClr val="3F3F3F"/>
      </a:folHlink>
    </a:clrScheme>
    <a:fontScheme name="Adobe Clean 2009">
      <a:majorFont>
        <a:latin typeface="Adobe Clean"/>
        <a:ea typeface=""/>
        <a:cs typeface=""/>
      </a:majorFont>
      <a:minorFont>
        <a:latin typeface="Adobe Clean"/>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dobe_Marketing_Cloud_PPT_cover" id="{7E5DE936-D7AB-1941-91B1-AAC1916B7B69}" vid="{484D94F2-F9AC-A845-9896-3102356107C4}"/>
    </a:ext>
  </a:extLst>
</a:theme>
</file>

<file path=ppt/theme/theme2.xml><?xml version="1.0" encoding="utf-8"?>
<a:theme xmlns:a="http://schemas.openxmlformats.org/drawingml/2006/main" name="3_Adobe Master Widescreen 2014">
  <a:themeElements>
    <a:clrScheme name="Adobe 2009">
      <a:dk1>
        <a:srgbClr val="000000"/>
      </a:dk1>
      <a:lt1>
        <a:sysClr val="window" lastClr="FFFFFF"/>
      </a:lt1>
      <a:dk2>
        <a:srgbClr val="6B737B"/>
      </a:dk2>
      <a:lt2>
        <a:srgbClr val="DADDE0"/>
      </a:lt2>
      <a:accent1>
        <a:srgbClr val="C1D82F"/>
      </a:accent1>
      <a:accent2>
        <a:srgbClr val="00A4E4"/>
      </a:accent2>
      <a:accent3>
        <a:srgbClr val="8348B5"/>
      </a:accent3>
      <a:accent4>
        <a:srgbClr val="FBB034"/>
      </a:accent4>
      <a:accent5>
        <a:srgbClr val="FFDD00"/>
      </a:accent5>
      <a:accent6>
        <a:srgbClr val="FF0000"/>
      </a:accent6>
      <a:hlink>
        <a:srgbClr val="000000"/>
      </a:hlink>
      <a:folHlink>
        <a:srgbClr val="3F3F3F"/>
      </a:folHlink>
    </a:clrScheme>
    <a:fontScheme name="Adobe Clean 2009">
      <a:majorFont>
        <a:latin typeface="Adobe Clean"/>
        <a:ea typeface=""/>
        <a:cs typeface=""/>
      </a:majorFont>
      <a:minorFont>
        <a:latin typeface="Adobe Clean"/>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dobe_Marketing_Cloud_PPT_cover" id="{7E5DE936-D7AB-1941-91B1-AAC1916B7B69}" vid="{484D94F2-F9AC-A845-9896-3102356107C4}"/>
    </a:ext>
  </a:extLst>
</a:theme>
</file>

<file path=ppt/theme/theme3.xml><?xml version="1.0" encoding="utf-8"?>
<a:theme xmlns:a="http://schemas.openxmlformats.org/drawingml/2006/main" name="1_Adobe Master Widescreen 2014">
  <a:themeElements>
    <a:clrScheme name="Adobe 2009">
      <a:dk1>
        <a:srgbClr val="000000"/>
      </a:dk1>
      <a:lt1>
        <a:sysClr val="window" lastClr="FFFFFF"/>
      </a:lt1>
      <a:dk2>
        <a:srgbClr val="6B737B"/>
      </a:dk2>
      <a:lt2>
        <a:srgbClr val="DADDE0"/>
      </a:lt2>
      <a:accent1>
        <a:srgbClr val="C1D82F"/>
      </a:accent1>
      <a:accent2>
        <a:srgbClr val="00A4E4"/>
      </a:accent2>
      <a:accent3>
        <a:srgbClr val="8348B5"/>
      </a:accent3>
      <a:accent4>
        <a:srgbClr val="FBB034"/>
      </a:accent4>
      <a:accent5>
        <a:srgbClr val="FFDD00"/>
      </a:accent5>
      <a:accent6>
        <a:srgbClr val="FF0000"/>
      </a:accent6>
      <a:hlink>
        <a:srgbClr val="000000"/>
      </a:hlink>
      <a:folHlink>
        <a:srgbClr val="3F3F3F"/>
      </a:folHlink>
    </a:clrScheme>
    <a:fontScheme name="Adobe Clean 2009">
      <a:majorFont>
        <a:latin typeface="Adobe Clean"/>
        <a:ea typeface=""/>
        <a:cs typeface=""/>
      </a:majorFont>
      <a:minorFont>
        <a:latin typeface="Adobe Clean"/>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rporate_presentation_template.pptx" id="{580F9B37-E54F-4824-BD5F-3B54614BCA93}" vid="{E5E9BEAE-7AB8-4B27-9D20-5C2B43FD8031}"/>
    </a:ext>
  </a:extLst>
</a:theme>
</file>

<file path=ppt/theme/theme4.xml><?xml version="1.0" encoding="utf-8"?>
<a:theme xmlns:a="http://schemas.openxmlformats.org/drawingml/2006/main" name="2_Adobe Master Widescreen 2014">
  <a:themeElements>
    <a:clrScheme name="Adobe 2009">
      <a:dk1>
        <a:srgbClr val="000000"/>
      </a:dk1>
      <a:lt1>
        <a:sysClr val="window" lastClr="FFFFFF"/>
      </a:lt1>
      <a:dk2>
        <a:srgbClr val="6B737B"/>
      </a:dk2>
      <a:lt2>
        <a:srgbClr val="DADDE0"/>
      </a:lt2>
      <a:accent1>
        <a:srgbClr val="C1D82F"/>
      </a:accent1>
      <a:accent2>
        <a:srgbClr val="00A4E4"/>
      </a:accent2>
      <a:accent3>
        <a:srgbClr val="8348B5"/>
      </a:accent3>
      <a:accent4>
        <a:srgbClr val="FBB034"/>
      </a:accent4>
      <a:accent5>
        <a:srgbClr val="FFDD00"/>
      </a:accent5>
      <a:accent6>
        <a:srgbClr val="FF0000"/>
      </a:accent6>
      <a:hlink>
        <a:srgbClr val="000000"/>
      </a:hlink>
      <a:folHlink>
        <a:srgbClr val="3F3F3F"/>
      </a:folHlink>
    </a:clrScheme>
    <a:fontScheme name="Adobe Clean 2009">
      <a:majorFont>
        <a:latin typeface="Adobe Clean"/>
        <a:ea typeface=""/>
        <a:cs typeface=""/>
      </a:majorFont>
      <a:minorFont>
        <a:latin typeface="Adobe Clean"/>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rporate_presentation_template.pptx" id="{580F9B37-E54F-4824-BD5F-3B54614BCA93}" vid="{E5E9BEAE-7AB8-4B27-9D20-5C2B43FD8031}"/>
    </a:ext>
  </a:extLst>
</a:theme>
</file>

<file path=ppt/theme/theme5.xml><?xml version="1.0" encoding="utf-8"?>
<a:theme xmlns:a="http://schemas.openxmlformats.org/drawingml/2006/main" name="4_Adobe Master Widescreen 2014">
  <a:themeElements>
    <a:clrScheme name="Adobe 2009">
      <a:dk1>
        <a:srgbClr val="000000"/>
      </a:dk1>
      <a:lt1>
        <a:sysClr val="window" lastClr="FFFFFF"/>
      </a:lt1>
      <a:dk2>
        <a:srgbClr val="6B737B"/>
      </a:dk2>
      <a:lt2>
        <a:srgbClr val="DADDE0"/>
      </a:lt2>
      <a:accent1>
        <a:srgbClr val="C1D82F"/>
      </a:accent1>
      <a:accent2>
        <a:srgbClr val="00A4E4"/>
      </a:accent2>
      <a:accent3>
        <a:srgbClr val="8348B5"/>
      </a:accent3>
      <a:accent4>
        <a:srgbClr val="FBB034"/>
      </a:accent4>
      <a:accent5>
        <a:srgbClr val="FFDD00"/>
      </a:accent5>
      <a:accent6>
        <a:srgbClr val="FF0000"/>
      </a:accent6>
      <a:hlink>
        <a:srgbClr val="000000"/>
      </a:hlink>
      <a:folHlink>
        <a:srgbClr val="3F3F3F"/>
      </a:folHlink>
    </a:clrScheme>
    <a:fontScheme name="Adobe Clean 2009">
      <a:majorFont>
        <a:latin typeface="Adobe Clean"/>
        <a:ea typeface=""/>
        <a:cs typeface=""/>
      </a:majorFont>
      <a:minorFont>
        <a:latin typeface="Adobe Clean"/>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rporate_presentation_template.pptx" id="{580F9B37-E54F-4824-BD5F-3B54614BCA93}" vid="{E5E9BEAE-7AB8-4B27-9D20-5C2B43FD8031}"/>
    </a:ext>
  </a:extLst>
</a:theme>
</file>

<file path=ppt/theme/theme6.xml><?xml version="1.0" encoding="utf-8"?>
<a:theme xmlns:a="http://schemas.openxmlformats.org/drawingml/2006/main" name="6_Adobe Master Widescreen 2014">
  <a:themeElements>
    <a:clrScheme name="Adobe 2009">
      <a:dk1>
        <a:srgbClr val="000000"/>
      </a:dk1>
      <a:lt1>
        <a:sysClr val="window" lastClr="FFFFFF"/>
      </a:lt1>
      <a:dk2>
        <a:srgbClr val="6B737B"/>
      </a:dk2>
      <a:lt2>
        <a:srgbClr val="DADDE0"/>
      </a:lt2>
      <a:accent1>
        <a:srgbClr val="C1D82F"/>
      </a:accent1>
      <a:accent2>
        <a:srgbClr val="00A4E4"/>
      </a:accent2>
      <a:accent3>
        <a:srgbClr val="8348B5"/>
      </a:accent3>
      <a:accent4>
        <a:srgbClr val="FBB034"/>
      </a:accent4>
      <a:accent5>
        <a:srgbClr val="FFDD00"/>
      </a:accent5>
      <a:accent6>
        <a:srgbClr val="FF0000"/>
      </a:accent6>
      <a:hlink>
        <a:srgbClr val="000000"/>
      </a:hlink>
      <a:folHlink>
        <a:srgbClr val="3F3F3F"/>
      </a:folHlink>
    </a:clrScheme>
    <a:fontScheme name="Adobe Clean 2009">
      <a:majorFont>
        <a:latin typeface="Adobe Clean"/>
        <a:ea typeface=""/>
        <a:cs typeface=""/>
      </a:majorFont>
      <a:minorFont>
        <a:latin typeface="Adobe Clean"/>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dobe_Marketing_Cloud_PPT_cover" id="{7E5DE936-D7AB-1941-91B1-AAC1916B7B69}" vid="{484D94F2-F9AC-A845-9896-3102356107C4}"/>
    </a:ext>
  </a:extLst>
</a:theme>
</file>

<file path=ppt/theme/theme7.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A0C05C2859EAD4EB11BF99B413D1981" ma:contentTypeVersion="4" ma:contentTypeDescription="Create a new document." ma:contentTypeScope="" ma:versionID="d2cddc2f816efbe95ca9774311e2f57d">
  <xsd:schema xmlns:xsd="http://www.w3.org/2001/XMLSchema" xmlns:xs="http://www.w3.org/2001/XMLSchema" xmlns:p="http://schemas.microsoft.com/office/2006/metadata/properties" xmlns:ns2="03308c64-6483-4ffe-8f9a-069cb57c72fb" targetNamespace="http://schemas.microsoft.com/office/2006/metadata/properties" ma:root="true" ma:fieldsID="97c3ae1d36be767c86d5c210bc9e9ed3" ns2:_="">
    <xsd:import namespace="03308c64-6483-4ffe-8f9a-069cb57c72fb"/>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308c64-6483-4ffe-8f9a-069cb57c72f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5FFC05D-A582-466A-807B-E1228E44CE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3308c64-6483-4ffe-8f9a-069cb57c72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3946E04-C41E-4FCA-8819-FC10932BF0D0}">
  <ds:schemaRefs>
    <ds:schemaRef ds:uri="http://purl.org/dc/elements/1.1/"/>
    <ds:schemaRef ds:uri="http://purl.org/dc/terms/"/>
    <ds:schemaRef ds:uri="http://schemas.microsoft.com/office/infopath/2007/PartnerControls"/>
    <ds:schemaRef ds:uri="03308c64-6483-4ffe-8f9a-069cb57c72fb"/>
    <ds:schemaRef ds:uri="http://schemas.microsoft.com/office/2006/documentManagement/types"/>
    <ds:schemaRef ds:uri="http://schemas.openxmlformats.org/package/2006/metadata/core-properties"/>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8C55F95E-9637-4A5F-A950-5A20B9474C3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Adobe_Corporate_Template2016-2</Template>
  <TotalTime>25437</TotalTime>
  <Words>4264</Words>
  <Application>Microsoft Office PowerPoint</Application>
  <PresentationFormat>Custom</PresentationFormat>
  <Paragraphs>738</Paragraphs>
  <Slides>21</Slides>
  <Notes>11</Notes>
  <HiddenSlides>0</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21</vt:i4>
      </vt:variant>
    </vt:vector>
  </HeadingPairs>
  <TitlesOfParts>
    <vt:vector size="40" baseType="lpstr">
      <vt:lpstr>ＭＳ Ｐゴシック</vt:lpstr>
      <vt:lpstr>Adobe Clean</vt:lpstr>
      <vt:lpstr>Adobe Clean </vt:lpstr>
      <vt:lpstr>Adobe Clean Light</vt:lpstr>
      <vt:lpstr>Adobe Clean SemiCondensed</vt:lpstr>
      <vt:lpstr>Arial</vt:lpstr>
      <vt:lpstr>Calibri</vt:lpstr>
      <vt:lpstr>Cooper Black</vt:lpstr>
      <vt:lpstr>Montserrat Semi Bold</vt:lpstr>
      <vt:lpstr>Tahoma</vt:lpstr>
      <vt:lpstr>Wingdings</vt:lpstr>
      <vt:lpstr>りょう Clean PlusN R</vt:lpstr>
      <vt:lpstr>Adobe Master Widescreen 2014</vt:lpstr>
      <vt:lpstr>3_Adobe Master Widescreen 2014</vt:lpstr>
      <vt:lpstr>1_Adobe Master Widescreen 2014</vt:lpstr>
      <vt:lpstr>2_Adobe Master Widescreen 2014</vt:lpstr>
      <vt:lpstr>4_Adobe Master Widescreen 2014</vt:lpstr>
      <vt:lpstr>6_Adobe Master Widescreen 2014</vt:lpstr>
      <vt:lpstr>Office Theme</vt:lpstr>
      <vt:lpstr>Question </vt:lpstr>
      <vt:lpstr>Welcome</vt:lpstr>
      <vt:lpstr>PowerPoint Presentation</vt:lpstr>
      <vt:lpstr>Review Business Strategy Site Assessment</vt:lpstr>
      <vt:lpstr>Guide to Developing Roadmaps</vt:lpstr>
      <vt:lpstr>Tip 1: Lowest Hanging Fruit &amp; Easy Wins First</vt:lpstr>
      <vt:lpstr>Display Advertising Retargeting Use Case Overview</vt:lpstr>
      <vt:lpstr>Customer Scenario 1: Acquisition and Postbacks</vt:lpstr>
      <vt:lpstr>Simple COSTCO Roadmap </vt:lpstr>
      <vt:lpstr>PowerPoint Presentation</vt:lpstr>
      <vt:lpstr>PowerPoint Presentation</vt:lpstr>
      <vt:lpstr>PowerPoint Presentation</vt:lpstr>
      <vt:lpstr>DMA Academy: What’s in a Phase?</vt:lpstr>
      <vt:lpstr>Agenda</vt:lpstr>
      <vt:lpstr>Scoring </vt:lpstr>
      <vt:lpstr>DMA Academy – Class of 2018 - 1 Year Program</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or Section Divider</dc:title>
  <dc:creator>Derek Tangren</dc:creator>
  <cp:lastModifiedBy>Kirk Kriskovich</cp:lastModifiedBy>
  <cp:revision>296</cp:revision>
  <dcterms:created xsi:type="dcterms:W3CDTF">2016-11-15T16:37:54Z</dcterms:created>
  <dcterms:modified xsi:type="dcterms:W3CDTF">2026-01-07T23:59:48Z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0x0101007A0C05C2859EAD4EB11BF99B413D1981</vt:lpwstr>
  </property>
  <property fmtid="{D5CDD505-2E9C-101B-9397-08002B2CF9AE}" pid="3" name="ArticulateGUID">
    <vt:lpwstr>D6B71F83-C2C6-46FC-8FBF-209FF9CB0497</vt:lpwstr>
  </property>
  <property fmtid="{D5CDD505-2E9C-101B-9397-08002B2CF9AE}" pid="4" name="ArticulatePath">
    <vt:lpwstr>https://d.docs.live.net/68b0c8b03a60cef9/Documents/_Portfolio/PPT Slides KK 021317</vt:lpwstr>
  </property>
</Properties>
</file>