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4"/>
    <p:sldMasterId id="2147483708" r:id="rId5"/>
    <p:sldMasterId id="2147483676" r:id="rId6"/>
    <p:sldMasterId id="2147483696" r:id="rId7"/>
    <p:sldMasterId id="2147483720" r:id="rId8"/>
    <p:sldMasterId id="2147483732" r:id="rId9"/>
    <p:sldMasterId id="2147483757" r:id="rId10"/>
    <p:sldMasterId id="2147483766" r:id="rId11"/>
    <p:sldMasterId id="2147483793" r:id="rId12"/>
  </p:sldMasterIdLst>
  <p:notesMasterIdLst>
    <p:notesMasterId r:id="rId23"/>
  </p:notesMasterIdLst>
  <p:handoutMasterIdLst>
    <p:handoutMasterId r:id="rId24"/>
  </p:handoutMasterIdLst>
  <p:sldIdLst>
    <p:sldId id="43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</p:sldIdLst>
  <p:sldSz cx="12188825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B4367D-2975-7549-BA0E-61EAA7688A44}">
          <p14:sldIdLst/>
        </p14:section>
        <p14:section name="Notes and Links" id="{EFCF15FB-7943-DB42-B41A-1AEFA3A2A21B}">
          <p14:sldIdLst>
            <p14:sldId id="43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63">
          <p15:clr>
            <a:srgbClr val="A4A3A4"/>
          </p15:clr>
        </p15:guide>
        <p15:guide id="2" orient="horz" pos="49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ell Lewis" initials="RL" lastIdx="1" clrIdx="0">
    <p:extLst/>
  </p:cmAuthor>
  <p:cmAuthor id="2" name="Russell Lewis" initials="RL [2]" lastIdx="1" clrIdx="1">
    <p:extLst/>
  </p:cmAuthor>
  <p:cmAuthor id="3" name="Russell Lewis" initials="RL [3]" lastIdx="1" clrIdx="2">
    <p:extLst/>
  </p:cmAuthor>
  <p:cmAuthor id="4" name="Russell Lewis" initials="RL [4]" lastIdx="1" clrIdx="3">
    <p:extLst/>
  </p:cmAuthor>
  <p:cmAuthor id="5" name="Russell Lewis" initials="RL [5]" lastIdx="1" clrIdx="4">
    <p:extLst/>
  </p:cmAuthor>
  <p:cmAuthor id="6" name="Russell Lewis" initials="RL [6]" lastIdx="1" clrIdx="5">
    <p:extLst/>
  </p:cmAuthor>
  <p:cmAuthor id="7" name="Russell Lewis" initials="RL [7]" lastIdx="1" clrIdx="6">
    <p:extLst/>
  </p:cmAuthor>
  <p:cmAuthor id="8" name="Russell Lewis" initials="RL [8]" lastIdx="1" clrIdx="7">
    <p:extLst/>
  </p:cmAuthor>
  <p:cmAuthor id="9" name="Russell Lewis" initials="RL [2] [2]" lastIdx="1" clrIdx="8">
    <p:extLst/>
  </p:cmAuthor>
  <p:cmAuthor id="10" name="Russell Lewis" initials="RL [3] [2]" lastIdx="1" clrIdx="9">
    <p:extLst/>
  </p:cmAuthor>
  <p:cmAuthor id="11" name="Russell Lewis" initials="RL [4] [2]" lastIdx="1" clrIdx="10">
    <p:extLst/>
  </p:cmAuthor>
  <p:cmAuthor id="12" name="Russell Lewis" initials="RL [5] [2]" lastIdx="1" clrIdx="11">
    <p:extLst/>
  </p:cmAuthor>
  <p:cmAuthor id="13" name="Russell Lewis" initials="RL [6] [2]" lastIdx="1" clrIdx="12">
    <p:extLst/>
  </p:cmAuthor>
  <p:cmAuthor id="14" name="Russell Lewis" initials="RL [7] [2]" lastIdx="1" clrIdx="1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B6B7B9"/>
    <a:srgbClr val="5B1D5C"/>
    <a:srgbClr val="87D1F4"/>
    <a:srgbClr val="5496AC"/>
    <a:srgbClr val="970B0F"/>
    <a:srgbClr val="F0F2EF"/>
    <a:srgbClr val="61285F"/>
    <a:srgbClr val="722C74"/>
    <a:srgbClr val="00A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4660" autoAdjust="0"/>
  </p:normalViewPr>
  <p:slideViewPr>
    <p:cSldViewPr snapToGrid="0" snapToObjects="1">
      <p:cViewPr varScale="1">
        <p:scale>
          <a:sx n="93" d="100"/>
          <a:sy n="93" d="100"/>
        </p:scale>
        <p:origin x="1284" y="78"/>
      </p:cViewPr>
      <p:guideLst>
        <p:guide orient="horz" pos="4063"/>
        <p:guide orient="horz" pos="490"/>
        <p:guide pos="3839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-363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E567-80D6-42C6-844A-F0F6714FC972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C794B-268C-4A67-8C2B-68C4E4A2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128-E09D-491C-B840-DB8C264A8EFA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277D-4E65-471B-8FDC-312617F5E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3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"/>
            <a:ext cx="12188825" cy="6857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6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2"/>
            <a:ext cx="6112042" cy="6857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6112043" y="0"/>
            <a:ext cx="6112042" cy="6857978"/>
          </a:xfrm>
          <a:prstGeom prst="rect">
            <a:avLst/>
          </a:prstGeom>
          <a:solidFill>
            <a:srgbClr val="87D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0" descr="Image result for ally financial color brandi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7655" y="4348770"/>
            <a:ext cx="223837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8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2"/>
            <a:ext cx="6112042" cy="6857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484982" y="0"/>
            <a:ext cx="6739103" cy="6857978"/>
          </a:xfrm>
          <a:prstGeom prst="rect">
            <a:avLst/>
          </a:prstGeom>
          <a:solidFill>
            <a:srgbClr val="87D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02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1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47154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6319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43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content_with_gray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609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" y="14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614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67" y="2449537"/>
            <a:ext cx="1412888" cy="19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2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29" y="2447346"/>
            <a:ext cx="1414469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98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00812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C0B6-EDCD-45D7-95C7-682B1E895887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6545" y="6477000"/>
            <a:ext cx="1015735" cy="168274"/>
          </a:xfrm>
        </p:spPr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689410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99B0-BF4E-43A4-861F-1B0D2DEDC7F2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00906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01CBB-9025-4D66-AAAE-7E782C979D5D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7399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0D54-5A1F-407C-B099-D32010D382BB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661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AC06-BA50-40B0-A7AF-0538C119E520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874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47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305C-1A0B-432E-8776-9CECF307D599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00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01"/>
            <a:ext cx="12188825" cy="6443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1573-2BA8-4EAF-BB45-0FD6CF0914F2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3427084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87486" cy="647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85202"/>
            <a:ext cx="12206511" cy="579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>
                    <a:alpha val="8100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586545" y="6629400"/>
            <a:ext cx="1015735" cy="168274"/>
          </a:xfrm>
        </p:spPr>
        <p:txBody>
          <a:bodyPr/>
          <a:lstStyle/>
          <a:p>
            <a:fld id="{14097A54-4B93-4536-B143-AB2D199555EC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441" y="6629400"/>
            <a:ext cx="5203530" cy="16827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6545" y="6477000"/>
            <a:ext cx="1015735" cy="168274"/>
          </a:xfrm>
        </p:spPr>
        <p:txBody>
          <a:bodyPr/>
          <a:lstStyle>
            <a:lvl1pPr>
              <a:defRPr/>
            </a:lvl1pPr>
          </a:lstStyle>
          <a:p>
            <a:pPr algn="ctr"/>
            <a:fld id="{00A6046B-A482-44D2-8978-4F8AD79901C8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269433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y Content Area">
    <p:bg>
      <p:bgPr>
        <a:solidFill>
          <a:srgbClr val="E94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solidFill>
                  <a:prstClr val="white"/>
                </a:solidFill>
              </a:rPr>
              <a:t>©2015 Adobe Systems Incorporated. All Rights Reserved. Adobe Confidential. </a:t>
            </a:r>
            <a:endParaRPr lang="en-US" sz="7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30876" y="1982350"/>
            <a:ext cx="63817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9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08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86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57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632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content_with_gray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192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_content_with_gray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21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36074"/>
            <a:ext cx="12188825" cy="6476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92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36074"/>
            <a:ext cx="12188825" cy="6476978"/>
          </a:xfrm>
          <a:prstGeom prst="rect">
            <a:avLst/>
          </a:prstGeom>
          <a:gradFill>
            <a:gsLst>
              <a:gs pos="0">
                <a:srgbClr val="01AFBD"/>
              </a:gs>
              <a:gs pos="100000">
                <a:srgbClr val="00ABB9">
                  <a:alpha val="3000"/>
                </a:srgbClr>
              </a:gs>
              <a:gs pos="57000">
                <a:schemeClr val="bg1">
                  <a:lumMod val="85000"/>
                </a:schemeClr>
              </a:gs>
              <a:gs pos="800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276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67" y="2449545"/>
            <a:ext cx="1412888" cy="19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33" y="2447346"/>
            <a:ext cx="1414469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47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5" r="3251" b="23750"/>
          <a:stretch/>
        </p:blipFill>
        <p:spPr>
          <a:xfrm>
            <a:off x="0" y="892"/>
            <a:ext cx="12188825" cy="685628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83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alytics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Analytics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84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Audience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dience_manag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Audience Manager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9837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paign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Campaign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2613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Experience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xperience_manag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Experience Manager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4166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Media Optimiz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Media Optimizer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8092" y="1947736"/>
            <a:ext cx="10918220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0281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Prime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etime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Primetime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8092" y="1947736"/>
            <a:ext cx="10918220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573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ial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Social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086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rget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Target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285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content_with_gray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10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07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3193858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how (rot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  <p:pic>
        <p:nvPicPr>
          <p:cNvPr id="12" name="top border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346" y="3466935"/>
            <a:ext cx="14664688" cy="64767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28440" y="34799"/>
            <a:ext cx="4668252" cy="70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/>
              <a:t>Roadmap Examples</a:t>
            </a:r>
          </a:p>
        </p:txBody>
      </p:sp>
    </p:spTree>
    <p:extLst>
      <p:ext uri="{BB962C8B-B14F-4D97-AF65-F5344CB8AC3E}">
        <p14:creationId xmlns:p14="http://schemas.microsoft.com/office/powerpoint/2010/main" val="3206795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1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90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67" y="2449523"/>
            <a:ext cx="1412888" cy="19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1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22" y="2447346"/>
            <a:ext cx="1414469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3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01" tIns="54401" rIns="108801" bIns="54401" anchor="ctr"/>
          <a:lstStyle/>
          <a:p>
            <a:pPr algn="ctr" defTabSz="1218753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717176"/>
            <a:ext cx="12188825" cy="709108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0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36074"/>
            <a:ext cx="12188825" cy="6476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494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uss 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ue arrow"/>
          <p:cNvSpPr/>
          <p:nvPr userDrawn="1"/>
        </p:nvSpPr>
        <p:spPr>
          <a:xfrm rot="5400000">
            <a:off x="2624539" y="-2625098"/>
            <a:ext cx="6939186" cy="12189379"/>
          </a:xfrm>
          <a:prstGeom prst="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stc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4105983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_content_with_gray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1/18/2018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34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0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17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03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4985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36074"/>
            <a:ext cx="12188825" cy="6476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870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36074"/>
            <a:ext cx="12188825" cy="6476978"/>
          </a:xfrm>
          <a:prstGeom prst="rect">
            <a:avLst/>
          </a:prstGeom>
          <a:gradFill>
            <a:gsLst>
              <a:gs pos="0">
                <a:srgbClr val="01AFBD"/>
              </a:gs>
              <a:gs pos="100000">
                <a:srgbClr val="00ABB9">
                  <a:alpha val="3000"/>
                </a:srgbClr>
              </a:gs>
              <a:gs pos="57000">
                <a:schemeClr val="bg1">
                  <a:lumMod val="85000"/>
                </a:schemeClr>
              </a:gs>
              <a:gs pos="800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522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67" y="2449545"/>
            <a:ext cx="1412888" cy="19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7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33" y="2447346"/>
            <a:ext cx="1414469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5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36074"/>
            <a:ext cx="12188825" cy="6476978"/>
          </a:xfrm>
          <a:prstGeom prst="rect">
            <a:avLst/>
          </a:prstGeom>
          <a:gradFill>
            <a:gsLst>
              <a:gs pos="0">
                <a:srgbClr val="01AFBD"/>
              </a:gs>
              <a:gs pos="100000">
                <a:srgbClr val="00ABB9">
                  <a:alpha val="3000"/>
                </a:srgbClr>
              </a:gs>
              <a:gs pos="57000">
                <a:schemeClr val="bg1">
                  <a:lumMod val="85000"/>
                </a:schemeClr>
              </a:gs>
              <a:gs pos="800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686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5" r="3251" b="23750"/>
          <a:stretch/>
        </p:blipFill>
        <p:spPr>
          <a:xfrm>
            <a:off x="0" y="892"/>
            <a:ext cx="12188825" cy="685628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52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alytics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Analytics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2621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Audience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dience_manag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Audience Manager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5542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paign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Campaign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6835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Experience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xperience_manager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Experience Manager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9299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Media Optimiz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Media Optimizer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8092" y="1947736"/>
            <a:ext cx="10918220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796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Prime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etime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Primetime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8092" y="1947736"/>
            <a:ext cx="10918220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9495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ial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Social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9102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rget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4528"/>
            <a:ext cx="12188825" cy="4037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88825" cy="1296988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09355" y="6505732"/>
            <a:ext cx="579469" cy="352269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41182" y="1525530"/>
            <a:ext cx="10918220" cy="369332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Adobe Target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981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9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67" y="2449545"/>
            <a:ext cx="1412888" cy="19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23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035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739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15424316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how (rot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  <p:pic>
        <p:nvPicPr>
          <p:cNvPr id="12" name="top border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346" y="3466935"/>
            <a:ext cx="14664688" cy="64767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28440" y="34799"/>
            <a:ext cx="4668252" cy="70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/>
              <a:t>Roadmap Examples</a:t>
            </a:r>
          </a:p>
        </p:txBody>
      </p:sp>
    </p:spTree>
    <p:extLst>
      <p:ext uri="{BB962C8B-B14F-4D97-AF65-F5344CB8AC3E}">
        <p14:creationId xmlns:p14="http://schemas.microsoft.com/office/powerpoint/2010/main" val="30641029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485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0488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67" y="2449523"/>
            <a:ext cx="1412888" cy="19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1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22" y="2447346"/>
            <a:ext cx="1414469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01" tIns="54401" rIns="108801" bIns="54401" anchor="ctr"/>
          <a:lstStyle/>
          <a:p>
            <a:pPr algn="ctr" defTabSz="1218753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717176"/>
            <a:ext cx="12188825" cy="709108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3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_content_with_gray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33" y="2447346"/>
            <a:ext cx="1414469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7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uss 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ue arrow"/>
          <p:cNvSpPr/>
          <p:nvPr userDrawn="1"/>
        </p:nvSpPr>
        <p:spPr>
          <a:xfrm rot="5400000">
            <a:off x="2624539" y="-2625098"/>
            <a:ext cx="6939186" cy="12189379"/>
          </a:xfrm>
          <a:prstGeom prst="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stc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34397411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cuss 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0502" r="357" b="10304"/>
          <a:stretch/>
        </p:blipFill>
        <p:spPr>
          <a:xfrm>
            <a:off x="0" y="0"/>
            <a:ext cx="12188825" cy="6900500"/>
          </a:xfrm>
          <a:prstGeom prst="rect">
            <a:avLst/>
          </a:prstGeom>
        </p:spPr>
      </p:pic>
      <p:pic>
        <p:nvPicPr>
          <p:cNvPr id="9" name="Picture 4" descr="Image result for adob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2" y="6513050"/>
            <a:ext cx="284550" cy="2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ue arrow"/>
          <p:cNvSpPr/>
          <p:nvPr userDrawn="1"/>
        </p:nvSpPr>
        <p:spPr>
          <a:xfrm rot="5400000">
            <a:off x="2624539" y="-2625098"/>
            <a:ext cx="6939186" cy="12189379"/>
          </a:xfrm>
          <a:prstGeom prst="rect">
            <a:avLst/>
          </a:prstGeom>
          <a:gradFill flip="none" rotWithShape="1">
            <a:gsLst>
              <a:gs pos="0">
                <a:srgbClr val="0060AA"/>
              </a:gs>
              <a:gs pos="46000">
                <a:schemeClr val="accent2"/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prstClr val="white"/>
                </a:solidFill>
              </a:rPr>
              <a:t>©2017 Adobe Systems Incorporated. All Rights Reserved. Adobe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35846895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 flip="none" rotWithShape="1">
          <a:gsLst>
            <a:gs pos="0">
              <a:srgbClr val="77C365"/>
            </a:gs>
            <a:gs pos="35000">
              <a:schemeClr val="bg1">
                <a:lumMod val="85000"/>
              </a:schemeClr>
            </a:gs>
            <a:gs pos="89000">
              <a:schemeClr val="bg1">
                <a:lumMod val="95000"/>
              </a:schemeClr>
            </a:gs>
            <a:gs pos="0">
              <a:srgbClr val="37434D">
                <a:alpha val="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050707-6B9C-41AD-8E71-8169BFD8CE9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34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8"/>
          <a:stretch/>
        </p:blipFill>
        <p:spPr>
          <a:xfrm>
            <a:off x="0" y="-2383"/>
            <a:ext cx="12328922" cy="781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9374-9714-463A-A0AE-1A4DCA466F58}" type="datetimeFigureOut">
              <a:rPr lang="en-US" smtClean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EC190-4829-476D-9C0C-1A54E4F11B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223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"/>
            <a:ext cx="12188825" cy="6857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857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16200000">
            <a:off x="2665415" y="-2665414"/>
            <a:ext cx="6858002" cy="12188826"/>
          </a:xfrm>
          <a:prstGeom prst="rect">
            <a:avLst/>
          </a:prstGeom>
          <a:gradFill flip="none" rotWithShape="1">
            <a:gsLst>
              <a:gs pos="54000">
                <a:srgbClr val="F9F6FC"/>
              </a:gs>
              <a:gs pos="20000">
                <a:schemeClr val="accent3">
                  <a:lumMod val="0"/>
                  <a:lumOff val="100000"/>
                </a:schemeClr>
              </a:gs>
              <a:gs pos="74000">
                <a:schemeClr val="accent3">
                  <a:lumMod val="14000"/>
                  <a:lumOff val="86000"/>
                </a:schemeClr>
              </a:gs>
              <a:gs pos="81000">
                <a:srgbClr val="5B1D5C">
                  <a:lumMod val="7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211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2"/>
            <a:ext cx="6112042" cy="6857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6112043" y="0"/>
            <a:ext cx="6112042" cy="6857978"/>
          </a:xfrm>
          <a:prstGeom prst="rect">
            <a:avLst/>
          </a:prstGeom>
          <a:solidFill>
            <a:srgbClr val="87D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0" descr="Image result for ally financial color brandi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7655" y="4348770"/>
            <a:ext cx="223837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9659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2"/>
            <a:ext cx="6112042" cy="6857978"/>
          </a:xfrm>
          <a:prstGeom prst="rect">
            <a:avLst/>
          </a:prstGeom>
          <a:gradFill>
            <a:gsLst>
              <a:gs pos="0">
                <a:srgbClr val="77C365"/>
              </a:gs>
              <a:gs pos="51000">
                <a:schemeClr val="bg1">
                  <a:lumMod val="85000"/>
                </a:schemeClr>
              </a:gs>
              <a:gs pos="90000">
                <a:schemeClr val="bg1">
                  <a:lumMod val="95000"/>
                </a:schemeClr>
              </a:gs>
              <a:gs pos="0">
                <a:srgbClr val="37434D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4" descr="Image result for adob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484982" y="0"/>
            <a:ext cx="6739103" cy="6857978"/>
          </a:xfrm>
          <a:prstGeom prst="rect">
            <a:avLst/>
          </a:prstGeom>
          <a:solidFill>
            <a:srgbClr val="87D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8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1" y="6442098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8" y="6528897"/>
            <a:ext cx="187408" cy="25805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23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31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56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52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56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8" r:id="rId2"/>
    <p:sldLayoutId id="2147483659" r:id="rId3"/>
    <p:sldLayoutId id="2147483660" r:id="rId4"/>
    <p:sldLayoutId id="2147483661" r:id="rId5"/>
    <p:sldLayoutId id="2147483672" r:id="rId6"/>
    <p:sldLayoutId id="2147483715" r:id="rId7"/>
    <p:sldLayoutId id="2147483673" r:id="rId8"/>
    <p:sldLayoutId id="2147483674" r:id="rId9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1" y="6442098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8" y="6528897"/>
            <a:ext cx="187408" cy="258055"/>
          </a:xfrm>
          <a:prstGeom prst="rect">
            <a:avLst/>
          </a:prstGeom>
        </p:spPr>
      </p:pic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31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56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52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56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91" r:id="rId2"/>
    <p:sldLayoutId id="2147483792" r:id="rId3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7" y="6442090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4" y="6528889"/>
            <a:ext cx="187408" cy="25805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" y="15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27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/>
              </a:rPr>
              <a:t>© 2015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52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48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52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</p:spTree>
    <p:extLst>
      <p:ext uri="{BB962C8B-B14F-4D97-AF65-F5344CB8AC3E}">
        <p14:creationId xmlns:p14="http://schemas.microsoft.com/office/powerpoint/2010/main" val="151818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6442076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1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dobe Clean"/>
              <a:ea typeface="ＭＳ Ｐゴシック" pitchFamily="-111" charset="-128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45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E6CEB558-F9C4-4876-A8C9-B622FB30C7CA}" type="datetime1">
              <a:rPr lang="en-US" smtClean="0">
                <a:solidFill>
                  <a:prstClr val="white"/>
                </a:solidFill>
                <a:latin typeface="Adobe Clean"/>
              </a:rPr>
              <a:pPr/>
              <a:t>1/22/2018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41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45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  <a:latin typeface="Adobe Clean"/>
              </a:rPr>
              <a:pPr algn="ctr"/>
              <a:t>‹#›</a:t>
            </a:fld>
            <a:endParaRPr lang="en-US" dirty="0">
              <a:solidFill>
                <a:prstClr val="white"/>
              </a:solidFill>
              <a:latin typeface="Adobe Clean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b="0" i="0" u="none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2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8" y="6528897"/>
            <a:ext cx="187408" cy="258055"/>
          </a:xfrm>
          <a:prstGeom prst="rect">
            <a:avLst/>
          </a:prstGeom>
        </p:spPr>
      </p:pic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31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© 2017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10" y="2982557"/>
            <a:ext cx="7234590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56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52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56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97224" y="184150"/>
            <a:ext cx="11806518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3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6442076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1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2017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45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41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45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7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3" r:id="rId20"/>
    <p:sldLayoutId id="2147483798" r:id="rId21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b="0" i="0" u="none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1" y="6442098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8" y="6528897"/>
            <a:ext cx="187408" cy="25805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" y="23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31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© 2017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56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>
                <a:solidFill>
                  <a:prstClr val="white"/>
                </a:solidFill>
              </a:rPr>
              <a:pPr/>
              <a:t>1/22/2018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52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56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>
                <a:solidFill>
                  <a:prstClr val="white"/>
                </a:solidFill>
              </a:rPr>
              <a:pPr algn="ct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6442076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1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2017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45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41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45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7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b="0" i="0" u="none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1" y="6442098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8" y="6528897"/>
            <a:ext cx="187408" cy="258055"/>
          </a:xfrm>
          <a:prstGeom prst="rect">
            <a:avLst/>
          </a:prstGeom>
        </p:spPr>
      </p:pic>
      <p:sp>
        <p:nvSpPr>
          <p:cNvPr id="9" name="Rectangle 21"/>
          <p:cNvSpPr>
            <a:spLocks noChangeArrowheads="1"/>
          </p:cNvSpPr>
          <p:nvPr userDrawn="1"/>
        </p:nvSpPr>
        <p:spPr bwMode="auto">
          <a:xfrm>
            <a:off x="304731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56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52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56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3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12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6.png"/><Relationship Id="rId11" Type="http://schemas.microsoft.com/office/2007/relationships/hdphoto" Target="../media/hdphoto6.wdp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30.png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31.pn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12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50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54.png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12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6.png"/><Relationship Id="rId11" Type="http://schemas.microsoft.com/office/2007/relationships/hdphoto" Target="../media/hdphoto6.wdp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30.png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1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openxmlformats.org/officeDocument/2006/relationships/image" Target="../media/image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59.png"/><Relationship Id="rId5" Type="http://schemas.openxmlformats.org/officeDocument/2006/relationships/image" Target="../media/image31.png"/><Relationship Id="rId10" Type="http://schemas.openxmlformats.org/officeDocument/2006/relationships/image" Target="../media/image58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openxmlformats.org/officeDocument/2006/relationships/image" Target="../media/image56.png"/><Relationship Id="rId12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2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65.png"/><Relationship Id="rId5" Type="http://schemas.openxmlformats.org/officeDocument/2006/relationships/image" Target="../media/image31.pn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623"/>
          <a:stretch/>
        </p:blipFill>
        <p:spPr>
          <a:xfrm>
            <a:off x="0" y="-1"/>
            <a:ext cx="12188825" cy="5373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" name="bottom rectangle"/>
          <p:cNvSpPr/>
          <p:nvPr/>
        </p:nvSpPr>
        <p:spPr>
          <a:xfrm>
            <a:off x="0" y="22034"/>
            <a:ext cx="3614057" cy="6427839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203" y="120689"/>
            <a:ext cx="2750397" cy="554327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36576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&lt;&lt; Insert date or location &gt;&gt;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DMA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Bootcamp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This is sample text.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perspiciatis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unde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omnis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iste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natus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error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voluptatem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accusantium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doloremque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.</a:t>
            </a:r>
          </a:p>
        </p:txBody>
      </p:sp>
      <p:pic>
        <p:nvPicPr>
          <p:cNvPr id="8" name="Adobe logo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96" y="2307654"/>
            <a:ext cx="1960860" cy="196086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 hidden="1"/>
          <p:cNvCxnSpPr/>
          <p:nvPr/>
        </p:nvCxnSpPr>
        <p:spPr>
          <a:xfrm>
            <a:off x="749147" y="2126255"/>
            <a:ext cx="9595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hidden="1"/>
          <p:cNvCxnSpPr/>
          <p:nvPr/>
        </p:nvCxnSpPr>
        <p:spPr>
          <a:xfrm>
            <a:off x="788710" y="4889658"/>
            <a:ext cx="9595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 hidden="1"/>
          <p:cNvGrpSpPr/>
          <p:nvPr/>
        </p:nvGrpSpPr>
        <p:grpSpPr>
          <a:xfrm>
            <a:off x="4364363" y="112"/>
            <a:ext cx="7145542" cy="7199999"/>
            <a:chOff x="2554920" y="-319180"/>
            <a:chExt cx="7145542" cy="7199999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554920" y="-319180"/>
              <a:ext cx="7145542" cy="7199999"/>
              <a:chOff x="5826033" y="2325519"/>
              <a:chExt cx="5055326" cy="5093853"/>
            </a:xfrm>
            <a:effectLst>
              <a:outerShdw blurRad="1270000" dist="1143000" dir="300000" algn="t" rotWithShape="0">
                <a:prstClr val="black">
                  <a:alpha val="59000"/>
                </a:prstClr>
              </a:outerShdw>
            </a:effectLst>
            <a:scene3d>
              <a:camera prst="isometricTopUp"/>
              <a:lightRig rig="soft" dir="t">
                <a:rot lat="0" lon="0" rev="8400000"/>
              </a:lightRig>
            </a:scene3d>
          </p:grpSpPr>
          <p:sp>
            <p:nvSpPr>
              <p:cNvPr id="401" name="Freeform 47"/>
              <p:cNvSpPr/>
              <p:nvPr/>
            </p:nvSpPr>
            <p:spPr>
              <a:xfrm flipH="1" flipV="1">
                <a:off x="5826033" y="4139382"/>
                <a:ext cx="2534194" cy="3279990"/>
              </a:xfrm>
              <a:custGeom>
                <a:avLst/>
                <a:gdLst>
                  <a:gd name="connsiteX0" fmla="*/ 1285198 w 2534194"/>
                  <a:gd name="connsiteY0" fmla="*/ 3279990 h 3279990"/>
                  <a:gd name="connsiteX1" fmla="*/ 1248997 w 2534194"/>
                  <a:gd name="connsiteY1" fmla="*/ 3279990 h 3279990"/>
                  <a:gd name="connsiteX2" fmla="*/ 888997 w 2534194"/>
                  <a:gd name="connsiteY2" fmla="*/ 2919990 h 3279990"/>
                  <a:gd name="connsiteX3" fmla="*/ 888997 w 2534194"/>
                  <a:gd name="connsiteY3" fmla="*/ 2559990 h 3279990"/>
                  <a:gd name="connsiteX4" fmla="*/ 0 w 2534194"/>
                  <a:gd name="connsiteY4" fmla="*/ 2559990 h 3279990"/>
                  <a:gd name="connsiteX5" fmla="*/ 0 w 2534194"/>
                  <a:gd name="connsiteY5" fmla="*/ 1658096 h 3279990"/>
                  <a:gd name="connsiteX6" fmla="*/ 360000 w 2534194"/>
                  <a:gd name="connsiteY6" fmla="*/ 1658096 h 3279990"/>
                  <a:gd name="connsiteX7" fmla="*/ 720000 w 2534194"/>
                  <a:gd name="connsiteY7" fmla="*/ 1298096 h 3279990"/>
                  <a:gd name="connsiteX8" fmla="*/ 720000 w 2534194"/>
                  <a:gd name="connsiteY8" fmla="*/ 1261895 h 3279990"/>
                  <a:gd name="connsiteX9" fmla="*/ 360000 w 2534194"/>
                  <a:gd name="connsiteY9" fmla="*/ 901895 h 3279990"/>
                  <a:gd name="connsiteX10" fmla="*/ 0 w 2534194"/>
                  <a:gd name="connsiteY10" fmla="*/ 901895 h 3279990"/>
                  <a:gd name="connsiteX11" fmla="*/ 0 w 2534194"/>
                  <a:gd name="connsiteY11" fmla="*/ 0 h 3279990"/>
                  <a:gd name="connsiteX12" fmla="*/ 253243 w 2534194"/>
                  <a:gd name="connsiteY12" fmla="*/ 12788 h 3279990"/>
                  <a:gd name="connsiteX13" fmla="*/ 2534194 w 2534194"/>
                  <a:gd name="connsiteY13" fmla="*/ 2540396 h 3279990"/>
                  <a:gd name="connsiteX14" fmla="*/ 2533205 w 2534194"/>
                  <a:gd name="connsiteY14" fmla="*/ 2559990 h 3279990"/>
                  <a:gd name="connsiteX15" fmla="*/ 1645198 w 2534194"/>
                  <a:gd name="connsiteY15" fmla="*/ 2559990 h 3279990"/>
                  <a:gd name="connsiteX16" fmla="*/ 1645198 w 2534194"/>
                  <a:gd name="connsiteY16" fmla="*/ 2919990 h 3279990"/>
                  <a:gd name="connsiteX17" fmla="*/ 1285198 w 2534194"/>
                  <a:gd name="connsiteY17" fmla="*/ 3279990 h 327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34194" h="3279990">
                    <a:moveTo>
                      <a:pt x="1285198" y="3279990"/>
                    </a:moveTo>
                    <a:lnTo>
                      <a:pt x="1248997" y="3279990"/>
                    </a:lnTo>
                    <a:cubicBezTo>
                      <a:pt x="1050174" y="3279990"/>
                      <a:pt x="888997" y="3118813"/>
                      <a:pt x="888997" y="2919990"/>
                    </a:cubicBezTo>
                    <a:lnTo>
                      <a:pt x="888997" y="2559990"/>
                    </a:lnTo>
                    <a:lnTo>
                      <a:pt x="0" y="2559990"/>
                    </a:lnTo>
                    <a:lnTo>
                      <a:pt x="0" y="1658096"/>
                    </a:lnTo>
                    <a:lnTo>
                      <a:pt x="360000" y="1658096"/>
                    </a:lnTo>
                    <a:cubicBezTo>
                      <a:pt x="558823" y="1658096"/>
                      <a:pt x="720000" y="1496919"/>
                      <a:pt x="720000" y="1298096"/>
                    </a:cubicBezTo>
                    <a:lnTo>
                      <a:pt x="720000" y="1261895"/>
                    </a:lnTo>
                    <a:cubicBezTo>
                      <a:pt x="720000" y="1063072"/>
                      <a:pt x="558823" y="901895"/>
                      <a:pt x="360000" y="901895"/>
                    </a:cubicBezTo>
                    <a:lnTo>
                      <a:pt x="0" y="901895"/>
                    </a:lnTo>
                    <a:lnTo>
                      <a:pt x="0" y="0"/>
                    </a:lnTo>
                    <a:lnTo>
                      <a:pt x="253243" y="12788"/>
                    </a:lnTo>
                    <a:cubicBezTo>
                      <a:pt x="1534419" y="142898"/>
                      <a:pt x="2534194" y="1224892"/>
                      <a:pt x="2534194" y="2540396"/>
                    </a:cubicBezTo>
                    <a:lnTo>
                      <a:pt x="2533205" y="2559990"/>
                    </a:lnTo>
                    <a:lnTo>
                      <a:pt x="1645198" y="2559990"/>
                    </a:lnTo>
                    <a:lnTo>
                      <a:pt x="1645198" y="2919990"/>
                    </a:lnTo>
                    <a:cubicBezTo>
                      <a:pt x="1645198" y="3118813"/>
                      <a:pt x="1484021" y="3279990"/>
                      <a:pt x="1285198" y="32799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0">
                <a:noFill/>
              </a:ln>
              <a:sp3d extrusionH="381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endParaRPr>
              </a:p>
            </p:txBody>
          </p:sp>
          <p:sp>
            <p:nvSpPr>
              <p:cNvPr id="402" name="Freeform 49"/>
              <p:cNvSpPr/>
              <p:nvPr/>
            </p:nvSpPr>
            <p:spPr>
              <a:xfrm flipV="1">
                <a:off x="7627165" y="4859382"/>
                <a:ext cx="3254194" cy="2559990"/>
              </a:xfrm>
              <a:custGeom>
                <a:avLst/>
                <a:gdLst>
                  <a:gd name="connsiteX0" fmla="*/ 720000 w 3254194"/>
                  <a:gd name="connsiteY0" fmla="*/ 2559990 h 2559990"/>
                  <a:gd name="connsiteX1" fmla="*/ 1608996 w 3254194"/>
                  <a:gd name="connsiteY1" fmla="*/ 2559990 h 2559990"/>
                  <a:gd name="connsiteX2" fmla="*/ 1608996 w 3254194"/>
                  <a:gd name="connsiteY2" fmla="*/ 2199990 h 2559990"/>
                  <a:gd name="connsiteX3" fmla="*/ 1968996 w 3254194"/>
                  <a:gd name="connsiteY3" fmla="*/ 1839990 h 2559990"/>
                  <a:gd name="connsiteX4" fmla="*/ 2005197 w 3254194"/>
                  <a:gd name="connsiteY4" fmla="*/ 1839990 h 2559990"/>
                  <a:gd name="connsiteX5" fmla="*/ 2365197 w 3254194"/>
                  <a:gd name="connsiteY5" fmla="*/ 2199990 h 2559990"/>
                  <a:gd name="connsiteX6" fmla="*/ 2365197 w 3254194"/>
                  <a:gd name="connsiteY6" fmla="*/ 2559990 h 2559990"/>
                  <a:gd name="connsiteX7" fmla="*/ 3253205 w 3254194"/>
                  <a:gd name="connsiteY7" fmla="*/ 2559990 h 2559990"/>
                  <a:gd name="connsiteX8" fmla="*/ 3254194 w 3254194"/>
                  <a:gd name="connsiteY8" fmla="*/ 2540396 h 2559990"/>
                  <a:gd name="connsiteX9" fmla="*/ 973243 w 3254194"/>
                  <a:gd name="connsiteY9" fmla="*/ 12788 h 2559990"/>
                  <a:gd name="connsiteX10" fmla="*/ 720000 w 3254194"/>
                  <a:gd name="connsiteY10" fmla="*/ 0 h 2559990"/>
                  <a:gd name="connsiteX11" fmla="*/ 720000 w 3254194"/>
                  <a:gd name="connsiteY11" fmla="*/ 901895 h 2559990"/>
                  <a:gd name="connsiteX12" fmla="*/ 360000 w 3254194"/>
                  <a:gd name="connsiteY12" fmla="*/ 901895 h 2559990"/>
                  <a:gd name="connsiteX13" fmla="*/ 0 w 3254194"/>
                  <a:gd name="connsiteY13" fmla="*/ 1261895 h 2559990"/>
                  <a:gd name="connsiteX14" fmla="*/ 0 w 3254194"/>
                  <a:gd name="connsiteY14" fmla="*/ 1298096 h 2559990"/>
                  <a:gd name="connsiteX15" fmla="*/ 360000 w 3254194"/>
                  <a:gd name="connsiteY15" fmla="*/ 1658096 h 2559990"/>
                  <a:gd name="connsiteX16" fmla="*/ 720000 w 3254194"/>
                  <a:gd name="connsiteY16" fmla="*/ 1658096 h 255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54194" h="2559990">
                    <a:moveTo>
                      <a:pt x="720000" y="2559990"/>
                    </a:moveTo>
                    <a:lnTo>
                      <a:pt x="1608996" y="2559990"/>
                    </a:lnTo>
                    <a:lnTo>
                      <a:pt x="1608996" y="2199990"/>
                    </a:lnTo>
                    <a:cubicBezTo>
                      <a:pt x="1608996" y="2001167"/>
                      <a:pt x="1770173" y="1839990"/>
                      <a:pt x="1968996" y="1839990"/>
                    </a:cubicBezTo>
                    <a:lnTo>
                      <a:pt x="2005197" y="1839990"/>
                    </a:lnTo>
                    <a:cubicBezTo>
                      <a:pt x="2204020" y="1839990"/>
                      <a:pt x="2365197" y="2001167"/>
                      <a:pt x="2365197" y="2199990"/>
                    </a:cubicBezTo>
                    <a:lnTo>
                      <a:pt x="2365197" y="2559990"/>
                    </a:lnTo>
                    <a:lnTo>
                      <a:pt x="3253205" y="2559990"/>
                    </a:lnTo>
                    <a:lnTo>
                      <a:pt x="3254194" y="2540396"/>
                    </a:lnTo>
                    <a:cubicBezTo>
                      <a:pt x="3254194" y="1224892"/>
                      <a:pt x="2254419" y="142898"/>
                      <a:pt x="973243" y="12788"/>
                    </a:cubicBezTo>
                    <a:lnTo>
                      <a:pt x="720000" y="0"/>
                    </a:lnTo>
                    <a:lnTo>
                      <a:pt x="720000" y="901895"/>
                    </a:lnTo>
                    <a:lnTo>
                      <a:pt x="360000" y="901895"/>
                    </a:lnTo>
                    <a:cubicBezTo>
                      <a:pt x="161177" y="901895"/>
                      <a:pt x="0" y="1063072"/>
                      <a:pt x="0" y="1261895"/>
                    </a:cubicBezTo>
                    <a:lnTo>
                      <a:pt x="0" y="1298096"/>
                    </a:lnTo>
                    <a:cubicBezTo>
                      <a:pt x="0" y="1496919"/>
                      <a:pt x="161177" y="1658096"/>
                      <a:pt x="360000" y="1658096"/>
                    </a:cubicBezTo>
                    <a:lnTo>
                      <a:pt x="720000" y="1658096"/>
                    </a:lnTo>
                    <a:close/>
                  </a:path>
                </a:pathLst>
              </a:custGeom>
              <a:solidFill>
                <a:srgbClr val="9ABC37"/>
              </a:solidFill>
              <a:ln w="254000">
                <a:noFill/>
              </a:ln>
              <a:sp3d extrusionH="381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endParaRPr>
              </a:p>
            </p:txBody>
          </p:sp>
          <p:sp>
            <p:nvSpPr>
              <p:cNvPr id="403" name="Freeform 50"/>
              <p:cNvSpPr>
                <a:spLocks noChangeAspect="1"/>
              </p:cNvSpPr>
              <p:nvPr/>
            </p:nvSpPr>
            <p:spPr>
              <a:xfrm rot="16200000" flipV="1">
                <a:off x="6173135" y="1978417"/>
                <a:ext cx="2559990" cy="3254193"/>
              </a:xfrm>
              <a:custGeom>
                <a:avLst/>
                <a:gdLst>
                  <a:gd name="connsiteX0" fmla="*/ 2559990 w 2559990"/>
                  <a:gd name="connsiteY0" fmla="*/ 719999 h 3254193"/>
                  <a:gd name="connsiteX1" fmla="*/ 1658096 w 2559990"/>
                  <a:gd name="connsiteY1" fmla="*/ 719999 h 3254193"/>
                  <a:gd name="connsiteX2" fmla="*/ 1658096 w 2559990"/>
                  <a:gd name="connsiteY2" fmla="*/ 360000 h 3254193"/>
                  <a:gd name="connsiteX3" fmla="*/ 1298096 w 2559990"/>
                  <a:gd name="connsiteY3" fmla="*/ 0 h 3254193"/>
                  <a:gd name="connsiteX4" fmla="*/ 1261895 w 2559990"/>
                  <a:gd name="connsiteY4" fmla="*/ 0 h 3254193"/>
                  <a:gd name="connsiteX5" fmla="*/ 901895 w 2559990"/>
                  <a:gd name="connsiteY5" fmla="*/ 360000 h 3254193"/>
                  <a:gd name="connsiteX6" fmla="*/ 901895 w 2559990"/>
                  <a:gd name="connsiteY6" fmla="*/ 719999 h 3254193"/>
                  <a:gd name="connsiteX7" fmla="*/ 0 w 2559990"/>
                  <a:gd name="connsiteY7" fmla="*/ 719999 h 3254193"/>
                  <a:gd name="connsiteX8" fmla="*/ 0 w 2559990"/>
                  <a:gd name="connsiteY8" fmla="*/ 1608995 h 3254193"/>
                  <a:gd name="connsiteX9" fmla="*/ 360000 w 2559990"/>
                  <a:gd name="connsiteY9" fmla="*/ 1608995 h 3254193"/>
                  <a:gd name="connsiteX10" fmla="*/ 720000 w 2559990"/>
                  <a:gd name="connsiteY10" fmla="*/ 1968995 h 3254193"/>
                  <a:gd name="connsiteX11" fmla="*/ 720000 w 2559990"/>
                  <a:gd name="connsiteY11" fmla="*/ 2005196 h 3254193"/>
                  <a:gd name="connsiteX12" fmla="*/ 360000 w 2559990"/>
                  <a:gd name="connsiteY12" fmla="*/ 2365196 h 3254193"/>
                  <a:gd name="connsiteX13" fmla="*/ 0 w 2559990"/>
                  <a:gd name="connsiteY13" fmla="*/ 2365196 h 3254193"/>
                  <a:gd name="connsiteX14" fmla="*/ 0 w 2559990"/>
                  <a:gd name="connsiteY14" fmla="*/ 3253203 h 3254193"/>
                  <a:gd name="connsiteX15" fmla="*/ 0 w 2559990"/>
                  <a:gd name="connsiteY15" fmla="*/ 3253203 h 3254193"/>
                  <a:gd name="connsiteX16" fmla="*/ 0 w 2559990"/>
                  <a:gd name="connsiteY16" fmla="*/ 3253204 h 3254193"/>
                  <a:gd name="connsiteX17" fmla="*/ 19594 w 2559990"/>
                  <a:gd name="connsiteY17" fmla="*/ 3254193 h 3254193"/>
                  <a:gd name="connsiteX18" fmla="*/ 2547202 w 2559990"/>
                  <a:gd name="connsiteY18" fmla="*/ 973242 h 3254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59990" h="3254193">
                    <a:moveTo>
                      <a:pt x="2559990" y="719999"/>
                    </a:moveTo>
                    <a:lnTo>
                      <a:pt x="1658096" y="719999"/>
                    </a:lnTo>
                    <a:lnTo>
                      <a:pt x="1658096" y="360000"/>
                    </a:lnTo>
                    <a:cubicBezTo>
                      <a:pt x="1658096" y="161176"/>
                      <a:pt x="1496919" y="0"/>
                      <a:pt x="1298096" y="0"/>
                    </a:cubicBezTo>
                    <a:lnTo>
                      <a:pt x="1261895" y="0"/>
                    </a:lnTo>
                    <a:cubicBezTo>
                      <a:pt x="1063072" y="0"/>
                      <a:pt x="901895" y="161176"/>
                      <a:pt x="901895" y="360000"/>
                    </a:cubicBezTo>
                    <a:lnTo>
                      <a:pt x="901895" y="719999"/>
                    </a:lnTo>
                    <a:lnTo>
                      <a:pt x="0" y="719999"/>
                    </a:lnTo>
                    <a:lnTo>
                      <a:pt x="0" y="1608995"/>
                    </a:lnTo>
                    <a:lnTo>
                      <a:pt x="360000" y="1608995"/>
                    </a:lnTo>
                    <a:cubicBezTo>
                      <a:pt x="558823" y="1608995"/>
                      <a:pt x="720000" y="1770172"/>
                      <a:pt x="720000" y="1968995"/>
                    </a:cubicBezTo>
                    <a:lnTo>
                      <a:pt x="720000" y="2005196"/>
                    </a:lnTo>
                    <a:cubicBezTo>
                      <a:pt x="720000" y="2204019"/>
                      <a:pt x="558823" y="2365196"/>
                      <a:pt x="360000" y="2365196"/>
                    </a:cubicBezTo>
                    <a:lnTo>
                      <a:pt x="0" y="2365196"/>
                    </a:lnTo>
                    <a:lnTo>
                      <a:pt x="0" y="3253203"/>
                    </a:lnTo>
                    <a:lnTo>
                      <a:pt x="0" y="3253203"/>
                    </a:lnTo>
                    <a:lnTo>
                      <a:pt x="0" y="3253204"/>
                    </a:lnTo>
                    <a:lnTo>
                      <a:pt x="19594" y="3254193"/>
                    </a:lnTo>
                    <a:cubicBezTo>
                      <a:pt x="1335098" y="3254193"/>
                      <a:pt x="2417092" y="2254418"/>
                      <a:pt x="2547202" y="9732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gradFill>
                  <a:gsLst>
                    <a:gs pos="0">
                      <a:srgbClr val="009FDD"/>
                    </a:gs>
                    <a:gs pos="74000">
                      <a:srgbClr val="1F3F51"/>
                    </a:gs>
                    <a:gs pos="83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</a:ln>
              <a:sp3d extrusionH="381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765516" y="1876645"/>
              <a:ext cx="6766674" cy="3073595"/>
              <a:chOff x="2765516" y="1876645"/>
              <a:chExt cx="6766674" cy="3073595"/>
            </a:xfrm>
          </p:grpSpPr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2765516" y="2714936"/>
                <a:ext cx="1221636" cy="972000"/>
                <a:chOff x="4191110" y="3300349"/>
                <a:chExt cx="1671675" cy="1330075"/>
              </a:xfrm>
            </p:grpSpPr>
            <p:grpSp>
              <p:nvGrpSpPr>
                <p:cNvPr id="297" name="Group 296"/>
                <p:cNvGrpSpPr>
                  <a:grpSpLocks noChangeAspect="1"/>
                </p:cNvGrpSpPr>
                <p:nvPr/>
              </p:nvGrpSpPr>
              <p:grpSpPr>
                <a:xfrm>
                  <a:off x="5339016" y="3366477"/>
                  <a:ext cx="220582" cy="900000"/>
                  <a:chOff x="19816763" y="8782050"/>
                  <a:chExt cx="534988" cy="2182813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83" name="Freeform 82"/>
                  <p:cNvSpPr>
                    <a:spLocks/>
                  </p:cNvSpPr>
                  <p:nvPr/>
                </p:nvSpPr>
                <p:spPr bwMode="auto">
                  <a:xfrm>
                    <a:off x="19988213" y="10812463"/>
                    <a:ext cx="255587" cy="152400"/>
                  </a:xfrm>
                  <a:custGeom>
                    <a:avLst/>
                    <a:gdLst>
                      <a:gd name="T0" fmla="*/ 12 w 12"/>
                      <a:gd name="T1" fmla="*/ 0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2 w 12"/>
                      <a:gd name="T7" fmla="*/ 4 h 7"/>
                      <a:gd name="T8" fmla="*/ 6 w 12"/>
                      <a:gd name="T9" fmla="*/ 1 h 7"/>
                      <a:gd name="T10" fmla="*/ 9 w 12"/>
                      <a:gd name="T11" fmla="*/ 0 h 7"/>
                      <a:gd name="T12" fmla="*/ 12 w 12"/>
                      <a:gd name="T1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5"/>
                          <a:pt x="4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3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reeform 83"/>
                  <p:cNvSpPr>
                    <a:spLocks/>
                  </p:cNvSpPr>
                  <p:nvPr/>
                </p:nvSpPr>
                <p:spPr bwMode="auto">
                  <a:xfrm>
                    <a:off x="19816763" y="10725150"/>
                    <a:ext cx="277812" cy="152400"/>
                  </a:xfrm>
                  <a:custGeom>
                    <a:avLst/>
                    <a:gdLst>
                      <a:gd name="T0" fmla="*/ 13 w 13"/>
                      <a:gd name="T1" fmla="*/ 1 h 7"/>
                      <a:gd name="T2" fmla="*/ 9 w 13"/>
                      <a:gd name="T3" fmla="*/ 3 h 7"/>
                      <a:gd name="T4" fmla="*/ 5 w 13"/>
                      <a:gd name="T5" fmla="*/ 6 h 7"/>
                      <a:gd name="T6" fmla="*/ 2 w 13"/>
                      <a:gd name="T7" fmla="*/ 4 h 7"/>
                      <a:gd name="T8" fmla="*/ 6 w 13"/>
                      <a:gd name="T9" fmla="*/ 1 h 7"/>
                      <a:gd name="T10" fmla="*/ 9 w 13"/>
                      <a:gd name="T11" fmla="*/ 0 h 7"/>
                      <a:gd name="T12" fmla="*/ 13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13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6" y="5"/>
                          <a:pt x="5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4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3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reeform 84"/>
                  <p:cNvSpPr>
                    <a:spLocks/>
                  </p:cNvSpPr>
                  <p:nvPr/>
                </p:nvSpPr>
                <p:spPr bwMode="auto">
                  <a:xfrm>
                    <a:off x="20008851" y="9829800"/>
                    <a:ext cx="85725" cy="960438"/>
                  </a:xfrm>
                  <a:custGeom>
                    <a:avLst/>
                    <a:gdLst>
                      <a:gd name="T0" fmla="*/ 0 w 54"/>
                      <a:gd name="T1" fmla="*/ 605 h 605"/>
                      <a:gd name="T2" fmla="*/ 54 w 54"/>
                      <a:gd name="T3" fmla="*/ 564 h 605"/>
                      <a:gd name="T4" fmla="*/ 54 w 54"/>
                      <a:gd name="T5" fmla="*/ 14 h 605"/>
                      <a:gd name="T6" fmla="*/ 0 w 54"/>
                      <a:gd name="T7" fmla="*/ 0 h 605"/>
                      <a:gd name="T8" fmla="*/ 0 w 54"/>
                      <a:gd name="T9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605">
                        <a:moveTo>
                          <a:pt x="0" y="605"/>
                        </a:moveTo>
                        <a:lnTo>
                          <a:pt x="54" y="564"/>
                        </a:lnTo>
                        <a:lnTo>
                          <a:pt x="54" y="14"/>
                        </a:lnTo>
                        <a:lnTo>
                          <a:pt x="0" y="0"/>
                        </a:lnTo>
                        <a:lnTo>
                          <a:pt x="0" y="605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Freeform 85"/>
                  <p:cNvSpPr>
                    <a:spLocks/>
                  </p:cNvSpPr>
                  <p:nvPr/>
                </p:nvSpPr>
                <p:spPr bwMode="auto">
                  <a:xfrm>
                    <a:off x="19945351" y="9829800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0 h 605"/>
                      <a:gd name="T2" fmla="*/ 40 w 40"/>
                      <a:gd name="T3" fmla="*/ 0 h 605"/>
                      <a:gd name="T4" fmla="*/ 40 w 40"/>
                      <a:gd name="T5" fmla="*/ 605 h 605"/>
                      <a:gd name="T6" fmla="*/ 0 w 40"/>
                      <a:gd name="T7" fmla="*/ 578 h 605"/>
                      <a:gd name="T8" fmla="*/ 0 w 40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0"/>
                        </a:moveTo>
                        <a:lnTo>
                          <a:pt x="40" y="0"/>
                        </a:lnTo>
                        <a:lnTo>
                          <a:pt x="40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Freeform 86"/>
                  <p:cNvSpPr>
                    <a:spLocks/>
                  </p:cNvSpPr>
                  <p:nvPr/>
                </p:nvSpPr>
                <p:spPr bwMode="auto">
                  <a:xfrm>
                    <a:off x="20180301" y="9982200"/>
                    <a:ext cx="63500" cy="895350"/>
                  </a:xfrm>
                  <a:custGeom>
                    <a:avLst/>
                    <a:gdLst>
                      <a:gd name="T0" fmla="*/ 0 w 40"/>
                      <a:gd name="T1" fmla="*/ 564 h 564"/>
                      <a:gd name="T2" fmla="*/ 40 w 40"/>
                      <a:gd name="T3" fmla="*/ 523 h 564"/>
                      <a:gd name="T4" fmla="*/ 40 w 40"/>
                      <a:gd name="T5" fmla="*/ 14 h 564"/>
                      <a:gd name="T6" fmla="*/ 0 w 40"/>
                      <a:gd name="T7" fmla="*/ 0 h 564"/>
                      <a:gd name="T8" fmla="*/ 0 w 40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564">
                        <a:moveTo>
                          <a:pt x="0" y="564"/>
                        </a:moveTo>
                        <a:lnTo>
                          <a:pt x="40" y="523"/>
                        </a:lnTo>
                        <a:lnTo>
                          <a:pt x="40" y="14"/>
                        </a:lnTo>
                        <a:lnTo>
                          <a:pt x="0" y="0"/>
                        </a:lnTo>
                        <a:lnTo>
                          <a:pt x="0" y="564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Freeform 87"/>
                  <p:cNvSpPr>
                    <a:spLocks/>
                  </p:cNvSpPr>
                  <p:nvPr/>
                </p:nvSpPr>
                <p:spPr bwMode="auto">
                  <a:xfrm>
                    <a:off x="20116801" y="9917113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0 h 605"/>
                      <a:gd name="T2" fmla="*/ 40 w 40"/>
                      <a:gd name="T3" fmla="*/ 0 h 605"/>
                      <a:gd name="T4" fmla="*/ 40 w 40"/>
                      <a:gd name="T5" fmla="*/ 605 h 605"/>
                      <a:gd name="T6" fmla="*/ 0 w 40"/>
                      <a:gd name="T7" fmla="*/ 578 h 605"/>
                      <a:gd name="T8" fmla="*/ 0 w 40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0"/>
                        </a:moveTo>
                        <a:lnTo>
                          <a:pt x="40" y="0"/>
                        </a:lnTo>
                        <a:lnTo>
                          <a:pt x="40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Freeform 88"/>
                  <p:cNvSpPr>
                    <a:spLocks/>
                  </p:cNvSpPr>
                  <p:nvPr/>
                </p:nvSpPr>
                <p:spPr bwMode="auto">
                  <a:xfrm>
                    <a:off x="20286663" y="10069513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0 h 97"/>
                      <a:gd name="T2" fmla="*/ 0 w 27"/>
                      <a:gd name="T3" fmla="*/ 28 h 97"/>
                      <a:gd name="T4" fmla="*/ 0 w 27"/>
                      <a:gd name="T5" fmla="*/ 55 h 97"/>
                      <a:gd name="T6" fmla="*/ 14 w 27"/>
                      <a:gd name="T7" fmla="*/ 55 h 97"/>
                      <a:gd name="T8" fmla="*/ 14 w 27"/>
                      <a:gd name="T9" fmla="*/ 42 h 97"/>
                      <a:gd name="T10" fmla="*/ 14 w 27"/>
                      <a:gd name="T11" fmla="*/ 55 h 97"/>
                      <a:gd name="T12" fmla="*/ 14 w 27"/>
                      <a:gd name="T13" fmla="*/ 97 h 97"/>
                      <a:gd name="T14" fmla="*/ 14 w 27"/>
                      <a:gd name="T15" fmla="*/ 97 h 97"/>
                      <a:gd name="T16" fmla="*/ 27 w 27"/>
                      <a:gd name="T17" fmla="*/ 55 h 97"/>
                      <a:gd name="T18" fmla="*/ 27 w 27"/>
                      <a:gd name="T19" fmla="*/ 14 h 97"/>
                      <a:gd name="T20" fmla="*/ 0 w 27"/>
                      <a:gd name="T2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0"/>
                        </a:moveTo>
                        <a:lnTo>
                          <a:pt x="0" y="28"/>
                        </a:lnTo>
                        <a:lnTo>
                          <a:pt x="0" y="55"/>
                        </a:lnTo>
                        <a:lnTo>
                          <a:pt x="14" y="55"/>
                        </a:lnTo>
                        <a:lnTo>
                          <a:pt x="14" y="42"/>
                        </a:lnTo>
                        <a:lnTo>
                          <a:pt x="14" y="55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27" y="55"/>
                        </a:lnTo>
                        <a:lnTo>
                          <a:pt x="27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 89"/>
                  <p:cNvSpPr>
                    <a:spLocks/>
                  </p:cNvSpPr>
                  <p:nvPr/>
                </p:nvSpPr>
                <p:spPr bwMode="auto">
                  <a:xfrm>
                    <a:off x="20286663" y="10048875"/>
                    <a:ext cx="42862" cy="42863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27 h 27"/>
                      <a:gd name="T4" fmla="*/ 27 w 27"/>
                      <a:gd name="T5" fmla="*/ 27 h 27"/>
                      <a:gd name="T6" fmla="*/ 27 w 27"/>
                      <a:gd name="T7" fmla="*/ 13 h 27"/>
                      <a:gd name="T8" fmla="*/ 0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27" y="27"/>
                        </a:lnTo>
                        <a:lnTo>
                          <a:pt x="2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Freeform 90"/>
                  <p:cNvSpPr>
                    <a:spLocks/>
                  </p:cNvSpPr>
                  <p:nvPr/>
                </p:nvSpPr>
                <p:spPr bwMode="auto">
                  <a:xfrm>
                    <a:off x="19859626" y="9852025"/>
                    <a:ext cx="63500" cy="152400"/>
                  </a:xfrm>
                  <a:custGeom>
                    <a:avLst/>
                    <a:gdLst>
                      <a:gd name="T0" fmla="*/ 13 w 40"/>
                      <a:gd name="T1" fmla="*/ 14 h 96"/>
                      <a:gd name="T2" fmla="*/ 0 w 40"/>
                      <a:gd name="T3" fmla="*/ 69 h 96"/>
                      <a:gd name="T4" fmla="*/ 27 w 40"/>
                      <a:gd name="T5" fmla="*/ 96 h 96"/>
                      <a:gd name="T6" fmla="*/ 27 w 40"/>
                      <a:gd name="T7" fmla="*/ 96 h 96"/>
                      <a:gd name="T8" fmla="*/ 13 w 40"/>
                      <a:gd name="T9" fmla="*/ 69 h 96"/>
                      <a:gd name="T10" fmla="*/ 27 w 40"/>
                      <a:gd name="T11" fmla="*/ 41 h 96"/>
                      <a:gd name="T12" fmla="*/ 27 w 40"/>
                      <a:gd name="T13" fmla="*/ 69 h 96"/>
                      <a:gd name="T14" fmla="*/ 40 w 40"/>
                      <a:gd name="T15" fmla="*/ 69 h 96"/>
                      <a:gd name="T16" fmla="*/ 40 w 40"/>
                      <a:gd name="T17" fmla="*/ 41 h 96"/>
                      <a:gd name="T18" fmla="*/ 27 w 40"/>
                      <a:gd name="T19" fmla="*/ 0 h 96"/>
                      <a:gd name="T20" fmla="*/ 13 w 40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96">
                        <a:moveTo>
                          <a:pt x="13" y="14"/>
                        </a:moveTo>
                        <a:lnTo>
                          <a:pt x="0" y="69"/>
                        </a:lnTo>
                        <a:lnTo>
                          <a:pt x="27" y="96"/>
                        </a:lnTo>
                        <a:lnTo>
                          <a:pt x="27" y="96"/>
                        </a:lnTo>
                        <a:lnTo>
                          <a:pt x="13" y="69"/>
                        </a:lnTo>
                        <a:lnTo>
                          <a:pt x="27" y="41"/>
                        </a:lnTo>
                        <a:lnTo>
                          <a:pt x="27" y="69"/>
                        </a:lnTo>
                        <a:lnTo>
                          <a:pt x="40" y="69"/>
                        </a:lnTo>
                        <a:lnTo>
                          <a:pt x="40" y="41"/>
                        </a:lnTo>
                        <a:lnTo>
                          <a:pt x="27" y="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Freeform 91"/>
                  <p:cNvSpPr>
                    <a:spLocks/>
                  </p:cNvSpPr>
                  <p:nvPr/>
                </p:nvSpPr>
                <p:spPr bwMode="auto">
                  <a:xfrm>
                    <a:off x="19859626" y="9852025"/>
                    <a:ext cx="63500" cy="152400"/>
                  </a:xfrm>
                  <a:custGeom>
                    <a:avLst/>
                    <a:gdLst>
                      <a:gd name="T0" fmla="*/ 13 w 40"/>
                      <a:gd name="T1" fmla="*/ 14 h 96"/>
                      <a:gd name="T2" fmla="*/ 0 w 40"/>
                      <a:gd name="T3" fmla="*/ 69 h 96"/>
                      <a:gd name="T4" fmla="*/ 27 w 40"/>
                      <a:gd name="T5" fmla="*/ 96 h 96"/>
                      <a:gd name="T6" fmla="*/ 27 w 40"/>
                      <a:gd name="T7" fmla="*/ 96 h 96"/>
                      <a:gd name="T8" fmla="*/ 13 w 40"/>
                      <a:gd name="T9" fmla="*/ 69 h 96"/>
                      <a:gd name="T10" fmla="*/ 27 w 40"/>
                      <a:gd name="T11" fmla="*/ 41 h 96"/>
                      <a:gd name="T12" fmla="*/ 27 w 40"/>
                      <a:gd name="T13" fmla="*/ 69 h 96"/>
                      <a:gd name="T14" fmla="*/ 40 w 40"/>
                      <a:gd name="T15" fmla="*/ 69 h 96"/>
                      <a:gd name="T16" fmla="*/ 40 w 40"/>
                      <a:gd name="T17" fmla="*/ 41 h 96"/>
                      <a:gd name="T18" fmla="*/ 27 w 40"/>
                      <a:gd name="T19" fmla="*/ 0 h 96"/>
                      <a:gd name="T20" fmla="*/ 13 w 40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96">
                        <a:moveTo>
                          <a:pt x="13" y="14"/>
                        </a:moveTo>
                        <a:lnTo>
                          <a:pt x="0" y="69"/>
                        </a:lnTo>
                        <a:lnTo>
                          <a:pt x="27" y="96"/>
                        </a:lnTo>
                        <a:lnTo>
                          <a:pt x="27" y="96"/>
                        </a:lnTo>
                        <a:lnTo>
                          <a:pt x="13" y="69"/>
                        </a:lnTo>
                        <a:lnTo>
                          <a:pt x="27" y="41"/>
                        </a:lnTo>
                        <a:lnTo>
                          <a:pt x="27" y="69"/>
                        </a:lnTo>
                        <a:lnTo>
                          <a:pt x="40" y="69"/>
                        </a:lnTo>
                        <a:lnTo>
                          <a:pt x="40" y="41"/>
                        </a:lnTo>
                        <a:lnTo>
                          <a:pt x="27" y="0"/>
                        </a:lnTo>
                        <a:lnTo>
                          <a:pt x="13" y="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Freeform 92"/>
                  <p:cNvSpPr>
                    <a:spLocks/>
                  </p:cNvSpPr>
                  <p:nvPr/>
                </p:nvSpPr>
                <p:spPr bwMode="auto">
                  <a:xfrm>
                    <a:off x="19880263" y="9852025"/>
                    <a:ext cx="42862" cy="42863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14 h 27"/>
                      <a:gd name="T4" fmla="*/ 27 w 27"/>
                      <a:gd name="T5" fmla="*/ 27 h 27"/>
                      <a:gd name="T6" fmla="*/ 27 w 27"/>
                      <a:gd name="T7" fmla="*/ 0 h 27"/>
                      <a:gd name="T8" fmla="*/ 0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7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 93"/>
                  <p:cNvSpPr>
                    <a:spLocks/>
                  </p:cNvSpPr>
                  <p:nvPr/>
                </p:nvSpPr>
                <p:spPr bwMode="auto">
                  <a:xfrm>
                    <a:off x="19880263" y="9218613"/>
                    <a:ext cx="214312" cy="763588"/>
                  </a:xfrm>
                  <a:custGeom>
                    <a:avLst/>
                    <a:gdLst>
                      <a:gd name="T0" fmla="*/ 10 w 10"/>
                      <a:gd name="T1" fmla="*/ 35 h 35"/>
                      <a:gd name="T2" fmla="*/ 10 w 10"/>
                      <a:gd name="T3" fmla="*/ 1 h 35"/>
                      <a:gd name="T4" fmla="*/ 7 w 10"/>
                      <a:gd name="T5" fmla="*/ 1 h 35"/>
                      <a:gd name="T6" fmla="*/ 0 w 10"/>
                      <a:gd name="T7" fmla="*/ 29 h 35"/>
                      <a:gd name="T8" fmla="*/ 2 w 10"/>
                      <a:gd name="T9" fmla="*/ 30 h 35"/>
                      <a:gd name="T10" fmla="*/ 3 w 10"/>
                      <a:gd name="T11" fmla="*/ 13 h 35"/>
                      <a:gd name="T12" fmla="*/ 3 w 10"/>
                      <a:gd name="T13" fmla="*/ 31 h 35"/>
                      <a:gd name="T14" fmla="*/ 10 w 10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5">
                        <a:moveTo>
                          <a:pt x="10" y="35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4" y="2"/>
                          <a:pt x="0" y="1"/>
                          <a:pt x="0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13"/>
                          <a:pt x="3" y="13"/>
                        </a:cubicBezTo>
                        <a:cubicBezTo>
                          <a:pt x="3" y="13"/>
                          <a:pt x="4" y="12"/>
                          <a:pt x="3" y="31"/>
                        </a:cubicBezTo>
                        <a:lnTo>
                          <a:pt x="10" y="35"/>
                        </a:lnTo>
                        <a:close/>
                      </a:path>
                    </a:pathLst>
                  </a:custGeom>
                  <a:solidFill>
                    <a:srgbClr val="3488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 94"/>
                  <p:cNvSpPr>
                    <a:spLocks/>
                  </p:cNvSpPr>
                  <p:nvPr/>
                </p:nvSpPr>
                <p:spPr bwMode="auto">
                  <a:xfrm>
                    <a:off x="20094576" y="9240838"/>
                    <a:ext cx="257175" cy="850900"/>
                  </a:xfrm>
                  <a:custGeom>
                    <a:avLst/>
                    <a:gdLst>
                      <a:gd name="T0" fmla="*/ 0 w 12"/>
                      <a:gd name="T1" fmla="*/ 34 h 39"/>
                      <a:gd name="T2" fmla="*/ 8 w 12"/>
                      <a:gd name="T3" fmla="*/ 37 h 39"/>
                      <a:gd name="T4" fmla="*/ 7 w 12"/>
                      <a:gd name="T5" fmla="*/ 16 h 39"/>
                      <a:gd name="T6" fmla="*/ 9 w 12"/>
                      <a:gd name="T7" fmla="*/ 38 h 39"/>
                      <a:gd name="T8" fmla="*/ 11 w 12"/>
                      <a:gd name="T9" fmla="*/ 39 h 39"/>
                      <a:gd name="T10" fmla="*/ 0 w 12"/>
                      <a:gd name="T11" fmla="*/ 0 h 39"/>
                      <a:gd name="T12" fmla="*/ 0 w 12"/>
                      <a:gd name="T13" fmla="*/ 34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39">
                        <a:moveTo>
                          <a:pt x="0" y="34"/>
                        </a:move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6" y="17"/>
                          <a:pt x="7" y="16"/>
                          <a:pt x="7" y="16"/>
                        </a:cubicBezTo>
                        <a:cubicBezTo>
                          <a:pt x="9" y="18"/>
                          <a:pt x="9" y="38"/>
                          <a:pt x="9" y="38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2" y="15"/>
                          <a:pt x="12" y="3"/>
                          <a:pt x="0" y="0"/>
                        </a:cubicBez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3B808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 95"/>
                  <p:cNvSpPr>
                    <a:spLocks/>
                  </p:cNvSpPr>
                  <p:nvPr/>
                </p:nvSpPr>
                <p:spPr bwMode="auto">
                  <a:xfrm>
                    <a:off x="20031076" y="9109075"/>
                    <a:ext cx="171450" cy="241300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1 w 8"/>
                      <a:gd name="T3" fmla="*/ 5 h 11"/>
                      <a:gd name="T4" fmla="*/ 2 w 8"/>
                      <a:gd name="T5" fmla="*/ 10 h 11"/>
                      <a:gd name="T6" fmla="*/ 7 w 8"/>
                      <a:gd name="T7" fmla="*/ 7 h 11"/>
                      <a:gd name="T8" fmla="*/ 6 w 8"/>
                      <a:gd name="T9" fmla="*/ 1 h 11"/>
                      <a:gd name="T10" fmla="*/ 1 w 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5"/>
                        </a:cubicBezTo>
                        <a:cubicBezTo>
                          <a:pt x="0" y="6"/>
                          <a:pt x="2" y="9"/>
                          <a:pt x="2" y="10"/>
                        </a:cubicBezTo>
                        <a:cubicBezTo>
                          <a:pt x="5" y="11"/>
                          <a:pt x="8" y="8"/>
                          <a:pt x="7" y="7"/>
                        </a:cubicBezTo>
                        <a:cubicBezTo>
                          <a:pt x="6" y="5"/>
                          <a:pt x="6" y="1"/>
                          <a:pt x="6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Freeform 96"/>
                  <p:cNvSpPr>
                    <a:spLocks/>
                  </p:cNvSpPr>
                  <p:nvPr/>
                </p:nvSpPr>
                <p:spPr bwMode="auto">
                  <a:xfrm>
                    <a:off x="19988213" y="8891588"/>
                    <a:ext cx="320675" cy="349250"/>
                  </a:xfrm>
                  <a:custGeom>
                    <a:avLst/>
                    <a:gdLst>
                      <a:gd name="T0" fmla="*/ 1 w 15"/>
                      <a:gd name="T1" fmla="*/ 2 h 16"/>
                      <a:gd name="T2" fmla="*/ 1 w 15"/>
                      <a:gd name="T3" fmla="*/ 5 h 16"/>
                      <a:gd name="T4" fmla="*/ 0 w 15"/>
                      <a:gd name="T5" fmla="*/ 9 h 16"/>
                      <a:gd name="T6" fmla="*/ 1 w 15"/>
                      <a:gd name="T7" fmla="*/ 10 h 16"/>
                      <a:gd name="T8" fmla="*/ 1 w 15"/>
                      <a:gd name="T9" fmla="*/ 13 h 16"/>
                      <a:gd name="T10" fmla="*/ 11 w 15"/>
                      <a:gd name="T11" fmla="*/ 9 h 16"/>
                      <a:gd name="T12" fmla="*/ 1 w 15"/>
                      <a:gd name="T13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6">
                        <a:moveTo>
                          <a:pt x="1" y="2"/>
                        </a:moveTo>
                        <a:cubicBezTo>
                          <a:pt x="1" y="2"/>
                          <a:pt x="2" y="3"/>
                          <a:pt x="1" y="5"/>
                        </a:cubicBezTo>
                        <a:cubicBezTo>
                          <a:pt x="1" y="8"/>
                          <a:pt x="0" y="8"/>
                          <a:pt x="0" y="9"/>
                        </a:cubicBezTo>
                        <a:cubicBezTo>
                          <a:pt x="0" y="10"/>
                          <a:pt x="1" y="9"/>
                          <a:pt x="1" y="10"/>
                        </a:cubicBezTo>
                        <a:cubicBezTo>
                          <a:pt x="1" y="10"/>
                          <a:pt x="1" y="12"/>
                          <a:pt x="1" y="13"/>
                        </a:cubicBezTo>
                        <a:cubicBezTo>
                          <a:pt x="1" y="15"/>
                          <a:pt x="8" y="16"/>
                          <a:pt x="11" y="9"/>
                        </a:cubicBezTo>
                        <a:cubicBezTo>
                          <a:pt x="15" y="3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" name="Freeform 97"/>
                  <p:cNvSpPr>
                    <a:spLocks/>
                  </p:cNvSpPr>
                  <p:nvPr/>
                </p:nvSpPr>
                <p:spPr bwMode="auto">
                  <a:xfrm>
                    <a:off x="19965988" y="8782050"/>
                    <a:ext cx="342900" cy="349250"/>
                  </a:xfrm>
                  <a:custGeom>
                    <a:avLst/>
                    <a:gdLst>
                      <a:gd name="T0" fmla="*/ 14 w 16"/>
                      <a:gd name="T1" fmla="*/ 7 h 16"/>
                      <a:gd name="T2" fmla="*/ 11 w 16"/>
                      <a:gd name="T3" fmla="*/ 16 h 16"/>
                      <a:gd name="T4" fmla="*/ 11 w 16"/>
                      <a:gd name="T5" fmla="*/ 13 h 16"/>
                      <a:gd name="T6" fmla="*/ 8 w 16"/>
                      <a:gd name="T7" fmla="*/ 14 h 16"/>
                      <a:gd name="T8" fmla="*/ 2 w 16"/>
                      <a:gd name="T9" fmla="*/ 10 h 16"/>
                      <a:gd name="T10" fmla="*/ 2 w 16"/>
                      <a:gd name="T11" fmla="*/ 5 h 16"/>
                      <a:gd name="T12" fmla="*/ 14 w 16"/>
                      <a:gd name="T13" fmla="*/ 7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" h="16">
                        <a:moveTo>
                          <a:pt x="14" y="7"/>
                        </a:moveTo>
                        <a:cubicBezTo>
                          <a:pt x="14" y="7"/>
                          <a:pt x="16" y="15"/>
                          <a:pt x="11" y="16"/>
                        </a:cubicBezTo>
                        <a:cubicBezTo>
                          <a:pt x="11" y="16"/>
                          <a:pt x="11" y="13"/>
                          <a:pt x="11" y="13"/>
                        </a:cubicBezTo>
                        <a:cubicBezTo>
                          <a:pt x="10" y="12"/>
                          <a:pt x="8" y="14"/>
                          <a:pt x="8" y="14"/>
                        </a:cubicBezTo>
                        <a:cubicBezTo>
                          <a:pt x="6" y="9"/>
                          <a:pt x="2" y="10"/>
                          <a:pt x="2" y="10"/>
                        </a:cubicBezTo>
                        <a:cubicBezTo>
                          <a:pt x="0" y="8"/>
                          <a:pt x="2" y="5"/>
                          <a:pt x="2" y="5"/>
                        </a:cubicBezTo>
                        <a:cubicBezTo>
                          <a:pt x="4" y="0"/>
                          <a:pt x="16" y="5"/>
                          <a:pt x="14" y="7"/>
                        </a:cubicBezTo>
                        <a:close/>
                      </a:path>
                    </a:pathLst>
                  </a:custGeom>
                  <a:solidFill>
                    <a:srgbClr val="6B61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" name="Freeform 98"/>
                  <p:cNvSpPr>
                    <a:spLocks/>
                  </p:cNvSpPr>
                  <p:nvPr/>
                </p:nvSpPr>
                <p:spPr bwMode="auto">
                  <a:xfrm>
                    <a:off x="20031076" y="9218613"/>
                    <a:ext cx="63500" cy="174625"/>
                  </a:xfrm>
                  <a:custGeom>
                    <a:avLst/>
                    <a:gdLst>
                      <a:gd name="T0" fmla="*/ 13 w 40"/>
                      <a:gd name="T1" fmla="*/ 0 h 110"/>
                      <a:gd name="T2" fmla="*/ 40 w 40"/>
                      <a:gd name="T3" fmla="*/ 69 h 110"/>
                      <a:gd name="T4" fmla="*/ 40 w 40"/>
                      <a:gd name="T5" fmla="*/ 110 h 110"/>
                      <a:gd name="T6" fmla="*/ 0 w 40"/>
                      <a:gd name="T7" fmla="*/ 14 h 110"/>
                      <a:gd name="T8" fmla="*/ 13 w 40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110">
                        <a:moveTo>
                          <a:pt x="13" y="0"/>
                        </a:moveTo>
                        <a:lnTo>
                          <a:pt x="40" y="69"/>
                        </a:lnTo>
                        <a:lnTo>
                          <a:pt x="40" y="110"/>
                        </a:lnTo>
                        <a:lnTo>
                          <a:pt x="0" y="1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Freeform 99"/>
                  <p:cNvSpPr>
                    <a:spLocks/>
                  </p:cNvSpPr>
                  <p:nvPr/>
                </p:nvSpPr>
                <p:spPr bwMode="auto">
                  <a:xfrm>
                    <a:off x="20094576" y="9263063"/>
                    <a:ext cx="107950" cy="130175"/>
                  </a:xfrm>
                  <a:custGeom>
                    <a:avLst/>
                    <a:gdLst>
                      <a:gd name="T0" fmla="*/ 0 w 68"/>
                      <a:gd name="T1" fmla="*/ 41 h 82"/>
                      <a:gd name="T2" fmla="*/ 54 w 68"/>
                      <a:gd name="T3" fmla="*/ 0 h 82"/>
                      <a:gd name="T4" fmla="*/ 68 w 68"/>
                      <a:gd name="T5" fmla="*/ 0 h 82"/>
                      <a:gd name="T6" fmla="*/ 0 w 68"/>
                      <a:gd name="T7" fmla="*/ 82 h 82"/>
                      <a:gd name="T8" fmla="*/ 0 w 68"/>
                      <a:gd name="T9" fmla="*/ 41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82">
                        <a:moveTo>
                          <a:pt x="0" y="41"/>
                        </a:moveTo>
                        <a:lnTo>
                          <a:pt x="54" y="0"/>
                        </a:lnTo>
                        <a:lnTo>
                          <a:pt x="68" y="0"/>
                        </a:lnTo>
                        <a:lnTo>
                          <a:pt x="0" y="82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" name="Group 297"/>
                <p:cNvGrpSpPr>
                  <a:grpSpLocks noChangeAspect="1"/>
                </p:cNvGrpSpPr>
                <p:nvPr/>
              </p:nvGrpSpPr>
              <p:grpSpPr>
                <a:xfrm>
                  <a:off x="5627221" y="3546477"/>
                  <a:ext cx="235564" cy="900000"/>
                  <a:chOff x="30272038" y="8913813"/>
                  <a:chExt cx="471488" cy="2095500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65" name="Freeform 252"/>
                  <p:cNvSpPr>
                    <a:spLocks/>
                  </p:cNvSpPr>
                  <p:nvPr/>
                </p:nvSpPr>
                <p:spPr bwMode="auto">
                  <a:xfrm>
                    <a:off x="30421263" y="9894888"/>
                    <a:ext cx="65087" cy="939800"/>
                  </a:xfrm>
                  <a:custGeom>
                    <a:avLst/>
                    <a:gdLst>
                      <a:gd name="T0" fmla="*/ 0 w 41"/>
                      <a:gd name="T1" fmla="*/ 592 h 592"/>
                      <a:gd name="T2" fmla="*/ 41 w 41"/>
                      <a:gd name="T3" fmla="*/ 564 h 592"/>
                      <a:gd name="T4" fmla="*/ 41 w 41"/>
                      <a:gd name="T5" fmla="*/ 14 h 592"/>
                      <a:gd name="T6" fmla="*/ 0 w 41"/>
                      <a:gd name="T7" fmla="*/ 0 h 592"/>
                      <a:gd name="T8" fmla="*/ 0 w 41"/>
                      <a:gd name="T9" fmla="*/ 592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592">
                        <a:moveTo>
                          <a:pt x="0" y="592"/>
                        </a:moveTo>
                        <a:lnTo>
                          <a:pt x="41" y="564"/>
                        </a:lnTo>
                        <a:lnTo>
                          <a:pt x="41" y="14"/>
                        </a:lnTo>
                        <a:lnTo>
                          <a:pt x="0" y="0"/>
                        </a:lnTo>
                        <a:lnTo>
                          <a:pt x="0" y="592"/>
                        </a:lnTo>
                        <a:close/>
                      </a:path>
                    </a:pathLst>
                  </a:custGeom>
                  <a:solidFill>
                    <a:srgbClr val="8E8A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Freeform 253"/>
                  <p:cNvSpPr>
                    <a:spLocks/>
                  </p:cNvSpPr>
                  <p:nvPr/>
                </p:nvSpPr>
                <p:spPr bwMode="auto">
                  <a:xfrm>
                    <a:off x="30378401" y="9894888"/>
                    <a:ext cx="42862" cy="939800"/>
                  </a:xfrm>
                  <a:custGeom>
                    <a:avLst/>
                    <a:gdLst>
                      <a:gd name="T0" fmla="*/ 0 w 27"/>
                      <a:gd name="T1" fmla="*/ 0 h 592"/>
                      <a:gd name="T2" fmla="*/ 27 w 27"/>
                      <a:gd name="T3" fmla="*/ 0 h 592"/>
                      <a:gd name="T4" fmla="*/ 27 w 27"/>
                      <a:gd name="T5" fmla="*/ 592 h 592"/>
                      <a:gd name="T6" fmla="*/ 0 w 27"/>
                      <a:gd name="T7" fmla="*/ 578 h 592"/>
                      <a:gd name="T8" fmla="*/ 0 w 27"/>
                      <a:gd name="T9" fmla="*/ 0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592">
                        <a:moveTo>
                          <a:pt x="0" y="0"/>
                        </a:moveTo>
                        <a:lnTo>
                          <a:pt x="27" y="0"/>
                        </a:lnTo>
                        <a:lnTo>
                          <a:pt x="27" y="592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98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Freeform 254"/>
                  <p:cNvSpPr>
                    <a:spLocks/>
                  </p:cNvSpPr>
                  <p:nvPr/>
                </p:nvSpPr>
                <p:spPr bwMode="auto">
                  <a:xfrm>
                    <a:off x="30572076" y="10026650"/>
                    <a:ext cx="42862" cy="895350"/>
                  </a:xfrm>
                  <a:custGeom>
                    <a:avLst/>
                    <a:gdLst>
                      <a:gd name="T0" fmla="*/ 0 w 27"/>
                      <a:gd name="T1" fmla="*/ 564 h 564"/>
                      <a:gd name="T2" fmla="*/ 27 w 27"/>
                      <a:gd name="T3" fmla="*/ 536 h 564"/>
                      <a:gd name="T4" fmla="*/ 27 w 27"/>
                      <a:gd name="T5" fmla="*/ 27 h 564"/>
                      <a:gd name="T6" fmla="*/ 0 w 27"/>
                      <a:gd name="T7" fmla="*/ 0 h 564"/>
                      <a:gd name="T8" fmla="*/ 0 w 27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564">
                        <a:moveTo>
                          <a:pt x="0" y="564"/>
                        </a:moveTo>
                        <a:lnTo>
                          <a:pt x="27" y="536"/>
                        </a:lnTo>
                        <a:lnTo>
                          <a:pt x="27" y="27"/>
                        </a:lnTo>
                        <a:lnTo>
                          <a:pt x="0" y="0"/>
                        </a:lnTo>
                        <a:lnTo>
                          <a:pt x="0" y="564"/>
                        </a:lnTo>
                        <a:close/>
                      </a:path>
                    </a:pathLst>
                  </a:custGeom>
                  <a:solidFill>
                    <a:srgbClr val="8E8A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Freeform 255"/>
                  <p:cNvSpPr>
                    <a:spLocks/>
                  </p:cNvSpPr>
                  <p:nvPr/>
                </p:nvSpPr>
                <p:spPr bwMode="auto">
                  <a:xfrm>
                    <a:off x="30506988" y="9982200"/>
                    <a:ext cx="65087" cy="939800"/>
                  </a:xfrm>
                  <a:custGeom>
                    <a:avLst/>
                    <a:gdLst>
                      <a:gd name="T0" fmla="*/ 0 w 41"/>
                      <a:gd name="T1" fmla="*/ 0 h 592"/>
                      <a:gd name="T2" fmla="*/ 41 w 41"/>
                      <a:gd name="T3" fmla="*/ 0 h 592"/>
                      <a:gd name="T4" fmla="*/ 41 w 41"/>
                      <a:gd name="T5" fmla="*/ 592 h 592"/>
                      <a:gd name="T6" fmla="*/ 0 w 41"/>
                      <a:gd name="T7" fmla="*/ 578 h 592"/>
                      <a:gd name="T8" fmla="*/ 0 w 41"/>
                      <a:gd name="T9" fmla="*/ 0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592">
                        <a:moveTo>
                          <a:pt x="0" y="0"/>
                        </a:moveTo>
                        <a:lnTo>
                          <a:pt x="41" y="0"/>
                        </a:lnTo>
                        <a:lnTo>
                          <a:pt x="41" y="592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98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 256"/>
                  <p:cNvSpPr>
                    <a:spLocks/>
                  </p:cNvSpPr>
                  <p:nvPr/>
                </p:nvSpPr>
                <p:spPr bwMode="auto">
                  <a:xfrm>
                    <a:off x="30272038" y="10812463"/>
                    <a:ext cx="149225" cy="109538"/>
                  </a:xfrm>
                  <a:custGeom>
                    <a:avLst/>
                    <a:gdLst>
                      <a:gd name="T0" fmla="*/ 7 w 7"/>
                      <a:gd name="T1" fmla="*/ 1 h 5"/>
                      <a:gd name="T2" fmla="*/ 3 w 7"/>
                      <a:gd name="T3" fmla="*/ 5 h 5"/>
                      <a:gd name="T4" fmla="*/ 1 w 7"/>
                      <a:gd name="T5" fmla="*/ 3 h 5"/>
                      <a:gd name="T6" fmla="*/ 5 w 7"/>
                      <a:gd name="T7" fmla="*/ 0 h 5"/>
                      <a:gd name="T8" fmla="*/ 7 w 7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7" y="1"/>
                        </a:moveTo>
                        <a:cubicBezTo>
                          <a:pt x="7" y="1"/>
                          <a:pt x="4" y="4"/>
                          <a:pt x="3" y="5"/>
                        </a:cubicBezTo>
                        <a:cubicBezTo>
                          <a:pt x="2" y="5"/>
                          <a:pt x="0" y="4"/>
                          <a:pt x="1" y="3"/>
                        </a:cubicBezTo>
                        <a:cubicBezTo>
                          <a:pt x="2" y="2"/>
                          <a:pt x="5" y="0"/>
                          <a:pt x="5" y="0"/>
                        </a:cubicBezTo>
                        <a:lnTo>
                          <a:pt x="7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Freeform 257"/>
                  <p:cNvSpPr>
                    <a:spLocks/>
                  </p:cNvSpPr>
                  <p:nvPr/>
                </p:nvSpPr>
                <p:spPr bwMode="auto">
                  <a:xfrm>
                    <a:off x="30400626" y="10899775"/>
                    <a:ext cx="171450" cy="109538"/>
                  </a:xfrm>
                  <a:custGeom>
                    <a:avLst/>
                    <a:gdLst>
                      <a:gd name="T0" fmla="*/ 8 w 8"/>
                      <a:gd name="T1" fmla="*/ 1 h 5"/>
                      <a:gd name="T2" fmla="*/ 3 w 8"/>
                      <a:gd name="T3" fmla="*/ 4 h 5"/>
                      <a:gd name="T4" fmla="*/ 1 w 8"/>
                      <a:gd name="T5" fmla="*/ 3 h 5"/>
                      <a:gd name="T6" fmla="*/ 5 w 8"/>
                      <a:gd name="T7" fmla="*/ 0 h 5"/>
                      <a:gd name="T8" fmla="*/ 8 w 8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5">
                        <a:moveTo>
                          <a:pt x="8" y="1"/>
                        </a:moveTo>
                        <a:cubicBezTo>
                          <a:pt x="8" y="1"/>
                          <a:pt x="4" y="4"/>
                          <a:pt x="3" y="4"/>
                        </a:cubicBezTo>
                        <a:cubicBezTo>
                          <a:pt x="2" y="5"/>
                          <a:pt x="0" y="4"/>
                          <a:pt x="1" y="3"/>
                        </a:cubicBezTo>
                        <a:cubicBezTo>
                          <a:pt x="2" y="2"/>
                          <a:pt x="5" y="0"/>
                          <a:pt x="5" y="0"/>
                        </a:cubicBezTo>
                        <a:lnTo>
                          <a:pt x="8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" name="Freeform 258"/>
                  <p:cNvSpPr>
                    <a:spLocks/>
                  </p:cNvSpPr>
                  <p:nvPr/>
                </p:nvSpPr>
                <p:spPr bwMode="auto">
                  <a:xfrm>
                    <a:off x="30529213" y="9153525"/>
                    <a:ext cx="128587" cy="217488"/>
                  </a:xfrm>
                  <a:custGeom>
                    <a:avLst/>
                    <a:gdLst>
                      <a:gd name="T0" fmla="*/ 6 w 6"/>
                      <a:gd name="T1" fmla="*/ 0 h 10"/>
                      <a:gd name="T2" fmla="*/ 4 w 6"/>
                      <a:gd name="T3" fmla="*/ 10 h 10"/>
                      <a:gd name="T4" fmla="*/ 0 w 6"/>
                      <a:gd name="T5" fmla="*/ 7 h 10"/>
                      <a:gd name="T6" fmla="*/ 1 w 6"/>
                      <a:gd name="T7" fmla="*/ 1 h 10"/>
                      <a:gd name="T8" fmla="*/ 6 w 6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0">
                        <a:moveTo>
                          <a:pt x="6" y="0"/>
                        </a:moveTo>
                        <a:cubicBezTo>
                          <a:pt x="3" y="2"/>
                          <a:pt x="4" y="10"/>
                          <a:pt x="4" y="1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reeform 259"/>
                  <p:cNvSpPr>
                    <a:spLocks/>
                  </p:cNvSpPr>
                  <p:nvPr/>
                </p:nvSpPr>
                <p:spPr bwMode="auto">
                  <a:xfrm>
                    <a:off x="30400626" y="9283700"/>
                    <a:ext cx="214312" cy="785813"/>
                  </a:xfrm>
                  <a:custGeom>
                    <a:avLst/>
                    <a:gdLst>
                      <a:gd name="T0" fmla="*/ 0 w 10"/>
                      <a:gd name="T1" fmla="*/ 30 h 36"/>
                      <a:gd name="T2" fmla="*/ 1 w 10"/>
                      <a:gd name="T3" fmla="*/ 1 h 36"/>
                      <a:gd name="T4" fmla="*/ 9 w 10"/>
                      <a:gd name="T5" fmla="*/ 3 h 36"/>
                      <a:gd name="T6" fmla="*/ 10 w 10"/>
                      <a:gd name="T7" fmla="*/ 36 h 36"/>
                      <a:gd name="T8" fmla="*/ 0 w 10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36">
                        <a:moveTo>
                          <a:pt x="0" y="3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" y="0"/>
                          <a:pt x="8" y="2"/>
                          <a:pt x="9" y="3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C8DB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" name="Freeform 260"/>
                  <p:cNvSpPr>
                    <a:spLocks/>
                  </p:cNvSpPr>
                  <p:nvPr/>
                </p:nvSpPr>
                <p:spPr bwMode="auto">
                  <a:xfrm>
                    <a:off x="30292676" y="9305925"/>
                    <a:ext cx="214312" cy="676275"/>
                  </a:xfrm>
                  <a:custGeom>
                    <a:avLst/>
                    <a:gdLst>
                      <a:gd name="T0" fmla="*/ 9 w 10"/>
                      <a:gd name="T1" fmla="*/ 31 h 31"/>
                      <a:gd name="T2" fmla="*/ 9 w 10"/>
                      <a:gd name="T3" fmla="*/ 8 h 31"/>
                      <a:gd name="T4" fmla="*/ 6 w 10"/>
                      <a:gd name="T5" fmla="*/ 0 h 31"/>
                      <a:gd name="T6" fmla="*/ 2 w 10"/>
                      <a:gd name="T7" fmla="*/ 28 h 31"/>
                      <a:gd name="T8" fmla="*/ 3 w 10"/>
                      <a:gd name="T9" fmla="*/ 28 h 31"/>
                      <a:gd name="T10" fmla="*/ 4 w 10"/>
                      <a:gd name="T11" fmla="*/ 13 h 31"/>
                      <a:gd name="T12" fmla="*/ 4 w 10"/>
                      <a:gd name="T13" fmla="*/ 29 h 31"/>
                      <a:gd name="T14" fmla="*/ 9 w 10"/>
                      <a:gd name="T15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1">
                        <a:moveTo>
                          <a:pt x="9" y="31"/>
                        </a:moveTo>
                        <a:cubicBezTo>
                          <a:pt x="9" y="24"/>
                          <a:pt x="10" y="14"/>
                          <a:pt x="9" y="8"/>
                        </a:cubicBezTo>
                        <a:cubicBezTo>
                          <a:pt x="8" y="3"/>
                          <a:pt x="6" y="0"/>
                          <a:pt x="6" y="0"/>
                        </a:cubicBezTo>
                        <a:cubicBezTo>
                          <a:pt x="4" y="0"/>
                          <a:pt x="0" y="12"/>
                          <a:pt x="2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4" y="13"/>
                          <a:pt x="4" y="13"/>
                        </a:cubicBezTo>
                        <a:cubicBezTo>
                          <a:pt x="4" y="13"/>
                          <a:pt x="5" y="17"/>
                          <a:pt x="4" y="29"/>
                        </a:cubicBezTo>
                        <a:lnTo>
                          <a:pt x="9" y="31"/>
                        </a:lnTo>
                        <a:close/>
                      </a:path>
                    </a:pathLst>
                  </a:custGeom>
                  <a:solidFill>
                    <a:srgbClr val="AFAE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Freeform 261"/>
                  <p:cNvSpPr>
                    <a:spLocks/>
                  </p:cNvSpPr>
                  <p:nvPr/>
                </p:nvSpPr>
                <p:spPr bwMode="auto">
                  <a:xfrm>
                    <a:off x="30486351" y="9350375"/>
                    <a:ext cx="214312" cy="741363"/>
                  </a:xfrm>
                  <a:custGeom>
                    <a:avLst/>
                    <a:gdLst>
                      <a:gd name="T0" fmla="*/ 1 w 10"/>
                      <a:gd name="T1" fmla="*/ 30 h 34"/>
                      <a:gd name="T2" fmla="*/ 6 w 10"/>
                      <a:gd name="T3" fmla="*/ 33 h 34"/>
                      <a:gd name="T4" fmla="*/ 6 w 10"/>
                      <a:gd name="T5" fmla="*/ 14 h 34"/>
                      <a:gd name="T6" fmla="*/ 7 w 10"/>
                      <a:gd name="T7" fmla="*/ 33 h 34"/>
                      <a:gd name="T8" fmla="*/ 9 w 10"/>
                      <a:gd name="T9" fmla="*/ 34 h 34"/>
                      <a:gd name="T10" fmla="*/ 5 w 10"/>
                      <a:gd name="T11" fmla="*/ 0 h 34"/>
                      <a:gd name="T12" fmla="*/ 2 w 10"/>
                      <a:gd name="T13" fmla="*/ 7 h 34"/>
                      <a:gd name="T14" fmla="*/ 1 w 10"/>
                      <a:gd name="T15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4">
                        <a:moveTo>
                          <a:pt x="1" y="30"/>
                        </a:move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6" y="17"/>
                          <a:pt x="6" y="14"/>
                          <a:pt x="6" y="14"/>
                        </a:cubicBezTo>
                        <a:cubicBezTo>
                          <a:pt x="7" y="18"/>
                          <a:pt x="7" y="33"/>
                          <a:pt x="7" y="33"/>
                        </a:cubicBezTo>
                        <a:cubicBezTo>
                          <a:pt x="9" y="34"/>
                          <a:pt x="9" y="34"/>
                          <a:pt x="9" y="34"/>
                        </a:cubicBezTo>
                        <a:cubicBezTo>
                          <a:pt x="10" y="15"/>
                          <a:pt x="8" y="1"/>
                          <a:pt x="5" y="0"/>
                        </a:cubicBezTo>
                        <a:cubicBezTo>
                          <a:pt x="5" y="0"/>
                          <a:pt x="3" y="2"/>
                          <a:pt x="2" y="7"/>
                        </a:cubicBezTo>
                        <a:cubicBezTo>
                          <a:pt x="1" y="12"/>
                          <a:pt x="0" y="20"/>
                          <a:pt x="1" y="30"/>
                        </a:cubicBezTo>
                        <a:close/>
                      </a:path>
                    </a:pathLst>
                  </a:custGeom>
                  <a:solidFill>
                    <a:srgbClr val="9B9B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reeform 262"/>
                  <p:cNvSpPr>
                    <a:spLocks/>
                  </p:cNvSpPr>
                  <p:nvPr/>
                </p:nvSpPr>
                <p:spPr bwMode="auto">
                  <a:xfrm>
                    <a:off x="30443488" y="9196388"/>
                    <a:ext cx="128587" cy="196850"/>
                  </a:xfrm>
                  <a:custGeom>
                    <a:avLst/>
                    <a:gdLst>
                      <a:gd name="T0" fmla="*/ 0 w 6"/>
                      <a:gd name="T1" fmla="*/ 0 h 9"/>
                      <a:gd name="T2" fmla="*/ 1 w 6"/>
                      <a:gd name="T3" fmla="*/ 5 h 9"/>
                      <a:gd name="T4" fmla="*/ 2 w 6"/>
                      <a:gd name="T5" fmla="*/ 9 h 9"/>
                      <a:gd name="T6" fmla="*/ 5 w 6"/>
                      <a:gd name="T7" fmla="*/ 6 h 9"/>
                      <a:gd name="T8" fmla="*/ 6 w 6"/>
                      <a:gd name="T9" fmla="*/ 0 h 9"/>
                      <a:gd name="T10" fmla="*/ 0 w 6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9">
                        <a:moveTo>
                          <a:pt x="0" y="0"/>
                        </a:moveTo>
                        <a:cubicBezTo>
                          <a:pt x="0" y="0"/>
                          <a:pt x="2" y="4"/>
                          <a:pt x="1" y="5"/>
                        </a:cubicBezTo>
                        <a:cubicBezTo>
                          <a:pt x="0" y="6"/>
                          <a:pt x="1" y="9"/>
                          <a:pt x="2" y="9"/>
                        </a:cubicBezTo>
                        <a:cubicBezTo>
                          <a:pt x="5" y="9"/>
                          <a:pt x="6" y="7"/>
                          <a:pt x="5" y="6"/>
                        </a:cubicBezTo>
                        <a:cubicBezTo>
                          <a:pt x="4" y="4"/>
                          <a:pt x="6" y="0"/>
                          <a:pt x="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reeform 263"/>
                  <p:cNvSpPr>
                    <a:spLocks/>
                  </p:cNvSpPr>
                  <p:nvPr/>
                </p:nvSpPr>
                <p:spPr bwMode="auto">
                  <a:xfrm>
                    <a:off x="30400626" y="9021763"/>
                    <a:ext cx="257175" cy="306388"/>
                  </a:xfrm>
                  <a:custGeom>
                    <a:avLst/>
                    <a:gdLst>
                      <a:gd name="T0" fmla="*/ 1 w 12"/>
                      <a:gd name="T1" fmla="*/ 2 h 14"/>
                      <a:gd name="T2" fmla="*/ 1 w 12"/>
                      <a:gd name="T3" fmla="*/ 5 h 14"/>
                      <a:gd name="T4" fmla="*/ 1 w 12"/>
                      <a:gd name="T5" fmla="*/ 8 h 14"/>
                      <a:gd name="T6" fmla="*/ 3 w 12"/>
                      <a:gd name="T7" fmla="*/ 11 h 14"/>
                      <a:gd name="T8" fmla="*/ 9 w 12"/>
                      <a:gd name="T9" fmla="*/ 8 h 14"/>
                      <a:gd name="T10" fmla="*/ 1 w 12"/>
                      <a:gd name="T1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" h="14">
                        <a:moveTo>
                          <a:pt x="1" y="2"/>
                        </a:moveTo>
                        <a:cubicBezTo>
                          <a:pt x="1" y="2"/>
                          <a:pt x="0" y="3"/>
                          <a:pt x="1" y="5"/>
                        </a:cubicBezTo>
                        <a:cubicBezTo>
                          <a:pt x="2" y="6"/>
                          <a:pt x="1" y="7"/>
                          <a:pt x="1" y="8"/>
                        </a:cubicBezTo>
                        <a:cubicBezTo>
                          <a:pt x="0" y="9"/>
                          <a:pt x="2" y="8"/>
                          <a:pt x="3" y="11"/>
                        </a:cubicBezTo>
                        <a:cubicBezTo>
                          <a:pt x="3" y="12"/>
                          <a:pt x="6" y="14"/>
                          <a:pt x="9" y="8"/>
                        </a:cubicBezTo>
                        <a:cubicBezTo>
                          <a:pt x="12" y="2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 264"/>
                  <p:cNvSpPr>
                    <a:spLocks/>
                  </p:cNvSpPr>
                  <p:nvPr/>
                </p:nvSpPr>
                <p:spPr bwMode="auto">
                  <a:xfrm>
                    <a:off x="30378401" y="8913813"/>
                    <a:ext cx="365125" cy="349250"/>
                  </a:xfrm>
                  <a:custGeom>
                    <a:avLst/>
                    <a:gdLst>
                      <a:gd name="T0" fmla="*/ 2 w 17"/>
                      <a:gd name="T1" fmla="*/ 9 h 16"/>
                      <a:gd name="T2" fmla="*/ 4 w 17"/>
                      <a:gd name="T3" fmla="*/ 8 h 16"/>
                      <a:gd name="T4" fmla="*/ 8 w 17"/>
                      <a:gd name="T5" fmla="*/ 13 h 16"/>
                      <a:gd name="T6" fmla="*/ 8 w 17"/>
                      <a:gd name="T7" fmla="*/ 16 h 16"/>
                      <a:gd name="T8" fmla="*/ 11 w 17"/>
                      <a:gd name="T9" fmla="*/ 14 h 16"/>
                      <a:gd name="T10" fmla="*/ 3 w 17"/>
                      <a:gd name="T11" fmla="*/ 6 h 16"/>
                      <a:gd name="T12" fmla="*/ 2 w 17"/>
                      <a:gd name="T13" fmla="*/ 9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6">
                        <a:moveTo>
                          <a:pt x="2" y="9"/>
                        </a:moveTo>
                        <a:cubicBezTo>
                          <a:pt x="2" y="9"/>
                          <a:pt x="2" y="7"/>
                          <a:pt x="4" y="8"/>
                        </a:cubicBezTo>
                        <a:cubicBezTo>
                          <a:pt x="6" y="9"/>
                          <a:pt x="7" y="13"/>
                          <a:pt x="8" y="13"/>
                        </a:cubicBezTo>
                        <a:cubicBezTo>
                          <a:pt x="11" y="12"/>
                          <a:pt x="8" y="16"/>
                          <a:pt x="8" y="16"/>
                        </a:cubicBezTo>
                        <a:cubicBezTo>
                          <a:pt x="8" y="16"/>
                          <a:pt x="10" y="15"/>
                          <a:pt x="11" y="14"/>
                        </a:cubicBezTo>
                        <a:cubicBezTo>
                          <a:pt x="17" y="7"/>
                          <a:pt x="7" y="0"/>
                          <a:pt x="3" y="6"/>
                        </a:cubicBezTo>
                        <a:cubicBezTo>
                          <a:pt x="3" y="6"/>
                          <a:pt x="0" y="7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reeform 265"/>
                  <p:cNvSpPr>
                    <a:spLocks/>
                  </p:cNvSpPr>
                  <p:nvPr/>
                </p:nvSpPr>
                <p:spPr bwMode="auto">
                  <a:xfrm>
                    <a:off x="30314901" y="9917113"/>
                    <a:ext cx="42862" cy="131763"/>
                  </a:xfrm>
                  <a:custGeom>
                    <a:avLst/>
                    <a:gdLst>
                      <a:gd name="T0" fmla="*/ 13 w 27"/>
                      <a:gd name="T1" fmla="*/ 0 h 83"/>
                      <a:gd name="T2" fmla="*/ 0 w 27"/>
                      <a:gd name="T3" fmla="*/ 41 h 83"/>
                      <a:gd name="T4" fmla="*/ 13 w 27"/>
                      <a:gd name="T5" fmla="*/ 83 h 83"/>
                      <a:gd name="T6" fmla="*/ 27 w 27"/>
                      <a:gd name="T7" fmla="*/ 83 h 83"/>
                      <a:gd name="T8" fmla="*/ 13 w 27"/>
                      <a:gd name="T9" fmla="*/ 55 h 83"/>
                      <a:gd name="T10" fmla="*/ 27 w 27"/>
                      <a:gd name="T11" fmla="*/ 28 h 83"/>
                      <a:gd name="T12" fmla="*/ 27 w 27"/>
                      <a:gd name="T13" fmla="*/ 55 h 83"/>
                      <a:gd name="T14" fmla="*/ 27 w 27"/>
                      <a:gd name="T15" fmla="*/ 55 h 83"/>
                      <a:gd name="T16" fmla="*/ 27 w 27"/>
                      <a:gd name="T17" fmla="*/ 28 h 83"/>
                      <a:gd name="T18" fmla="*/ 27 w 27"/>
                      <a:gd name="T19" fmla="*/ 14 h 83"/>
                      <a:gd name="T20" fmla="*/ 13 w 27"/>
                      <a:gd name="T21" fmla="*/ 0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83">
                        <a:moveTo>
                          <a:pt x="13" y="0"/>
                        </a:moveTo>
                        <a:lnTo>
                          <a:pt x="0" y="41"/>
                        </a:lnTo>
                        <a:lnTo>
                          <a:pt x="13" y="83"/>
                        </a:lnTo>
                        <a:lnTo>
                          <a:pt x="27" y="83"/>
                        </a:lnTo>
                        <a:lnTo>
                          <a:pt x="13" y="55"/>
                        </a:lnTo>
                        <a:lnTo>
                          <a:pt x="27" y="28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8"/>
                        </a:lnTo>
                        <a:lnTo>
                          <a:pt x="27" y="1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reeform 266"/>
                  <p:cNvSpPr>
                    <a:spLocks/>
                  </p:cNvSpPr>
                  <p:nvPr/>
                </p:nvSpPr>
                <p:spPr bwMode="auto">
                  <a:xfrm>
                    <a:off x="30314901" y="9917113"/>
                    <a:ext cx="42862" cy="131763"/>
                  </a:xfrm>
                  <a:custGeom>
                    <a:avLst/>
                    <a:gdLst>
                      <a:gd name="T0" fmla="*/ 13 w 27"/>
                      <a:gd name="T1" fmla="*/ 0 h 83"/>
                      <a:gd name="T2" fmla="*/ 0 w 27"/>
                      <a:gd name="T3" fmla="*/ 41 h 83"/>
                      <a:gd name="T4" fmla="*/ 13 w 27"/>
                      <a:gd name="T5" fmla="*/ 83 h 83"/>
                      <a:gd name="T6" fmla="*/ 27 w 27"/>
                      <a:gd name="T7" fmla="*/ 83 h 83"/>
                      <a:gd name="T8" fmla="*/ 13 w 27"/>
                      <a:gd name="T9" fmla="*/ 55 h 83"/>
                      <a:gd name="T10" fmla="*/ 27 w 27"/>
                      <a:gd name="T11" fmla="*/ 28 h 83"/>
                      <a:gd name="T12" fmla="*/ 27 w 27"/>
                      <a:gd name="T13" fmla="*/ 55 h 83"/>
                      <a:gd name="T14" fmla="*/ 27 w 27"/>
                      <a:gd name="T15" fmla="*/ 55 h 83"/>
                      <a:gd name="T16" fmla="*/ 27 w 27"/>
                      <a:gd name="T17" fmla="*/ 28 h 83"/>
                      <a:gd name="T18" fmla="*/ 27 w 27"/>
                      <a:gd name="T19" fmla="*/ 14 h 83"/>
                      <a:gd name="T20" fmla="*/ 13 w 27"/>
                      <a:gd name="T21" fmla="*/ 0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83">
                        <a:moveTo>
                          <a:pt x="13" y="0"/>
                        </a:moveTo>
                        <a:lnTo>
                          <a:pt x="0" y="41"/>
                        </a:lnTo>
                        <a:lnTo>
                          <a:pt x="13" y="83"/>
                        </a:lnTo>
                        <a:lnTo>
                          <a:pt x="27" y="83"/>
                        </a:lnTo>
                        <a:lnTo>
                          <a:pt x="13" y="55"/>
                        </a:lnTo>
                        <a:lnTo>
                          <a:pt x="27" y="28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8"/>
                        </a:lnTo>
                        <a:lnTo>
                          <a:pt x="27" y="14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Freeform 267"/>
                  <p:cNvSpPr>
                    <a:spLocks/>
                  </p:cNvSpPr>
                  <p:nvPr/>
                </p:nvSpPr>
                <p:spPr bwMode="auto">
                  <a:xfrm>
                    <a:off x="30635576" y="10091738"/>
                    <a:ext cx="65087" cy="109538"/>
                  </a:xfrm>
                  <a:custGeom>
                    <a:avLst/>
                    <a:gdLst>
                      <a:gd name="T0" fmla="*/ 0 w 41"/>
                      <a:gd name="T1" fmla="*/ 0 h 69"/>
                      <a:gd name="T2" fmla="*/ 0 w 41"/>
                      <a:gd name="T3" fmla="*/ 14 h 69"/>
                      <a:gd name="T4" fmla="*/ 0 w 41"/>
                      <a:gd name="T5" fmla="*/ 41 h 69"/>
                      <a:gd name="T6" fmla="*/ 14 w 41"/>
                      <a:gd name="T7" fmla="*/ 41 h 69"/>
                      <a:gd name="T8" fmla="*/ 14 w 41"/>
                      <a:gd name="T9" fmla="*/ 14 h 69"/>
                      <a:gd name="T10" fmla="*/ 27 w 41"/>
                      <a:gd name="T11" fmla="*/ 41 h 69"/>
                      <a:gd name="T12" fmla="*/ 14 w 41"/>
                      <a:gd name="T13" fmla="*/ 69 h 69"/>
                      <a:gd name="T14" fmla="*/ 14 w 41"/>
                      <a:gd name="T15" fmla="*/ 69 h 69"/>
                      <a:gd name="T16" fmla="*/ 41 w 41"/>
                      <a:gd name="T17" fmla="*/ 41 h 69"/>
                      <a:gd name="T18" fmla="*/ 27 w 41"/>
                      <a:gd name="T19" fmla="*/ 0 h 69"/>
                      <a:gd name="T20" fmla="*/ 0 w 41"/>
                      <a:gd name="T21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69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0" y="41"/>
                        </a:lnTo>
                        <a:lnTo>
                          <a:pt x="14" y="41"/>
                        </a:lnTo>
                        <a:lnTo>
                          <a:pt x="14" y="14"/>
                        </a:lnTo>
                        <a:lnTo>
                          <a:pt x="27" y="41"/>
                        </a:lnTo>
                        <a:lnTo>
                          <a:pt x="14" y="69"/>
                        </a:lnTo>
                        <a:lnTo>
                          <a:pt x="14" y="69"/>
                        </a:lnTo>
                        <a:lnTo>
                          <a:pt x="41" y="41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reeform 268"/>
                  <p:cNvSpPr>
                    <a:spLocks/>
                  </p:cNvSpPr>
                  <p:nvPr/>
                </p:nvSpPr>
                <p:spPr bwMode="auto">
                  <a:xfrm>
                    <a:off x="30421263" y="9283700"/>
                    <a:ext cx="65087" cy="153988"/>
                  </a:xfrm>
                  <a:custGeom>
                    <a:avLst/>
                    <a:gdLst>
                      <a:gd name="T0" fmla="*/ 14 w 41"/>
                      <a:gd name="T1" fmla="*/ 0 h 97"/>
                      <a:gd name="T2" fmla="*/ 0 w 41"/>
                      <a:gd name="T3" fmla="*/ 14 h 97"/>
                      <a:gd name="T4" fmla="*/ 0 w 41"/>
                      <a:gd name="T5" fmla="*/ 97 h 97"/>
                      <a:gd name="T6" fmla="*/ 27 w 41"/>
                      <a:gd name="T7" fmla="*/ 83 h 97"/>
                      <a:gd name="T8" fmla="*/ 41 w 41"/>
                      <a:gd name="T9" fmla="*/ 83 h 97"/>
                      <a:gd name="T10" fmla="*/ 14 w 41"/>
                      <a:gd name="T1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1" h="97">
                        <a:moveTo>
                          <a:pt x="14" y="0"/>
                        </a:moveTo>
                        <a:lnTo>
                          <a:pt x="0" y="14"/>
                        </a:lnTo>
                        <a:lnTo>
                          <a:pt x="0" y="97"/>
                        </a:lnTo>
                        <a:lnTo>
                          <a:pt x="27" y="83"/>
                        </a:lnTo>
                        <a:lnTo>
                          <a:pt x="41" y="83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 269"/>
                  <p:cNvSpPr>
                    <a:spLocks/>
                  </p:cNvSpPr>
                  <p:nvPr/>
                </p:nvSpPr>
                <p:spPr bwMode="auto">
                  <a:xfrm>
                    <a:off x="30486351" y="9305925"/>
                    <a:ext cx="106362" cy="174625"/>
                  </a:xfrm>
                  <a:custGeom>
                    <a:avLst/>
                    <a:gdLst>
                      <a:gd name="T0" fmla="*/ 54 w 67"/>
                      <a:gd name="T1" fmla="*/ 0 h 110"/>
                      <a:gd name="T2" fmla="*/ 0 w 67"/>
                      <a:gd name="T3" fmla="*/ 69 h 110"/>
                      <a:gd name="T4" fmla="*/ 13 w 67"/>
                      <a:gd name="T5" fmla="*/ 69 h 110"/>
                      <a:gd name="T6" fmla="*/ 27 w 67"/>
                      <a:gd name="T7" fmla="*/ 110 h 110"/>
                      <a:gd name="T8" fmla="*/ 67 w 67"/>
                      <a:gd name="T9" fmla="*/ 28 h 110"/>
                      <a:gd name="T10" fmla="*/ 54 w 67"/>
                      <a:gd name="T11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7" h="110">
                        <a:moveTo>
                          <a:pt x="54" y="0"/>
                        </a:moveTo>
                        <a:lnTo>
                          <a:pt x="0" y="69"/>
                        </a:lnTo>
                        <a:lnTo>
                          <a:pt x="13" y="69"/>
                        </a:lnTo>
                        <a:lnTo>
                          <a:pt x="27" y="110"/>
                        </a:lnTo>
                        <a:lnTo>
                          <a:pt x="67" y="28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Group 298"/>
                <p:cNvGrpSpPr>
                  <a:grpSpLocks noChangeAspect="1"/>
                </p:cNvGrpSpPr>
                <p:nvPr/>
              </p:nvGrpSpPr>
              <p:grpSpPr>
                <a:xfrm flipH="1">
                  <a:off x="4895901" y="3300349"/>
                  <a:ext cx="270977" cy="900000"/>
                  <a:chOff x="4410076" y="8913813"/>
                  <a:chExt cx="557212" cy="2073275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43" name="Freeform 270"/>
                  <p:cNvSpPr>
                    <a:spLocks/>
                  </p:cNvSpPr>
                  <p:nvPr/>
                </p:nvSpPr>
                <p:spPr bwMode="auto">
                  <a:xfrm>
                    <a:off x="4560888" y="10834688"/>
                    <a:ext cx="257175" cy="152400"/>
                  </a:xfrm>
                  <a:custGeom>
                    <a:avLst/>
                    <a:gdLst>
                      <a:gd name="T0" fmla="*/ 12 w 12"/>
                      <a:gd name="T1" fmla="*/ 1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2 w 12"/>
                      <a:gd name="T7" fmla="*/ 4 h 7"/>
                      <a:gd name="T8" fmla="*/ 6 w 12"/>
                      <a:gd name="T9" fmla="*/ 1 h 7"/>
                      <a:gd name="T10" fmla="*/ 9 w 12"/>
                      <a:gd name="T11" fmla="*/ 0 h 7"/>
                      <a:gd name="T12" fmla="*/ 12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5"/>
                          <a:pt x="4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4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Freeform 271"/>
                  <p:cNvSpPr>
                    <a:spLocks/>
                  </p:cNvSpPr>
                  <p:nvPr/>
                </p:nvSpPr>
                <p:spPr bwMode="auto">
                  <a:xfrm>
                    <a:off x="4410076" y="10747375"/>
                    <a:ext cx="257175" cy="152400"/>
                  </a:xfrm>
                  <a:custGeom>
                    <a:avLst/>
                    <a:gdLst>
                      <a:gd name="T0" fmla="*/ 12 w 12"/>
                      <a:gd name="T1" fmla="*/ 1 h 7"/>
                      <a:gd name="T2" fmla="*/ 8 w 12"/>
                      <a:gd name="T3" fmla="*/ 3 h 7"/>
                      <a:gd name="T4" fmla="*/ 4 w 12"/>
                      <a:gd name="T5" fmla="*/ 6 h 7"/>
                      <a:gd name="T6" fmla="*/ 1 w 12"/>
                      <a:gd name="T7" fmla="*/ 4 h 7"/>
                      <a:gd name="T8" fmla="*/ 6 w 12"/>
                      <a:gd name="T9" fmla="*/ 2 h 7"/>
                      <a:gd name="T10" fmla="*/ 9 w 12"/>
                      <a:gd name="T11" fmla="*/ 0 h 7"/>
                      <a:gd name="T12" fmla="*/ 12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1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5" y="6"/>
                          <a:pt x="4" y="6"/>
                        </a:cubicBezTo>
                        <a:cubicBezTo>
                          <a:pt x="3" y="7"/>
                          <a:pt x="0" y="5"/>
                          <a:pt x="1" y="4"/>
                        </a:cubicBezTo>
                        <a:cubicBezTo>
                          <a:pt x="2" y="4"/>
                          <a:pt x="6" y="2"/>
                          <a:pt x="6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Freeform 272"/>
                  <p:cNvSpPr>
                    <a:spLocks/>
                  </p:cNvSpPr>
                  <p:nvPr/>
                </p:nvSpPr>
                <p:spPr bwMode="auto">
                  <a:xfrm>
                    <a:off x="4581526" y="9874250"/>
                    <a:ext cx="85725" cy="938213"/>
                  </a:xfrm>
                  <a:custGeom>
                    <a:avLst/>
                    <a:gdLst>
                      <a:gd name="T0" fmla="*/ 0 w 54"/>
                      <a:gd name="T1" fmla="*/ 591 h 591"/>
                      <a:gd name="T2" fmla="*/ 54 w 54"/>
                      <a:gd name="T3" fmla="*/ 564 h 591"/>
                      <a:gd name="T4" fmla="*/ 54 w 54"/>
                      <a:gd name="T5" fmla="*/ 13 h 591"/>
                      <a:gd name="T6" fmla="*/ 0 w 54"/>
                      <a:gd name="T7" fmla="*/ 0 h 591"/>
                      <a:gd name="T8" fmla="*/ 0 w 54"/>
                      <a:gd name="T9" fmla="*/ 591 h 5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91">
                        <a:moveTo>
                          <a:pt x="0" y="591"/>
                        </a:moveTo>
                        <a:lnTo>
                          <a:pt x="54" y="564"/>
                        </a:lnTo>
                        <a:lnTo>
                          <a:pt x="54" y="13"/>
                        </a:lnTo>
                        <a:lnTo>
                          <a:pt x="0" y="0"/>
                        </a:lnTo>
                        <a:lnTo>
                          <a:pt x="0" y="59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Freeform 273"/>
                  <p:cNvSpPr>
                    <a:spLocks/>
                  </p:cNvSpPr>
                  <p:nvPr/>
                </p:nvSpPr>
                <p:spPr bwMode="auto">
                  <a:xfrm>
                    <a:off x="4538663" y="9852025"/>
                    <a:ext cx="42862" cy="960438"/>
                  </a:xfrm>
                  <a:custGeom>
                    <a:avLst/>
                    <a:gdLst>
                      <a:gd name="T0" fmla="*/ 0 w 27"/>
                      <a:gd name="T1" fmla="*/ 0 h 605"/>
                      <a:gd name="T2" fmla="*/ 27 w 27"/>
                      <a:gd name="T3" fmla="*/ 14 h 605"/>
                      <a:gd name="T4" fmla="*/ 27 w 27"/>
                      <a:gd name="T5" fmla="*/ 605 h 605"/>
                      <a:gd name="T6" fmla="*/ 0 w 27"/>
                      <a:gd name="T7" fmla="*/ 591 h 605"/>
                      <a:gd name="T8" fmla="*/ 0 w 27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05">
                        <a:moveTo>
                          <a:pt x="0" y="0"/>
                        </a:moveTo>
                        <a:lnTo>
                          <a:pt x="27" y="14"/>
                        </a:lnTo>
                        <a:lnTo>
                          <a:pt x="27" y="605"/>
                        </a:lnTo>
                        <a:lnTo>
                          <a:pt x="0" y="59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7" name="Freeform 274"/>
                  <p:cNvSpPr>
                    <a:spLocks/>
                  </p:cNvSpPr>
                  <p:nvPr/>
                </p:nvSpPr>
                <p:spPr bwMode="auto">
                  <a:xfrm>
                    <a:off x="4752976" y="10026650"/>
                    <a:ext cx="65087" cy="873125"/>
                  </a:xfrm>
                  <a:custGeom>
                    <a:avLst/>
                    <a:gdLst>
                      <a:gd name="T0" fmla="*/ 0 w 41"/>
                      <a:gd name="T1" fmla="*/ 550 h 550"/>
                      <a:gd name="T2" fmla="*/ 41 w 41"/>
                      <a:gd name="T3" fmla="*/ 523 h 550"/>
                      <a:gd name="T4" fmla="*/ 41 w 41"/>
                      <a:gd name="T5" fmla="*/ 14 h 550"/>
                      <a:gd name="T6" fmla="*/ 0 w 41"/>
                      <a:gd name="T7" fmla="*/ 0 h 550"/>
                      <a:gd name="T8" fmla="*/ 0 w 41"/>
                      <a:gd name="T9" fmla="*/ 550 h 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550">
                        <a:moveTo>
                          <a:pt x="0" y="550"/>
                        </a:moveTo>
                        <a:lnTo>
                          <a:pt x="41" y="523"/>
                        </a:lnTo>
                        <a:lnTo>
                          <a:pt x="41" y="14"/>
                        </a:lnTo>
                        <a:lnTo>
                          <a:pt x="0" y="0"/>
                        </a:lnTo>
                        <a:lnTo>
                          <a:pt x="0" y="55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reeform 275"/>
                  <p:cNvSpPr>
                    <a:spLocks/>
                  </p:cNvSpPr>
                  <p:nvPr/>
                </p:nvSpPr>
                <p:spPr bwMode="auto">
                  <a:xfrm>
                    <a:off x="4689476" y="9939338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0 h 605"/>
                      <a:gd name="T2" fmla="*/ 40 w 40"/>
                      <a:gd name="T3" fmla="*/ 14 h 605"/>
                      <a:gd name="T4" fmla="*/ 40 w 40"/>
                      <a:gd name="T5" fmla="*/ 605 h 605"/>
                      <a:gd name="T6" fmla="*/ 0 w 40"/>
                      <a:gd name="T7" fmla="*/ 578 h 605"/>
                      <a:gd name="T8" fmla="*/ 0 w 40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0"/>
                        </a:moveTo>
                        <a:lnTo>
                          <a:pt x="40" y="14"/>
                        </a:lnTo>
                        <a:lnTo>
                          <a:pt x="40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9" name="Freeform 276"/>
                  <p:cNvSpPr>
                    <a:spLocks/>
                  </p:cNvSpPr>
                  <p:nvPr/>
                </p:nvSpPr>
                <p:spPr bwMode="auto">
                  <a:xfrm>
                    <a:off x="4860926" y="10113963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0 h 96"/>
                      <a:gd name="T2" fmla="*/ 0 w 27"/>
                      <a:gd name="T3" fmla="*/ 27 h 96"/>
                      <a:gd name="T4" fmla="*/ 0 w 27"/>
                      <a:gd name="T5" fmla="*/ 55 h 96"/>
                      <a:gd name="T6" fmla="*/ 13 w 27"/>
                      <a:gd name="T7" fmla="*/ 55 h 96"/>
                      <a:gd name="T8" fmla="*/ 13 w 27"/>
                      <a:gd name="T9" fmla="*/ 27 h 96"/>
                      <a:gd name="T10" fmla="*/ 13 w 27"/>
                      <a:gd name="T11" fmla="*/ 55 h 96"/>
                      <a:gd name="T12" fmla="*/ 13 w 27"/>
                      <a:gd name="T13" fmla="*/ 96 h 96"/>
                      <a:gd name="T14" fmla="*/ 13 w 27"/>
                      <a:gd name="T15" fmla="*/ 96 h 96"/>
                      <a:gd name="T16" fmla="*/ 27 w 27"/>
                      <a:gd name="T17" fmla="*/ 55 h 96"/>
                      <a:gd name="T18" fmla="*/ 27 w 27"/>
                      <a:gd name="T19" fmla="*/ 0 h 96"/>
                      <a:gd name="T20" fmla="*/ 0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0" y="55"/>
                        </a:lnTo>
                        <a:lnTo>
                          <a:pt x="13" y="55"/>
                        </a:lnTo>
                        <a:lnTo>
                          <a:pt x="13" y="27"/>
                        </a:lnTo>
                        <a:lnTo>
                          <a:pt x="13" y="55"/>
                        </a:lnTo>
                        <a:lnTo>
                          <a:pt x="13" y="96"/>
                        </a:lnTo>
                        <a:lnTo>
                          <a:pt x="13" y="96"/>
                        </a:lnTo>
                        <a:lnTo>
                          <a:pt x="27" y="55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Freeform 277"/>
                  <p:cNvSpPr>
                    <a:spLocks/>
                  </p:cNvSpPr>
                  <p:nvPr/>
                </p:nvSpPr>
                <p:spPr bwMode="auto">
                  <a:xfrm>
                    <a:off x="4860926" y="10091738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0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 278"/>
                  <p:cNvSpPr>
                    <a:spLocks/>
                  </p:cNvSpPr>
                  <p:nvPr/>
                </p:nvSpPr>
                <p:spPr bwMode="auto">
                  <a:xfrm>
                    <a:off x="4452938" y="9894888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14 h 97"/>
                      <a:gd name="T2" fmla="*/ 0 w 27"/>
                      <a:gd name="T3" fmla="*/ 69 h 97"/>
                      <a:gd name="T4" fmla="*/ 14 w 27"/>
                      <a:gd name="T5" fmla="*/ 97 h 97"/>
                      <a:gd name="T6" fmla="*/ 14 w 27"/>
                      <a:gd name="T7" fmla="*/ 97 h 97"/>
                      <a:gd name="T8" fmla="*/ 14 w 27"/>
                      <a:gd name="T9" fmla="*/ 69 h 97"/>
                      <a:gd name="T10" fmla="*/ 14 w 27"/>
                      <a:gd name="T11" fmla="*/ 42 h 97"/>
                      <a:gd name="T12" fmla="*/ 14 w 27"/>
                      <a:gd name="T13" fmla="*/ 69 h 97"/>
                      <a:gd name="T14" fmla="*/ 27 w 27"/>
                      <a:gd name="T15" fmla="*/ 69 h 97"/>
                      <a:gd name="T16" fmla="*/ 27 w 27"/>
                      <a:gd name="T17" fmla="*/ 42 h 97"/>
                      <a:gd name="T18" fmla="*/ 27 w 27"/>
                      <a:gd name="T19" fmla="*/ 0 h 97"/>
                      <a:gd name="T20" fmla="*/ 0 w 27"/>
                      <a:gd name="T21" fmla="*/ 1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14"/>
                        </a:moveTo>
                        <a:lnTo>
                          <a:pt x="0" y="69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14" y="69"/>
                        </a:lnTo>
                        <a:lnTo>
                          <a:pt x="14" y="42"/>
                        </a:lnTo>
                        <a:lnTo>
                          <a:pt x="14" y="69"/>
                        </a:lnTo>
                        <a:lnTo>
                          <a:pt x="27" y="69"/>
                        </a:lnTo>
                        <a:lnTo>
                          <a:pt x="27" y="42"/>
                        </a:lnTo>
                        <a:lnTo>
                          <a:pt x="2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reeform 279"/>
                  <p:cNvSpPr>
                    <a:spLocks/>
                  </p:cNvSpPr>
                  <p:nvPr/>
                </p:nvSpPr>
                <p:spPr bwMode="auto">
                  <a:xfrm>
                    <a:off x="4452938" y="9894888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14 h 97"/>
                      <a:gd name="T2" fmla="*/ 0 w 27"/>
                      <a:gd name="T3" fmla="*/ 69 h 97"/>
                      <a:gd name="T4" fmla="*/ 14 w 27"/>
                      <a:gd name="T5" fmla="*/ 97 h 97"/>
                      <a:gd name="T6" fmla="*/ 14 w 27"/>
                      <a:gd name="T7" fmla="*/ 97 h 97"/>
                      <a:gd name="T8" fmla="*/ 14 w 27"/>
                      <a:gd name="T9" fmla="*/ 69 h 97"/>
                      <a:gd name="T10" fmla="*/ 14 w 27"/>
                      <a:gd name="T11" fmla="*/ 42 h 97"/>
                      <a:gd name="T12" fmla="*/ 14 w 27"/>
                      <a:gd name="T13" fmla="*/ 69 h 97"/>
                      <a:gd name="T14" fmla="*/ 27 w 27"/>
                      <a:gd name="T15" fmla="*/ 69 h 97"/>
                      <a:gd name="T16" fmla="*/ 27 w 27"/>
                      <a:gd name="T17" fmla="*/ 42 h 97"/>
                      <a:gd name="T18" fmla="*/ 27 w 27"/>
                      <a:gd name="T19" fmla="*/ 0 h 97"/>
                      <a:gd name="T20" fmla="*/ 0 w 27"/>
                      <a:gd name="T21" fmla="*/ 1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14"/>
                        </a:moveTo>
                        <a:lnTo>
                          <a:pt x="0" y="69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14" y="69"/>
                        </a:lnTo>
                        <a:lnTo>
                          <a:pt x="14" y="42"/>
                        </a:lnTo>
                        <a:lnTo>
                          <a:pt x="14" y="69"/>
                        </a:lnTo>
                        <a:lnTo>
                          <a:pt x="27" y="69"/>
                        </a:lnTo>
                        <a:lnTo>
                          <a:pt x="27" y="42"/>
                        </a:lnTo>
                        <a:lnTo>
                          <a:pt x="27" y="0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Freeform 280"/>
                  <p:cNvSpPr>
                    <a:spLocks/>
                  </p:cNvSpPr>
                  <p:nvPr/>
                </p:nvSpPr>
                <p:spPr bwMode="auto">
                  <a:xfrm>
                    <a:off x="4452938" y="9894888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0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reeform 281"/>
                  <p:cNvSpPr>
                    <a:spLocks/>
                  </p:cNvSpPr>
                  <p:nvPr/>
                </p:nvSpPr>
                <p:spPr bwMode="auto">
                  <a:xfrm>
                    <a:off x="4452938" y="9263063"/>
                    <a:ext cx="214312" cy="741363"/>
                  </a:xfrm>
                  <a:custGeom>
                    <a:avLst/>
                    <a:gdLst>
                      <a:gd name="T0" fmla="*/ 10 w 10"/>
                      <a:gd name="T1" fmla="*/ 34 h 34"/>
                      <a:gd name="T2" fmla="*/ 10 w 10"/>
                      <a:gd name="T3" fmla="*/ 1 h 34"/>
                      <a:gd name="T4" fmla="*/ 7 w 10"/>
                      <a:gd name="T5" fmla="*/ 1 h 34"/>
                      <a:gd name="T6" fmla="*/ 0 w 10"/>
                      <a:gd name="T7" fmla="*/ 29 h 34"/>
                      <a:gd name="T8" fmla="*/ 2 w 10"/>
                      <a:gd name="T9" fmla="*/ 30 h 34"/>
                      <a:gd name="T10" fmla="*/ 3 w 10"/>
                      <a:gd name="T11" fmla="*/ 13 h 34"/>
                      <a:gd name="T12" fmla="*/ 3 w 10"/>
                      <a:gd name="T13" fmla="*/ 30 h 34"/>
                      <a:gd name="T14" fmla="*/ 10 w 10"/>
                      <a:gd name="T15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4">
                        <a:moveTo>
                          <a:pt x="10" y="34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4" y="2"/>
                          <a:pt x="0" y="1"/>
                          <a:pt x="0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3" y="13"/>
                          <a:pt x="3" y="13"/>
                        </a:cubicBezTo>
                        <a:cubicBezTo>
                          <a:pt x="3" y="13"/>
                          <a:pt x="4" y="12"/>
                          <a:pt x="3" y="30"/>
                        </a:cubicBezTo>
                        <a:lnTo>
                          <a:pt x="10" y="34"/>
                        </a:lnTo>
                        <a:close/>
                      </a:path>
                    </a:pathLst>
                  </a:custGeom>
                  <a:solidFill>
                    <a:srgbClr val="9387C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reeform 283"/>
                  <p:cNvSpPr>
                    <a:spLocks/>
                  </p:cNvSpPr>
                  <p:nvPr/>
                </p:nvSpPr>
                <p:spPr bwMode="auto">
                  <a:xfrm>
                    <a:off x="4667250" y="9283700"/>
                    <a:ext cx="257175" cy="852488"/>
                  </a:xfrm>
                  <a:custGeom>
                    <a:avLst/>
                    <a:gdLst>
                      <a:gd name="T0" fmla="*/ 0 w 12"/>
                      <a:gd name="T1" fmla="*/ 33 h 39"/>
                      <a:gd name="T2" fmla="*/ 8 w 12"/>
                      <a:gd name="T3" fmla="*/ 37 h 39"/>
                      <a:gd name="T4" fmla="*/ 7 w 12"/>
                      <a:gd name="T5" fmla="*/ 16 h 39"/>
                      <a:gd name="T6" fmla="*/ 9 w 12"/>
                      <a:gd name="T7" fmla="*/ 37 h 39"/>
                      <a:gd name="T8" fmla="*/ 11 w 12"/>
                      <a:gd name="T9" fmla="*/ 39 h 39"/>
                      <a:gd name="T10" fmla="*/ 0 w 12"/>
                      <a:gd name="T11" fmla="*/ 0 h 39"/>
                      <a:gd name="T12" fmla="*/ 0 w 12"/>
                      <a:gd name="T13" fmla="*/ 33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39">
                        <a:moveTo>
                          <a:pt x="0" y="33"/>
                        </a:move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6" y="17"/>
                          <a:pt x="7" y="16"/>
                          <a:pt x="7" y="16"/>
                        </a:cubicBezTo>
                        <a:cubicBezTo>
                          <a:pt x="9" y="18"/>
                          <a:pt x="9" y="37"/>
                          <a:pt x="9" y="37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2" y="15"/>
                          <a:pt x="12" y="3"/>
                          <a:pt x="0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827B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 284"/>
                  <p:cNvSpPr>
                    <a:spLocks/>
                  </p:cNvSpPr>
                  <p:nvPr/>
                </p:nvSpPr>
                <p:spPr bwMode="auto">
                  <a:xfrm>
                    <a:off x="4603750" y="9153525"/>
                    <a:ext cx="171450" cy="239713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1 w 8"/>
                      <a:gd name="T3" fmla="*/ 6 h 11"/>
                      <a:gd name="T4" fmla="*/ 2 w 8"/>
                      <a:gd name="T5" fmla="*/ 10 h 11"/>
                      <a:gd name="T6" fmla="*/ 7 w 8"/>
                      <a:gd name="T7" fmla="*/ 7 h 11"/>
                      <a:gd name="T8" fmla="*/ 6 w 8"/>
                      <a:gd name="T9" fmla="*/ 1 h 11"/>
                      <a:gd name="T10" fmla="*/ 1 w 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6"/>
                        </a:cubicBezTo>
                        <a:cubicBezTo>
                          <a:pt x="0" y="7"/>
                          <a:pt x="2" y="10"/>
                          <a:pt x="2" y="10"/>
                        </a:cubicBezTo>
                        <a:cubicBezTo>
                          <a:pt x="5" y="11"/>
                          <a:pt x="8" y="9"/>
                          <a:pt x="7" y="7"/>
                        </a:cubicBezTo>
                        <a:cubicBezTo>
                          <a:pt x="6" y="5"/>
                          <a:pt x="6" y="1"/>
                          <a:pt x="6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reeform 285"/>
                  <p:cNvSpPr>
                    <a:spLocks/>
                  </p:cNvSpPr>
                  <p:nvPr/>
                </p:nvSpPr>
                <p:spPr bwMode="auto">
                  <a:xfrm>
                    <a:off x="4560888" y="8956675"/>
                    <a:ext cx="320675" cy="327025"/>
                  </a:xfrm>
                  <a:custGeom>
                    <a:avLst/>
                    <a:gdLst>
                      <a:gd name="T0" fmla="*/ 2 w 15"/>
                      <a:gd name="T1" fmla="*/ 2 h 15"/>
                      <a:gd name="T2" fmla="*/ 2 w 15"/>
                      <a:gd name="T3" fmla="*/ 5 h 15"/>
                      <a:gd name="T4" fmla="*/ 0 w 15"/>
                      <a:gd name="T5" fmla="*/ 9 h 15"/>
                      <a:gd name="T6" fmla="*/ 2 w 15"/>
                      <a:gd name="T7" fmla="*/ 9 h 15"/>
                      <a:gd name="T8" fmla="*/ 2 w 15"/>
                      <a:gd name="T9" fmla="*/ 13 h 15"/>
                      <a:gd name="T10" fmla="*/ 11 w 15"/>
                      <a:gd name="T11" fmla="*/ 8 h 15"/>
                      <a:gd name="T12" fmla="*/ 2 w 15"/>
                      <a:gd name="T13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5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5"/>
                        </a:cubicBezTo>
                        <a:cubicBezTo>
                          <a:pt x="2" y="7"/>
                          <a:pt x="0" y="8"/>
                          <a:pt x="0" y="9"/>
                        </a:cubicBezTo>
                        <a:cubicBezTo>
                          <a:pt x="0" y="10"/>
                          <a:pt x="2" y="8"/>
                          <a:pt x="2" y="9"/>
                        </a:cubicBezTo>
                        <a:cubicBezTo>
                          <a:pt x="2" y="10"/>
                          <a:pt x="2" y="12"/>
                          <a:pt x="2" y="13"/>
                        </a:cubicBezTo>
                        <a:cubicBezTo>
                          <a:pt x="2" y="14"/>
                          <a:pt x="8" y="15"/>
                          <a:pt x="11" y="8"/>
                        </a:cubicBezTo>
                        <a:cubicBezTo>
                          <a:pt x="15" y="2"/>
                          <a:pt x="1" y="0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 286"/>
                  <p:cNvSpPr>
                    <a:spLocks/>
                  </p:cNvSpPr>
                  <p:nvPr/>
                </p:nvSpPr>
                <p:spPr bwMode="auto">
                  <a:xfrm>
                    <a:off x="4560888" y="8913813"/>
                    <a:ext cx="406400" cy="282575"/>
                  </a:xfrm>
                  <a:custGeom>
                    <a:avLst/>
                    <a:gdLst>
                      <a:gd name="T0" fmla="*/ 9 w 19"/>
                      <a:gd name="T1" fmla="*/ 13 h 13"/>
                      <a:gd name="T2" fmla="*/ 10 w 19"/>
                      <a:gd name="T3" fmla="*/ 10 h 13"/>
                      <a:gd name="T4" fmla="*/ 8 w 19"/>
                      <a:gd name="T5" fmla="*/ 10 h 13"/>
                      <a:gd name="T6" fmla="*/ 2 w 19"/>
                      <a:gd name="T7" fmla="*/ 6 h 13"/>
                      <a:gd name="T8" fmla="*/ 1 w 19"/>
                      <a:gd name="T9" fmla="*/ 4 h 13"/>
                      <a:gd name="T10" fmla="*/ 9 w 19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13">
                        <a:moveTo>
                          <a:pt x="9" y="13"/>
                        </a:moveTo>
                        <a:cubicBezTo>
                          <a:pt x="9" y="13"/>
                          <a:pt x="11" y="10"/>
                          <a:pt x="10" y="10"/>
                        </a:cubicBezTo>
                        <a:cubicBezTo>
                          <a:pt x="9" y="10"/>
                          <a:pt x="8" y="10"/>
                          <a:pt x="8" y="10"/>
                        </a:cubicBezTo>
                        <a:cubicBezTo>
                          <a:pt x="7" y="6"/>
                          <a:pt x="2" y="6"/>
                          <a:pt x="2" y="6"/>
                        </a:cubicBezTo>
                        <a:cubicBezTo>
                          <a:pt x="0" y="5"/>
                          <a:pt x="1" y="4"/>
                          <a:pt x="1" y="4"/>
                        </a:cubicBezTo>
                        <a:cubicBezTo>
                          <a:pt x="1" y="0"/>
                          <a:pt x="19" y="3"/>
                          <a:pt x="9" y="13"/>
                        </a:cubicBezTo>
                        <a:close/>
                      </a:path>
                    </a:pathLst>
                  </a:custGeom>
                  <a:solidFill>
                    <a:srgbClr val="442E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 287"/>
                  <p:cNvSpPr>
                    <a:spLocks/>
                  </p:cNvSpPr>
                  <p:nvPr/>
                </p:nvSpPr>
                <p:spPr bwMode="auto">
                  <a:xfrm>
                    <a:off x="4603750" y="9393238"/>
                    <a:ext cx="149225" cy="152400"/>
                  </a:xfrm>
                  <a:custGeom>
                    <a:avLst/>
                    <a:gdLst>
                      <a:gd name="T0" fmla="*/ 0 w 94"/>
                      <a:gd name="T1" fmla="*/ 41 h 96"/>
                      <a:gd name="T2" fmla="*/ 27 w 94"/>
                      <a:gd name="T3" fmla="*/ 0 h 96"/>
                      <a:gd name="T4" fmla="*/ 94 w 94"/>
                      <a:gd name="T5" fmla="*/ 0 h 96"/>
                      <a:gd name="T6" fmla="*/ 81 w 94"/>
                      <a:gd name="T7" fmla="*/ 96 h 96"/>
                      <a:gd name="T8" fmla="*/ 27 w 94"/>
                      <a:gd name="T9" fmla="*/ 96 h 96"/>
                      <a:gd name="T10" fmla="*/ 0 w 94"/>
                      <a:gd name="T11" fmla="*/ 4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4" h="96">
                        <a:moveTo>
                          <a:pt x="0" y="41"/>
                        </a:moveTo>
                        <a:lnTo>
                          <a:pt x="27" y="0"/>
                        </a:lnTo>
                        <a:lnTo>
                          <a:pt x="94" y="0"/>
                        </a:lnTo>
                        <a:lnTo>
                          <a:pt x="81" y="96"/>
                        </a:lnTo>
                        <a:lnTo>
                          <a:pt x="27" y="96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Freeform 288"/>
                  <p:cNvSpPr>
                    <a:spLocks/>
                  </p:cNvSpPr>
                  <p:nvPr/>
                </p:nvSpPr>
                <p:spPr bwMode="auto">
                  <a:xfrm>
                    <a:off x="4603750" y="9263063"/>
                    <a:ext cx="63500" cy="174625"/>
                  </a:xfrm>
                  <a:custGeom>
                    <a:avLst/>
                    <a:gdLst>
                      <a:gd name="T0" fmla="*/ 13 w 40"/>
                      <a:gd name="T1" fmla="*/ 0 h 110"/>
                      <a:gd name="T2" fmla="*/ 40 w 40"/>
                      <a:gd name="T3" fmla="*/ 68 h 110"/>
                      <a:gd name="T4" fmla="*/ 13 w 40"/>
                      <a:gd name="T5" fmla="*/ 110 h 110"/>
                      <a:gd name="T6" fmla="*/ 0 w 40"/>
                      <a:gd name="T7" fmla="*/ 13 h 110"/>
                      <a:gd name="T8" fmla="*/ 13 w 40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110">
                        <a:moveTo>
                          <a:pt x="13" y="0"/>
                        </a:moveTo>
                        <a:lnTo>
                          <a:pt x="40" y="68"/>
                        </a:lnTo>
                        <a:lnTo>
                          <a:pt x="13" y="110"/>
                        </a:lnTo>
                        <a:lnTo>
                          <a:pt x="0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Freeform 289"/>
                  <p:cNvSpPr>
                    <a:spLocks/>
                  </p:cNvSpPr>
                  <p:nvPr/>
                </p:nvSpPr>
                <p:spPr bwMode="auto">
                  <a:xfrm>
                    <a:off x="4667250" y="9305925"/>
                    <a:ext cx="107950" cy="152400"/>
                  </a:xfrm>
                  <a:custGeom>
                    <a:avLst/>
                    <a:gdLst>
                      <a:gd name="T0" fmla="*/ 0 w 68"/>
                      <a:gd name="T1" fmla="*/ 41 h 96"/>
                      <a:gd name="T2" fmla="*/ 54 w 68"/>
                      <a:gd name="T3" fmla="*/ 0 h 96"/>
                      <a:gd name="T4" fmla="*/ 68 w 68"/>
                      <a:gd name="T5" fmla="*/ 14 h 96"/>
                      <a:gd name="T6" fmla="*/ 41 w 68"/>
                      <a:gd name="T7" fmla="*/ 96 h 96"/>
                      <a:gd name="T8" fmla="*/ 0 w 68"/>
                      <a:gd name="T9" fmla="*/ 4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96">
                        <a:moveTo>
                          <a:pt x="0" y="41"/>
                        </a:moveTo>
                        <a:lnTo>
                          <a:pt x="54" y="0"/>
                        </a:lnTo>
                        <a:lnTo>
                          <a:pt x="68" y="14"/>
                        </a:lnTo>
                        <a:lnTo>
                          <a:pt x="41" y="96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Freeform 290"/>
                  <p:cNvSpPr>
                    <a:spLocks/>
                  </p:cNvSpPr>
                  <p:nvPr/>
                </p:nvSpPr>
                <p:spPr bwMode="auto">
                  <a:xfrm>
                    <a:off x="4646613" y="9371013"/>
                    <a:ext cx="63500" cy="261938"/>
                  </a:xfrm>
                  <a:custGeom>
                    <a:avLst/>
                    <a:gdLst>
                      <a:gd name="T0" fmla="*/ 13 w 40"/>
                      <a:gd name="T1" fmla="*/ 0 h 165"/>
                      <a:gd name="T2" fmla="*/ 0 w 40"/>
                      <a:gd name="T3" fmla="*/ 28 h 165"/>
                      <a:gd name="T4" fmla="*/ 13 w 40"/>
                      <a:gd name="T5" fmla="*/ 42 h 165"/>
                      <a:gd name="T6" fmla="*/ 0 w 40"/>
                      <a:gd name="T7" fmla="*/ 124 h 165"/>
                      <a:gd name="T8" fmla="*/ 13 w 40"/>
                      <a:gd name="T9" fmla="*/ 165 h 165"/>
                      <a:gd name="T10" fmla="*/ 40 w 40"/>
                      <a:gd name="T11" fmla="*/ 110 h 165"/>
                      <a:gd name="T12" fmla="*/ 27 w 40"/>
                      <a:gd name="T13" fmla="*/ 42 h 165"/>
                      <a:gd name="T14" fmla="*/ 40 w 40"/>
                      <a:gd name="T15" fmla="*/ 28 h 165"/>
                      <a:gd name="T16" fmla="*/ 13 w 40"/>
                      <a:gd name="T17" fmla="*/ 0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" h="165">
                        <a:moveTo>
                          <a:pt x="13" y="0"/>
                        </a:moveTo>
                        <a:lnTo>
                          <a:pt x="0" y="28"/>
                        </a:lnTo>
                        <a:lnTo>
                          <a:pt x="13" y="42"/>
                        </a:lnTo>
                        <a:lnTo>
                          <a:pt x="0" y="124"/>
                        </a:lnTo>
                        <a:lnTo>
                          <a:pt x="13" y="165"/>
                        </a:lnTo>
                        <a:lnTo>
                          <a:pt x="40" y="110"/>
                        </a:lnTo>
                        <a:lnTo>
                          <a:pt x="27" y="42"/>
                        </a:lnTo>
                        <a:lnTo>
                          <a:pt x="40" y="2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7680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Freeform 291"/>
                  <p:cNvSpPr>
                    <a:spLocks/>
                  </p:cNvSpPr>
                  <p:nvPr/>
                </p:nvSpPr>
                <p:spPr bwMode="auto">
                  <a:xfrm>
                    <a:off x="4538663" y="9283700"/>
                    <a:ext cx="128587" cy="349250"/>
                  </a:xfrm>
                  <a:custGeom>
                    <a:avLst/>
                    <a:gdLst>
                      <a:gd name="T0" fmla="*/ 3 w 6"/>
                      <a:gd name="T1" fmla="*/ 0 h 16"/>
                      <a:gd name="T2" fmla="*/ 6 w 6"/>
                      <a:gd name="T3" fmla="*/ 16 h 16"/>
                      <a:gd name="T4" fmla="*/ 1 w 6"/>
                      <a:gd name="T5" fmla="*/ 6 h 16"/>
                      <a:gd name="T6" fmla="*/ 3 w 6"/>
                      <a:gd name="T7" fmla="*/ 4 h 16"/>
                      <a:gd name="T8" fmla="*/ 1 w 6"/>
                      <a:gd name="T9" fmla="*/ 3 h 16"/>
                      <a:gd name="T10" fmla="*/ 3 w 6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6">
                        <a:moveTo>
                          <a:pt x="3" y="0"/>
                        </a:move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6" y="16"/>
                          <a:pt x="1" y="6"/>
                          <a:pt x="1" y="6"/>
                        </a:cubicBezTo>
                        <a:cubicBezTo>
                          <a:pt x="1" y="4"/>
                          <a:pt x="3" y="4"/>
                          <a:pt x="3" y="4"/>
                        </a:cubicBezTo>
                        <a:cubicBezTo>
                          <a:pt x="3" y="4"/>
                          <a:pt x="0" y="3"/>
                          <a:pt x="1" y="3"/>
                        </a:cubicBezTo>
                        <a:cubicBezTo>
                          <a:pt x="1" y="1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827B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 292"/>
                  <p:cNvSpPr>
                    <a:spLocks/>
                  </p:cNvSpPr>
                  <p:nvPr/>
                </p:nvSpPr>
                <p:spPr bwMode="auto">
                  <a:xfrm>
                    <a:off x="4667250" y="9328150"/>
                    <a:ext cx="150812" cy="304800"/>
                  </a:xfrm>
                  <a:custGeom>
                    <a:avLst/>
                    <a:gdLst>
                      <a:gd name="T0" fmla="*/ 5 w 7"/>
                      <a:gd name="T1" fmla="*/ 0 h 14"/>
                      <a:gd name="T2" fmla="*/ 0 w 7"/>
                      <a:gd name="T3" fmla="*/ 14 h 14"/>
                      <a:gd name="T4" fmla="*/ 6 w 7"/>
                      <a:gd name="T5" fmla="*/ 7 h 14"/>
                      <a:gd name="T6" fmla="*/ 4 w 7"/>
                      <a:gd name="T7" fmla="*/ 4 h 14"/>
                      <a:gd name="T8" fmla="*/ 6 w 7"/>
                      <a:gd name="T9" fmla="*/ 4 h 14"/>
                      <a:gd name="T10" fmla="*/ 5 w 7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4">
                        <a:moveTo>
                          <a:pt x="5" y="0"/>
                        </a:move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6" y="7"/>
                          <a:pt x="6" y="7"/>
                        </a:cubicBezTo>
                        <a:cubicBezTo>
                          <a:pt x="6" y="6"/>
                          <a:pt x="4" y="4"/>
                          <a:pt x="4" y="4"/>
                        </a:cubicBezTo>
                        <a:cubicBezTo>
                          <a:pt x="4" y="4"/>
                          <a:pt x="6" y="4"/>
                          <a:pt x="6" y="4"/>
                        </a:cubicBezTo>
                        <a:cubicBezTo>
                          <a:pt x="7" y="3"/>
                          <a:pt x="5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9387C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" name="Group 299"/>
                <p:cNvGrpSpPr>
                  <a:grpSpLocks noChangeAspect="1"/>
                </p:cNvGrpSpPr>
                <p:nvPr/>
              </p:nvGrpSpPr>
              <p:grpSpPr>
                <a:xfrm>
                  <a:off x="4557421" y="3555111"/>
                  <a:ext cx="240745" cy="878049"/>
                  <a:chOff x="16324263" y="8782050"/>
                  <a:chExt cx="598487" cy="2182813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21" name="Freeform 385"/>
                  <p:cNvSpPr>
                    <a:spLocks/>
                  </p:cNvSpPr>
                  <p:nvPr/>
                </p:nvSpPr>
                <p:spPr bwMode="auto">
                  <a:xfrm>
                    <a:off x="16495713" y="10812463"/>
                    <a:ext cx="257175" cy="152400"/>
                  </a:xfrm>
                  <a:custGeom>
                    <a:avLst/>
                    <a:gdLst>
                      <a:gd name="T0" fmla="*/ 0 w 12"/>
                      <a:gd name="T1" fmla="*/ 0 h 7"/>
                      <a:gd name="T2" fmla="*/ 3 w 12"/>
                      <a:gd name="T3" fmla="*/ 3 h 7"/>
                      <a:gd name="T4" fmla="*/ 8 w 12"/>
                      <a:gd name="T5" fmla="*/ 6 h 7"/>
                      <a:gd name="T6" fmla="*/ 10 w 12"/>
                      <a:gd name="T7" fmla="*/ 4 h 7"/>
                      <a:gd name="T8" fmla="*/ 6 w 12"/>
                      <a:gd name="T9" fmla="*/ 1 h 7"/>
                      <a:gd name="T10" fmla="*/ 3 w 12"/>
                      <a:gd name="T11" fmla="*/ 0 h 7"/>
                      <a:gd name="T12" fmla="*/ 0 w 12"/>
                      <a:gd name="T1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0" y="0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7" y="5"/>
                          <a:pt x="8" y="6"/>
                        </a:cubicBezTo>
                        <a:cubicBezTo>
                          <a:pt x="9" y="7"/>
                          <a:pt x="12" y="5"/>
                          <a:pt x="10" y="4"/>
                        </a:cubicBezTo>
                        <a:cubicBezTo>
                          <a:pt x="9" y="3"/>
                          <a:pt x="6" y="1"/>
                          <a:pt x="6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Freeform 386"/>
                  <p:cNvSpPr>
                    <a:spLocks/>
                  </p:cNvSpPr>
                  <p:nvPr/>
                </p:nvSpPr>
                <p:spPr bwMode="auto">
                  <a:xfrm>
                    <a:off x="16644938" y="10725150"/>
                    <a:ext cx="277812" cy="152400"/>
                  </a:xfrm>
                  <a:custGeom>
                    <a:avLst/>
                    <a:gdLst>
                      <a:gd name="T0" fmla="*/ 0 w 13"/>
                      <a:gd name="T1" fmla="*/ 0 h 7"/>
                      <a:gd name="T2" fmla="*/ 4 w 13"/>
                      <a:gd name="T3" fmla="*/ 3 h 7"/>
                      <a:gd name="T4" fmla="*/ 8 w 13"/>
                      <a:gd name="T5" fmla="*/ 6 h 7"/>
                      <a:gd name="T6" fmla="*/ 11 w 13"/>
                      <a:gd name="T7" fmla="*/ 4 h 7"/>
                      <a:gd name="T8" fmla="*/ 7 w 13"/>
                      <a:gd name="T9" fmla="*/ 1 h 7"/>
                      <a:gd name="T10" fmla="*/ 3 w 13"/>
                      <a:gd name="T11" fmla="*/ 0 h 7"/>
                      <a:gd name="T12" fmla="*/ 0 w 13"/>
                      <a:gd name="T1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0" y="0"/>
                        </a:move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7" y="5"/>
                          <a:pt x="8" y="6"/>
                        </a:cubicBezTo>
                        <a:cubicBezTo>
                          <a:pt x="10" y="7"/>
                          <a:pt x="13" y="5"/>
                          <a:pt x="11" y="4"/>
                        </a:cubicBezTo>
                        <a:cubicBezTo>
                          <a:pt x="10" y="3"/>
                          <a:pt x="7" y="1"/>
                          <a:pt x="7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" name="Freeform 387"/>
                  <p:cNvSpPr>
                    <a:spLocks/>
                  </p:cNvSpPr>
                  <p:nvPr/>
                </p:nvSpPr>
                <p:spPr bwMode="auto">
                  <a:xfrm>
                    <a:off x="16644938" y="9807575"/>
                    <a:ext cx="85725" cy="982663"/>
                  </a:xfrm>
                  <a:custGeom>
                    <a:avLst/>
                    <a:gdLst>
                      <a:gd name="T0" fmla="*/ 54 w 54"/>
                      <a:gd name="T1" fmla="*/ 619 h 619"/>
                      <a:gd name="T2" fmla="*/ 0 w 54"/>
                      <a:gd name="T3" fmla="*/ 578 h 619"/>
                      <a:gd name="T4" fmla="*/ 0 w 54"/>
                      <a:gd name="T5" fmla="*/ 14 h 619"/>
                      <a:gd name="T6" fmla="*/ 54 w 54"/>
                      <a:gd name="T7" fmla="*/ 0 h 619"/>
                      <a:gd name="T8" fmla="*/ 54 w 54"/>
                      <a:gd name="T9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619">
                        <a:moveTo>
                          <a:pt x="54" y="619"/>
                        </a:moveTo>
                        <a:lnTo>
                          <a:pt x="0" y="578"/>
                        </a:lnTo>
                        <a:lnTo>
                          <a:pt x="0" y="14"/>
                        </a:lnTo>
                        <a:lnTo>
                          <a:pt x="54" y="0"/>
                        </a:lnTo>
                        <a:lnTo>
                          <a:pt x="54" y="619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reeform 388"/>
                  <p:cNvSpPr>
                    <a:spLocks/>
                  </p:cNvSpPr>
                  <p:nvPr/>
                </p:nvSpPr>
                <p:spPr bwMode="auto">
                  <a:xfrm>
                    <a:off x="16730663" y="9786938"/>
                    <a:ext cx="65087" cy="1003300"/>
                  </a:xfrm>
                  <a:custGeom>
                    <a:avLst/>
                    <a:gdLst>
                      <a:gd name="T0" fmla="*/ 41 w 41"/>
                      <a:gd name="T1" fmla="*/ 0 h 632"/>
                      <a:gd name="T2" fmla="*/ 0 w 41"/>
                      <a:gd name="T3" fmla="*/ 13 h 632"/>
                      <a:gd name="T4" fmla="*/ 0 w 41"/>
                      <a:gd name="T5" fmla="*/ 632 h 632"/>
                      <a:gd name="T6" fmla="*/ 41 w 41"/>
                      <a:gd name="T7" fmla="*/ 605 h 632"/>
                      <a:gd name="T8" fmla="*/ 41 w 41"/>
                      <a:gd name="T9" fmla="*/ 0 h 6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32">
                        <a:moveTo>
                          <a:pt x="41" y="0"/>
                        </a:moveTo>
                        <a:lnTo>
                          <a:pt x="0" y="13"/>
                        </a:lnTo>
                        <a:lnTo>
                          <a:pt x="0" y="632"/>
                        </a:lnTo>
                        <a:lnTo>
                          <a:pt x="41" y="605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 389"/>
                  <p:cNvSpPr>
                    <a:spLocks/>
                  </p:cNvSpPr>
                  <p:nvPr/>
                </p:nvSpPr>
                <p:spPr bwMode="auto">
                  <a:xfrm>
                    <a:off x="16495713" y="9961563"/>
                    <a:ext cx="63500" cy="915988"/>
                  </a:xfrm>
                  <a:custGeom>
                    <a:avLst/>
                    <a:gdLst>
                      <a:gd name="T0" fmla="*/ 40 w 40"/>
                      <a:gd name="T1" fmla="*/ 577 h 577"/>
                      <a:gd name="T2" fmla="*/ 0 w 40"/>
                      <a:gd name="T3" fmla="*/ 536 h 577"/>
                      <a:gd name="T4" fmla="*/ 0 w 40"/>
                      <a:gd name="T5" fmla="*/ 13 h 577"/>
                      <a:gd name="T6" fmla="*/ 40 w 40"/>
                      <a:gd name="T7" fmla="*/ 0 h 577"/>
                      <a:gd name="T8" fmla="*/ 40 w 40"/>
                      <a:gd name="T9" fmla="*/ 577 h 5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577">
                        <a:moveTo>
                          <a:pt x="40" y="577"/>
                        </a:moveTo>
                        <a:lnTo>
                          <a:pt x="0" y="536"/>
                        </a:lnTo>
                        <a:lnTo>
                          <a:pt x="0" y="13"/>
                        </a:lnTo>
                        <a:lnTo>
                          <a:pt x="40" y="0"/>
                        </a:lnTo>
                        <a:lnTo>
                          <a:pt x="40" y="577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Freeform 390"/>
                  <p:cNvSpPr>
                    <a:spLocks/>
                  </p:cNvSpPr>
                  <p:nvPr/>
                </p:nvSpPr>
                <p:spPr bwMode="auto">
                  <a:xfrm>
                    <a:off x="16559213" y="9874250"/>
                    <a:ext cx="65087" cy="1003300"/>
                  </a:xfrm>
                  <a:custGeom>
                    <a:avLst/>
                    <a:gdLst>
                      <a:gd name="T0" fmla="*/ 41 w 41"/>
                      <a:gd name="T1" fmla="*/ 0 h 632"/>
                      <a:gd name="T2" fmla="*/ 0 w 41"/>
                      <a:gd name="T3" fmla="*/ 13 h 632"/>
                      <a:gd name="T4" fmla="*/ 0 w 41"/>
                      <a:gd name="T5" fmla="*/ 632 h 632"/>
                      <a:gd name="T6" fmla="*/ 41 w 41"/>
                      <a:gd name="T7" fmla="*/ 605 h 632"/>
                      <a:gd name="T8" fmla="*/ 41 w 41"/>
                      <a:gd name="T9" fmla="*/ 0 h 6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32">
                        <a:moveTo>
                          <a:pt x="41" y="0"/>
                        </a:moveTo>
                        <a:lnTo>
                          <a:pt x="0" y="13"/>
                        </a:lnTo>
                        <a:lnTo>
                          <a:pt x="0" y="632"/>
                        </a:lnTo>
                        <a:lnTo>
                          <a:pt x="41" y="605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reeform 391"/>
                  <p:cNvSpPr>
                    <a:spLocks/>
                  </p:cNvSpPr>
                  <p:nvPr/>
                </p:nvSpPr>
                <p:spPr bwMode="auto">
                  <a:xfrm>
                    <a:off x="16387763" y="10048875"/>
                    <a:ext cx="65087" cy="152400"/>
                  </a:xfrm>
                  <a:custGeom>
                    <a:avLst/>
                    <a:gdLst>
                      <a:gd name="T0" fmla="*/ 27 w 41"/>
                      <a:gd name="T1" fmla="*/ 0 h 96"/>
                      <a:gd name="T2" fmla="*/ 41 w 41"/>
                      <a:gd name="T3" fmla="*/ 27 h 96"/>
                      <a:gd name="T4" fmla="*/ 41 w 41"/>
                      <a:gd name="T5" fmla="*/ 55 h 96"/>
                      <a:gd name="T6" fmla="*/ 27 w 41"/>
                      <a:gd name="T7" fmla="*/ 55 h 96"/>
                      <a:gd name="T8" fmla="*/ 27 w 41"/>
                      <a:gd name="T9" fmla="*/ 41 h 96"/>
                      <a:gd name="T10" fmla="*/ 14 w 41"/>
                      <a:gd name="T11" fmla="*/ 55 h 96"/>
                      <a:gd name="T12" fmla="*/ 27 w 41"/>
                      <a:gd name="T13" fmla="*/ 96 h 96"/>
                      <a:gd name="T14" fmla="*/ 14 w 41"/>
                      <a:gd name="T15" fmla="*/ 96 h 96"/>
                      <a:gd name="T16" fmla="*/ 0 w 41"/>
                      <a:gd name="T17" fmla="*/ 55 h 96"/>
                      <a:gd name="T18" fmla="*/ 14 w 41"/>
                      <a:gd name="T19" fmla="*/ 13 h 96"/>
                      <a:gd name="T20" fmla="*/ 27 w 41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96">
                        <a:moveTo>
                          <a:pt x="27" y="0"/>
                        </a:moveTo>
                        <a:lnTo>
                          <a:pt x="41" y="27"/>
                        </a:lnTo>
                        <a:lnTo>
                          <a:pt x="41" y="55"/>
                        </a:lnTo>
                        <a:lnTo>
                          <a:pt x="27" y="55"/>
                        </a:lnTo>
                        <a:lnTo>
                          <a:pt x="27" y="41"/>
                        </a:lnTo>
                        <a:lnTo>
                          <a:pt x="14" y="55"/>
                        </a:lnTo>
                        <a:lnTo>
                          <a:pt x="27" y="96"/>
                        </a:lnTo>
                        <a:lnTo>
                          <a:pt x="14" y="96"/>
                        </a:lnTo>
                        <a:lnTo>
                          <a:pt x="0" y="55"/>
                        </a:lnTo>
                        <a:lnTo>
                          <a:pt x="14" y="13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reeform 392"/>
                  <p:cNvSpPr>
                    <a:spLocks/>
                  </p:cNvSpPr>
                  <p:nvPr/>
                </p:nvSpPr>
                <p:spPr bwMode="auto">
                  <a:xfrm>
                    <a:off x="16387763" y="10026650"/>
                    <a:ext cx="65087" cy="42863"/>
                  </a:xfrm>
                  <a:custGeom>
                    <a:avLst/>
                    <a:gdLst>
                      <a:gd name="T0" fmla="*/ 41 w 41"/>
                      <a:gd name="T1" fmla="*/ 0 h 27"/>
                      <a:gd name="T2" fmla="*/ 41 w 41"/>
                      <a:gd name="T3" fmla="*/ 27 h 27"/>
                      <a:gd name="T4" fmla="*/ 0 w 41"/>
                      <a:gd name="T5" fmla="*/ 27 h 27"/>
                      <a:gd name="T6" fmla="*/ 0 w 41"/>
                      <a:gd name="T7" fmla="*/ 14 h 27"/>
                      <a:gd name="T8" fmla="*/ 41 w 41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27">
                        <a:moveTo>
                          <a:pt x="41" y="0"/>
                        </a:moveTo>
                        <a:lnTo>
                          <a:pt x="41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Freeform 393"/>
                  <p:cNvSpPr>
                    <a:spLocks/>
                  </p:cNvSpPr>
                  <p:nvPr/>
                </p:nvSpPr>
                <p:spPr bwMode="auto">
                  <a:xfrm>
                    <a:off x="16816388" y="9829800"/>
                    <a:ext cx="65087" cy="152400"/>
                  </a:xfrm>
                  <a:custGeom>
                    <a:avLst/>
                    <a:gdLst>
                      <a:gd name="T0" fmla="*/ 27 w 41"/>
                      <a:gd name="T1" fmla="*/ 14 h 96"/>
                      <a:gd name="T2" fmla="*/ 41 w 41"/>
                      <a:gd name="T3" fmla="*/ 69 h 96"/>
                      <a:gd name="T4" fmla="*/ 14 w 41"/>
                      <a:gd name="T5" fmla="*/ 96 h 96"/>
                      <a:gd name="T6" fmla="*/ 14 w 41"/>
                      <a:gd name="T7" fmla="*/ 96 h 96"/>
                      <a:gd name="T8" fmla="*/ 27 w 41"/>
                      <a:gd name="T9" fmla="*/ 69 h 96"/>
                      <a:gd name="T10" fmla="*/ 14 w 41"/>
                      <a:gd name="T11" fmla="*/ 41 h 96"/>
                      <a:gd name="T12" fmla="*/ 14 w 41"/>
                      <a:gd name="T13" fmla="*/ 69 h 96"/>
                      <a:gd name="T14" fmla="*/ 0 w 41"/>
                      <a:gd name="T15" fmla="*/ 69 h 96"/>
                      <a:gd name="T16" fmla="*/ 0 w 41"/>
                      <a:gd name="T17" fmla="*/ 41 h 96"/>
                      <a:gd name="T18" fmla="*/ 14 w 41"/>
                      <a:gd name="T19" fmla="*/ 0 h 96"/>
                      <a:gd name="T20" fmla="*/ 27 w 41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96">
                        <a:moveTo>
                          <a:pt x="27" y="14"/>
                        </a:moveTo>
                        <a:lnTo>
                          <a:pt x="41" y="69"/>
                        </a:lnTo>
                        <a:lnTo>
                          <a:pt x="14" y="96"/>
                        </a:lnTo>
                        <a:lnTo>
                          <a:pt x="14" y="96"/>
                        </a:lnTo>
                        <a:lnTo>
                          <a:pt x="27" y="69"/>
                        </a:lnTo>
                        <a:lnTo>
                          <a:pt x="14" y="41"/>
                        </a:lnTo>
                        <a:lnTo>
                          <a:pt x="14" y="69"/>
                        </a:lnTo>
                        <a:lnTo>
                          <a:pt x="0" y="69"/>
                        </a:lnTo>
                        <a:lnTo>
                          <a:pt x="0" y="41"/>
                        </a:lnTo>
                        <a:lnTo>
                          <a:pt x="14" y="0"/>
                        </a:lnTo>
                        <a:lnTo>
                          <a:pt x="27" y="14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 394"/>
                  <p:cNvSpPr>
                    <a:spLocks/>
                  </p:cNvSpPr>
                  <p:nvPr/>
                </p:nvSpPr>
                <p:spPr bwMode="auto">
                  <a:xfrm>
                    <a:off x="16816388" y="9829800"/>
                    <a:ext cx="65087" cy="152400"/>
                  </a:xfrm>
                  <a:custGeom>
                    <a:avLst/>
                    <a:gdLst>
                      <a:gd name="T0" fmla="*/ 27 w 41"/>
                      <a:gd name="T1" fmla="*/ 14 h 96"/>
                      <a:gd name="T2" fmla="*/ 41 w 41"/>
                      <a:gd name="T3" fmla="*/ 69 h 96"/>
                      <a:gd name="T4" fmla="*/ 14 w 41"/>
                      <a:gd name="T5" fmla="*/ 96 h 96"/>
                      <a:gd name="T6" fmla="*/ 14 w 41"/>
                      <a:gd name="T7" fmla="*/ 96 h 96"/>
                      <a:gd name="T8" fmla="*/ 27 w 41"/>
                      <a:gd name="T9" fmla="*/ 69 h 96"/>
                      <a:gd name="T10" fmla="*/ 14 w 41"/>
                      <a:gd name="T11" fmla="*/ 41 h 96"/>
                      <a:gd name="T12" fmla="*/ 14 w 41"/>
                      <a:gd name="T13" fmla="*/ 69 h 96"/>
                      <a:gd name="T14" fmla="*/ 0 w 41"/>
                      <a:gd name="T15" fmla="*/ 69 h 96"/>
                      <a:gd name="T16" fmla="*/ 0 w 41"/>
                      <a:gd name="T17" fmla="*/ 41 h 96"/>
                      <a:gd name="T18" fmla="*/ 14 w 41"/>
                      <a:gd name="T19" fmla="*/ 0 h 96"/>
                      <a:gd name="T20" fmla="*/ 27 w 41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96">
                        <a:moveTo>
                          <a:pt x="27" y="14"/>
                        </a:moveTo>
                        <a:lnTo>
                          <a:pt x="41" y="69"/>
                        </a:lnTo>
                        <a:lnTo>
                          <a:pt x="14" y="96"/>
                        </a:lnTo>
                        <a:lnTo>
                          <a:pt x="14" y="96"/>
                        </a:lnTo>
                        <a:lnTo>
                          <a:pt x="27" y="69"/>
                        </a:lnTo>
                        <a:lnTo>
                          <a:pt x="14" y="41"/>
                        </a:lnTo>
                        <a:lnTo>
                          <a:pt x="14" y="69"/>
                        </a:lnTo>
                        <a:lnTo>
                          <a:pt x="0" y="69"/>
                        </a:lnTo>
                        <a:lnTo>
                          <a:pt x="0" y="41"/>
                        </a:lnTo>
                        <a:lnTo>
                          <a:pt x="14" y="0"/>
                        </a:lnTo>
                        <a:lnTo>
                          <a:pt x="27" y="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reeform 395"/>
                  <p:cNvSpPr>
                    <a:spLocks/>
                  </p:cNvSpPr>
                  <p:nvPr/>
                </p:nvSpPr>
                <p:spPr bwMode="auto">
                  <a:xfrm>
                    <a:off x="16816388" y="9829800"/>
                    <a:ext cx="42862" cy="44450"/>
                  </a:xfrm>
                  <a:custGeom>
                    <a:avLst/>
                    <a:gdLst>
                      <a:gd name="T0" fmla="*/ 27 w 27"/>
                      <a:gd name="T1" fmla="*/ 0 h 28"/>
                      <a:gd name="T2" fmla="*/ 27 w 27"/>
                      <a:gd name="T3" fmla="*/ 14 h 28"/>
                      <a:gd name="T4" fmla="*/ 0 w 27"/>
                      <a:gd name="T5" fmla="*/ 28 h 28"/>
                      <a:gd name="T6" fmla="*/ 0 w 27"/>
                      <a:gd name="T7" fmla="*/ 0 h 28"/>
                      <a:gd name="T8" fmla="*/ 27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27" y="0"/>
                        </a:moveTo>
                        <a:lnTo>
                          <a:pt x="27" y="14"/>
                        </a:lnTo>
                        <a:lnTo>
                          <a:pt x="0" y="28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Freeform 396"/>
                  <p:cNvSpPr>
                    <a:spLocks/>
                  </p:cNvSpPr>
                  <p:nvPr/>
                </p:nvSpPr>
                <p:spPr bwMode="auto">
                  <a:xfrm>
                    <a:off x="16624300" y="9175750"/>
                    <a:ext cx="257175" cy="763588"/>
                  </a:xfrm>
                  <a:custGeom>
                    <a:avLst/>
                    <a:gdLst>
                      <a:gd name="T0" fmla="*/ 0 w 12"/>
                      <a:gd name="T1" fmla="*/ 35 h 35"/>
                      <a:gd name="T2" fmla="*/ 0 w 12"/>
                      <a:gd name="T3" fmla="*/ 0 h 35"/>
                      <a:gd name="T4" fmla="*/ 4 w 12"/>
                      <a:gd name="T5" fmla="*/ 0 h 35"/>
                      <a:gd name="T6" fmla="*/ 12 w 12"/>
                      <a:gd name="T7" fmla="*/ 30 h 35"/>
                      <a:gd name="T8" fmla="*/ 9 w 12"/>
                      <a:gd name="T9" fmla="*/ 31 h 35"/>
                      <a:gd name="T10" fmla="*/ 8 w 12"/>
                      <a:gd name="T11" fmla="*/ 13 h 35"/>
                      <a:gd name="T12" fmla="*/ 8 w 12"/>
                      <a:gd name="T13" fmla="*/ 31 h 35"/>
                      <a:gd name="T14" fmla="*/ 0 w 12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35">
                        <a:moveTo>
                          <a:pt x="0" y="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ubicBezTo>
                          <a:pt x="7" y="2"/>
                          <a:pt x="11" y="1"/>
                          <a:pt x="12" y="30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9" y="31"/>
                          <a:pt x="9" y="13"/>
                          <a:pt x="8" y="13"/>
                        </a:cubicBezTo>
                        <a:cubicBezTo>
                          <a:pt x="8" y="13"/>
                          <a:pt x="7" y="12"/>
                          <a:pt x="8" y="31"/>
                        </a:cubicBez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8BA3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reeform 397"/>
                  <p:cNvSpPr>
                    <a:spLocks/>
                  </p:cNvSpPr>
                  <p:nvPr/>
                </p:nvSpPr>
                <p:spPr bwMode="auto">
                  <a:xfrm>
                    <a:off x="16367125" y="9175750"/>
                    <a:ext cx="257175" cy="893763"/>
                  </a:xfrm>
                  <a:custGeom>
                    <a:avLst/>
                    <a:gdLst>
                      <a:gd name="T0" fmla="*/ 12 w 12"/>
                      <a:gd name="T1" fmla="*/ 35 h 41"/>
                      <a:gd name="T2" fmla="*/ 5 w 12"/>
                      <a:gd name="T3" fmla="*/ 39 h 41"/>
                      <a:gd name="T4" fmla="*/ 6 w 12"/>
                      <a:gd name="T5" fmla="*/ 17 h 41"/>
                      <a:gd name="T6" fmla="*/ 4 w 12"/>
                      <a:gd name="T7" fmla="*/ 40 h 41"/>
                      <a:gd name="T8" fmla="*/ 1 w 12"/>
                      <a:gd name="T9" fmla="*/ 41 h 41"/>
                      <a:gd name="T10" fmla="*/ 12 w 12"/>
                      <a:gd name="T11" fmla="*/ 0 h 41"/>
                      <a:gd name="T12" fmla="*/ 12 w 12"/>
                      <a:gd name="T13" fmla="*/ 3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1">
                        <a:moveTo>
                          <a:pt x="12" y="35"/>
                        </a:move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7" y="18"/>
                          <a:pt x="6" y="17"/>
                          <a:pt x="6" y="17"/>
                        </a:cubicBezTo>
                        <a:cubicBezTo>
                          <a:pt x="4" y="19"/>
                          <a:pt x="4" y="40"/>
                          <a:pt x="4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0" y="16"/>
                          <a:pt x="1" y="3"/>
                          <a:pt x="12" y="0"/>
                        </a:cubicBezTo>
                        <a:lnTo>
                          <a:pt x="12" y="35"/>
                        </a:lnTo>
                        <a:close/>
                      </a:path>
                    </a:pathLst>
                  </a:custGeom>
                  <a:solidFill>
                    <a:srgbClr val="7D8C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reeform 398"/>
                  <p:cNvSpPr>
                    <a:spLocks/>
                  </p:cNvSpPr>
                  <p:nvPr/>
                </p:nvSpPr>
                <p:spPr bwMode="auto">
                  <a:xfrm>
                    <a:off x="16538575" y="9066213"/>
                    <a:ext cx="171450" cy="239713"/>
                  </a:xfrm>
                  <a:custGeom>
                    <a:avLst/>
                    <a:gdLst>
                      <a:gd name="T0" fmla="*/ 7 w 8"/>
                      <a:gd name="T1" fmla="*/ 0 h 11"/>
                      <a:gd name="T2" fmla="*/ 7 w 8"/>
                      <a:gd name="T3" fmla="*/ 5 h 11"/>
                      <a:gd name="T4" fmla="*/ 6 w 8"/>
                      <a:gd name="T5" fmla="*/ 10 h 11"/>
                      <a:gd name="T6" fmla="*/ 1 w 8"/>
                      <a:gd name="T7" fmla="*/ 7 h 11"/>
                      <a:gd name="T8" fmla="*/ 1 w 8"/>
                      <a:gd name="T9" fmla="*/ 1 h 11"/>
                      <a:gd name="T10" fmla="*/ 7 w 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1">
                        <a:moveTo>
                          <a:pt x="7" y="0"/>
                        </a:moveTo>
                        <a:cubicBezTo>
                          <a:pt x="7" y="0"/>
                          <a:pt x="6" y="4"/>
                          <a:pt x="7" y="5"/>
                        </a:cubicBezTo>
                        <a:cubicBezTo>
                          <a:pt x="8" y="6"/>
                          <a:pt x="6" y="9"/>
                          <a:pt x="6" y="10"/>
                        </a:cubicBezTo>
                        <a:cubicBezTo>
                          <a:pt x="3" y="11"/>
                          <a:pt x="0" y="8"/>
                          <a:pt x="1" y="7"/>
                        </a:cubicBezTo>
                        <a:cubicBezTo>
                          <a:pt x="2" y="5"/>
                          <a:pt x="1" y="1"/>
                          <a:pt x="1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Freeform 399"/>
                  <p:cNvSpPr>
                    <a:spLocks/>
                  </p:cNvSpPr>
                  <p:nvPr/>
                </p:nvSpPr>
                <p:spPr bwMode="auto">
                  <a:xfrm>
                    <a:off x="16430625" y="8847138"/>
                    <a:ext cx="322262" cy="328613"/>
                  </a:xfrm>
                  <a:custGeom>
                    <a:avLst/>
                    <a:gdLst>
                      <a:gd name="T0" fmla="*/ 13 w 15"/>
                      <a:gd name="T1" fmla="*/ 2 h 15"/>
                      <a:gd name="T2" fmla="*/ 13 w 15"/>
                      <a:gd name="T3" fmla="*/ 5 h 15"/>
                      <a:gd name="T4" fmla="*/ 15 w 15"/>
                      <a:gd name="T5" fmla="*/ 9 h 15"/>
                      <a:gd name="T6" fmla="*/ 13 w 15"/>
                      <a:gd name="T7" fmla="*/ 9 h 15"/>
                      <a:gd name="T8" fmla="*/ 13 w 15"/>
                      <a:gd name="T9" fmla="*/ 13 h 15"/>
                      <a:gd name="T10" fmla="*/ 3 w 15"/>
                      <a:gd name="T11" fmla="*/ 9 h 15"/>
                      <a:gd name="T12" fmla="*/ 13 w 15"/>
                      <a:gd name="T13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5">
                        <a:moveTo>
                          <a:pt x="13" y="2"/>
                        </a:moveTo>
                        <a:cubicBezTo>
                          <a:pt x="13" y="2"/>
                          <a:pt x="13" y="2"/>
                          <a:pt x="13" y="5"/>
                        </a:cubicBezTo>
                        <a:cubicBezTo>
                          <a:pt x="13" y="7"/>
                          <a:pt x="15" y="8"/>
                          <a:pt x="15" y="9"/>
                        </a:cubicBezTo>
                        <a:cubicBezTo>
                          <a:pt x="15" y="10"/>
                          <a:pt x="13" y="8"/>
                          <a:pt x="13" y="9"/>
                        </a:cubicBezTo>
                        <a:cubicBezTo>
                          <a:pt x="13" y="10"/>
                          <a:pt x="13" y="12"/>
                          <a:pt x="13" y="13"/>
                        </a:cubicBezTo>
                        <a:cubicBezTo>
                          <a:pt x="13" y="14"/>
                          <a:pt x="7" y="15"/>
                          <a:pt x="3" y="9"/>
                        </a:cubicBezTo>
                        <a:cubicBezTo>
                          <a:pt x="0" y="2"/>
                          <a:pt x="14" y="0"/>
                          <a:pt x="13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reeform 400"/>
                  <p:cNvSpPr>
                    <a:spLocks/>
                  </p:cNvSpPr>
                  <p:nvPr/>
                </p:nvSpPr>
                <p:spPr bwMode="auto">
                  <a:xfrm>
                    <a:off x="16324263" y="8782050"/>
                    <a:ext cx="428625" cy="306388"/>
                  </a:xfrm>
                  <a:custGeom>
                    <a:avLst/>
                    <a:gdLst>
                      <a:gd name="T0" fmla="*/ 10 w 20"/>
                      <a:gd name="T1" fmla="*/ 14 h 14"/>
                      <a:gd name="T2" fmla="*/ 10 w 20"/>
                      <a:gd name="T3" fmla="*/ 11 h 14"/>
                      <a:gd name="T4" fmla="*/ 11 w 20"/>
                      <a:gd name="T5" fmla="*/ 12 h 14"/>
                      <a:gd name="T6" fmla="*/ 18 w 20"/>
                      <a:gd name="T7" fmla="*/ 7 h 14"/>
                      <a:gd name="T8" fmla="*/ 19 w 20"/>
                      <a:gd name="T9" fmla="*/ 5 h 14"/>
                      <a:gd name="T10" fmla="*/ 10 w 20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14">
                        <a:moveTo>
                          <a:pt x="10" y="14"/>
                        </a:moveTo>
                        <a:cubicBezTo>
                          <a:pt x="10" y="14"/>
                          <a:pt x="9" y="11"/>
                          <a:pt x="10" y="11"/>
                        </a:cubicBezTo>
                        <a:cubicBezTo>
                          <a:pt x="10" y="11"/>
                          <a:pt x="11" y="12"/>
                          <a:pt x="11" y="12"/>
                        </a:cubicBezTo>
                        <a:cubicBezTo>
                          <a:pt x="13" y="7"/>
                          <a:pt x="18" y="7"/>
                          <a:pt x="18" y="7"/>
                        </a:cubicBezTo>
                        <a:cubicBezTo>
                          <a:pt x="20" y="6"/>
                          <a:pt x="19" y="5"/>
                          <a:pt x="19" y="5"/>
                        </a:cubicBezTo>
                        <a:cubicBezTo>
                          <a:pt x="19" y="0"/>
                          <a:pt x="0" y="4"/>
                          <a:pt x="10" y="14"/>
                        </a:cubicBezTo>
                        <a:close/>
                      </a:path>
                    </a:pathLst>
                  </a:custGeom>
                  <a:solidFill>
                    <a:srgbClr val="442E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reeform 401"/>
                  <p:cNvSpPr>
                    <a:spLocks/>
                  </p:cNvSpPr>
                  <p:nvPr/>
                </p:nvSpPr>
                <p:spPr bwMode="auto">
                  <a:xfrm>
                    <a:off x="16538575" y="9283700"/>
                    <a:ext cx="171450" cy="174625"/>
                  </a:xfrm>
                  <a:custGeom>
                    <a:avLst/>
                    <a:gdLst>
                      <a:gd name="T0" fmla="*/ 108 w 108"/>
                      <a:gd name="T1" fmla="*/ 42 h 110"/>
                      <a:gd name="T2" fmla="*/ 67 w 108"/>
                      <a:gd name="T3" fmla="*/ 0 h 110"/>
                      <a:gd name="T4" fmla="*/ 0 w 108"/>
                      <a:gd name="T5" fmla="*/ 0 h 110"/>
                      <a:gd name="T6" fmla="*/ 27 w 108"/>
                      <a:gd name="T7" fmla="*/ 110 h 110"/>
                      <a:gd name="T8" fmla="*/ 81 w 108"/>
                      <a:gd name="T9" fmla="*/ 110 h 110"/>
                      <a:gd name="T10" fmla="*/ 108 w 108"/>
                      <a:gd name="T11" fmla="*/ 42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8" h="110">
                        <a:moveTo>
                          <a:pt x="108" y="42"/>
                        </a:moveTo>
                        <a:lnTo>
                          <a:pt x="67" y="0"/>
                        </a:lnTo>
                        <a:lnTo>
                          <a:pt x="0" y="0"/>
                        </a:lnTo>
                        <a:lnTo>
                          <a:pt x="27" y="110"/>
                        </a:lnTo>
                        <a:lnTo>
                          <a:pt x="81" y="110"/>
                        </a:lnTo>
                        <a:lnTo>
                          <a:pt x="108" y="42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 402"/>
                  <p:cNvSpPr>
                    <a:spLocks/>
                  </p:cNvSpPr>
                  <p:nvPr/>
                </p:nvSpPr>
                <p:spPr bwMode="auto">
                  <a:xfrm>
                    <a:off x="16624300" y="9175750"/>
                    <a:ext cx="85725" cy="174625"/>
                  </a:xfrm>
                  <a:custGeom>
                    <a:avLst/>
                    <a:gdLst>
                      <a:gd name="T0" fmla="*/ 40 w 54"/>
                      <a:gd name="T1" fmla="*/ 0 h 110"/>
                      <a:gd name="T2" fmla="*/ 0 w 54"/>
                      <a:gd name="T3" fmla="*/ 68 h 110"/>
                      <a:gd name="T4" fmla="*/ 40 w 54"/>
                      <a:gd name="T5" fmla="*/ 110 h 110"/>
                      <a:gd name="T6" fmla="*/ 54 w 54"/>
                      <a:gd name="T7" fmla="*/ 13 h 110"/>
                      <a:gd name="T8" fmla="*/ 40 w 54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110">
                        <a:moveTo>
                          <a:pt x="40" y="0"/>
                        </a:moveTo>
                        <a:lnTo>
                          <a:pt x="0" y="68"/>
                        </a:lnTo>
                        <a:lnTo>
                          <a:pt x="40" y="110"/>
                        </a:lnTo>
                        <a:lnTo>
                          <a:pt x="54" y="13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Freeform 403"/>
                  <p:cNvSpPr>
                    <a:spLocks/>
                  </p:cNvSpPr>
                  <p:nvPr/>
                </p:nvSpPr>
                <p:spPr bwMode="auto">
                  <a:xfrm>
                    <a:off x="16538575" y="9196388"/>
                    <a:ext cx="85725" cy="153988"/>
                  </a:xfrm>
                  <a:custGeom>
                    <a:avLst/>
                    <a:gdLst>
                      <a:gd name="T0" fmla="*/ 54 w 54"/>
                      <a:gd name="T1" fmla="*/ 55 h 97"/>
                      <a:gd name="T2" fmla="*/ 13 w 54"/>
                      <a:gd name="T3" fmla="*/ 0 h 97"/>
                      <a:gd name="T4" fmla="*/ 0 w 54"/>
                      <a:gd name="T5" fmla="*/ 14 h 97"/>
                      <a:gd name="T6" fmla="*/ 13 w 54"/>
                      <a:gd name="T7" fmla="*/ 97 h 97"/>
                      <a:gd name="T8" fmla="*/ 54 w 54"/>
                      <a:gd name="T9" fmla="*/ 55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97">
                        <a:moveTo>
                          <a:pt x="54" y="55"/>
                        </a:moveTo>
                        <a:lnTo>
                          <a:pt x="13" y="0"/>
                        </a:lnTo>
                        <a:lnTo>
                          <a:pt x="0" y="14"/>
                        </a:lnTo>
                        <a:lnTo>
                          <a:pt x="13" y="97"/>
                        </a:lnTo>
                        <a:lnTo>
                          <a:pt x="54" y="55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Freeform 404"/>
                  <p:cNvSpPr>
                    <a:spLocks/>
                  </p:cNvSpPr>
                  <p:nvPr/>
                </p:nvSpPr>
                <p:spPr bwMode="auto">
                  <a:xfrm>
                    <a:off x="16581438" y="9283700"/>
                    <a:ext cx="85725" cy="284163"/>
                  </a:xfrm>
                  <a:custGeom>
                    <a:avLst/>
                    <a:gdLst>
                      <a:gd name="T0" fmla="*/ 27 w 54"/>
                      <a:gd name="T1" fmla="*/ 0 h 179"/>
                      <a:gd name="T2" fmla="*/ 54 w 54"/>
                      <a:gd name="T3" fmla="*/ 28 h 179"/>
                      <a:gd name="T4" fmla="*/ 40 w 54"/>
                      <a:gd name="T5" fmla="*/ 42 h 179"/>
                      <a:gd name="T6" fmla="*/ 54 w 54"/>
                      <a:gd name="T7" fmla="*/ 124 h 179"/>
                      <a:gd name="T8" fmla="*/ 27 w 54"/>
                      <a:gd name="T9" fmla="*/ 179 h 179"/>
                      <a:gd name="T10" fmla="*/ 13 w 54"/>
                      <a:gd name="T11" fmla="*/ 124 h 179"/>
                      <a:gd name="T12" fmla="*/ 27 w 54"/>
                      <a:gd name="T13" fmla="*/ 42 h 179"/>
                      <a:gd name="T14" fmla="*/ 0 w 54"/>
                      <a:gd name="T15" fmla="*/ 28 h 179"/>
                      <a:gd name="T16" fmla="*/ 27 w 54"/>
                      <a:gd name="T17" fmla="*/ 0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4" h="179">
                        <a:moveTo>
                          <a:pt x="27" y="0"/>
                        </a:moveTo>
                        <a:lnTo>
                          <a:pt x="54" y="28"/>
                        </a:lnTo>
                        <a:lnTo>
                          <a:pt x="40" y="42"/>
                        </a:lnTo>
                        <a:lnTo>
                          <a:pt x="54" y="124"/>
                        </a:lnTo>
                        <a:lnTo>
                          <a:pt x="27" y="179"/>
                        </a:lnTo>
                        <a:lnTo>
                          <a:pt x="13" y="124"/>
                        </a:lnTo>
                        <a:lnTo>
                          <a:pt x="27" y="42"/>
                        </a:lnTo>
                        <a:lnTo>
                          <a:pt x="0" y="2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4497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Freeform 405"/>
                  <p:cNvSpPr>
                    <a:spLocks/>
                  </p:cNvSpPr>
                  <p:nvPr/>
                </p:nvSpPr>
                <p:spPr bwMode="auto">
                  <a:xfrm>
                    <a:off x="16624300" y="9196388"/>
                    <a:ext cx="149225" cy="371475"/>
                  </a:xfrm>
                  <a:custGeom>
                    <a:avLst/>
                    <a:gdLst>
                      <a:gd name="T0" fmla="*/ 4 w 7"/>
                      <a:gd name="T1" fmla="*/ 0 h 17"/>
                      <a:gd name="T2" fmla="*/ 0 w 7"/>
                      <a:gd name="T3" fmla="*/ 17 h 17"/>
                      <a:gd name="T4" fmla="*/ 6 w 7"/>
                      <a:gd name="T5" fmla="*/ 5 h 17"/>
                      <a:gd name="T6" fmla="*/ 4 w 7"/>
                      <a:gd name="T7" fmla="*/ 4 h 17"/>
                      <a:gd name="T8" fmla="*/ 6 w 7"/>
                      <a:gd name="T9" fmla="*/ 2 h 17"/>
                      <a:gd name="T10" fmla="*/ 4 w 7"/>
                      <a:gd name="T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7">
                        <a:moveTo>
                          <a:pt x="4" y="0"/>
                        </a:move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17"/>
                          <a:pt x="6" y="6"/>
                          <a:pt x="6" y="5"/>
                        </a:cubicBezTo>
                        <a:cubicBezTo>
                          <a:pt x="6" y="4"/>
                          <a:pt x="4" y="4"/>
                          <a:pt x="4" y="4"/>
                        </a:cubicBezTo>
                        <a:cubicBezTo>
                          <a:pt x="4" y="4"/>
                          <a:pt x="7" y="3"/>
                          <a:pt x="6" y="2"/>
                        </a:cubicBezTo>
                        <a:cubicBezTo>
                          <a:pt x="6" y="1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7D8C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Freeform 406"/>
                  <p:cNvSpPr>
                    <a:spLocks/>
                  </p:cNvSpPr>
                  <p:nvPr/>
                </p:nvSpPr>
                <p:spPr bwMode="auto">
                  <a:xfrm>
                    <a:off x="16495713" y="9218613"/>
                    <a:ext cx="128587" cy="349250"/>
                  </a:xfrm>
                  <a:custGeom>
                    <a:avLst/>
                    <a:gdLst>
                      <a:gd name="T0" fmla="*/ 2 w 6"/>
                      <a:gd name="T1" fmla="*/ 0 h 16"/>
                      <a:gd name="T2" fmla="*/ 6 w 6"/>
                      <a:gd name="T3" fmla="*/ 16 h 16"/>
                      <a:gd name="T4" fmla="*/ 1 w 6"/>
                      <a:gd name="T5" fmla="*/ 8 h 16"/>
                      <a:gd name="T6" fmla="*/ 3 w 6"/>
                      <a:gd name="T7" fmla="*/ 5 h 16"/>
                      <a:gd name="T8" fmla="*/ 1 w 6"/>
                      <a:gd name="T9" fmla="*/ 5 h 16"/>
                      <a:gd name="T10" fmla="*/ 2 w 6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6">
                        <a:moveTo>
                          <a:pt x="2" y="0"/>
                        </a:move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6" y="16"/>
                          <a:pt x="1" y="8"/>
                          <a:pt x="1" y="8"/>
                        </a:cubicBezTo>
                        <a:cubicBezTo>
                          <a:pt x="0" y="7"/>
                          <a:pt x="3" y="5"/>
                          <a:pt x="3" y="5"/>
                        </a:cubicBezTo>
                        <a:cubicBezTo>
                          <a:pt x="3" y="5"/>
                          <a:pt x="1" y="5"/>
                          <a:pt x="1" y="5"/>
                        </a:cubicBezTo>
                        <a:cubicBezTo>
                          <a:pt x="0" y="4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8BA3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" name="Group 300"/>
                <p:cNvGrpSpPr>
                  <a:grpSpLocks noChangeAspect="1"/>
                </p:cNvGrpSpPr>
                <p:nvPr/>
              </p:nvGrpSpPr>
              <p:grpSpPr>
                <a:xfrm>
                  <a:off x="4191110" y="3818229"/>
                  <a:ext cx="218246" cy="812195"/>
                  <a:chOff x="11223625" y="8847138"/>
                  <a:chExt cx="493713" cy="2117725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02" name="Freeform 407"/>
                  <p:cNvSpPr>
                    <a:spLocks/>
                  </p:cNvSpPr>
                  <p:nvPr/>
                </p:nvSpPr>
                <p:spPr bwMode="auto">
                  <a:xfrm>
                    <a:off x="11331575" y="9131300"/>
                    <a:ext cx="128587" cy="239713"/>
                  </a:xfrm>
                  <a:custGeom>
                    <a:avLst/>
                    <a:gdLst>
                      <a:gd name="T0" fmla="*/ 0 w 6"/>
                      <a:gd name="T1" fmla="*/ 0 h 11"/>
                      <a:gd name="T2" fmla="*/ 0 w 6"/>
                      <a:gd name="T3" fmla="*/ 11 h 11"/>
                      <a:gd name="T4" fmla="*/ 6 w 6"/>
                      <a:gd name="T5" fmla="*/ 8 h 11"/>
                      <a:gd name="T6" fmla="*/ 5 w 6"/>
                      <a:gd name="T7" fmla="*/ 1 h 11"/>
                      <a:gd name="T8" fmla="*/ 0 w 6"/>
                      <a:gd name="T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1">
                        <a:moveTo>
                          <a:pt x="0" y="0"/>
                        </a:moveTo>
                        <a:cubicBezTo>
                          <a:pt x="3" y="3"/>
                          <a:pt x="0" y="11"/>
                          <a:pt x="0" y="11"/>
                        </a:cubicBezTo>
                        <a:cubicBezTo>
                          <a:pt x="6" y="8"/>
                          <a:pt x="6" y="8"/>
                          <a:pt x="6" y="8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Freeform 408"/>
                  <p:cNvSpPr>
                    <a:spLocks/>
                  </p:cNvSpPr>
                  <p:nvPr/>
                </p:nvSpPr>
                <p:spPr bwMode="auto">
                  <a:xfrm>
                    <a:off x="11480800" y="10156825"/>
                    <a:ext cx="85725" cy="677863"/>
                  </a:xfrm>
                  <a:custGeom>
                    <a:avLst/>
                    <a:gdLst>
                      <a:gd name="T0" fmla="*/ 27 w 54"/>
                      <a:gd name="T1" fmla="*/ 427 h 427"/>
                      <a:gd name="T2" fmla="*/ 0 w 54"/>
                      <a:gd name="T3" fmla="*/ 413 h 427"/>
                      <a:gd name="T4" fmla="*/ 0 w 54"/>
                      <a:gd name="T5" fmla="*/ 14 h 427"/>
                      <a:gd name="T6" fmla="*/ 41 w 54"/>
                      <a:gd name="T7" fmla="*/ 0 h 427"/>
                      <a:gd name="T8" fmla="*/ 54 w 54"/>
                      <a:gd name="T9" fmla="*/ 358 h 427"/>
                      <a:gd name="T10" fmla="*/ 27 w 54"/>
                      <a:gd name="T11" fmla="*/ 427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427">
                        <a:moveTo>
                          <a:pt x="27" y="427"/>
                        </a:moveTo>
                        <a:lnTo>
                          <a:pt x="0" y="413"/>
                        </a:lnTo>
                        <a:lnTo>
                          <a:pt x="0" y="14"/>
                        </a:lnTo>
                        <a:lnTo>
                          <a:pt x="41" y="0"/>
                        </a:lnTo>
                        <a:lnTo>
                          <a:pt x="54" y="358"/>
                        </a:lnTo>
                        <a:lnTo>
                          <a:pt x="27" y="427"/>
                        </a:lnTo>
                        <a:close/>
                      </a:path>
                    </a:pathLst>
                  </a:custGeom>
                  <a:solidFill>
                    <a:srgbClr val="DBB9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 409"/>
                  <p:cNvSpPr>
                    <a:spLocks/>
                  </p:cNvSpPr>
                  <p:nvPr/>
                </p:nvSpPr>
                <p:spPr bwMode="auto">
                  <a:xfrm>
                    <a:off x="11523663" y="10136188"/>
                    <a:ext cx="42862" cy="698500"/>
                  </a:xfrm>
                  <a:custGeom>
                    <a:avLst/>
                    <a:gdLst>
                      <a:gd name="T0" fmla="*/ 27 w 27"/>
                      <a:gd name="T1" fmla="*/ 0 h 440"/>
                      <a:gd name="T2" fmla="*/ 27 w 27"/>
                      <a:gd name="T3" fmla="*/ 426 h 440"/>
                      <a:gd name="T4" fmla="*/ 0 w 27"/>
                      <a:gd name="T5" fmla="*/ 440 h 440"/>
                      <a:gd name="T6" fmla="*/ 0 w 27"/>
                      <a:gd name="T7" fmla="*/ 13 h 440"/>
                      <a:gd name="T8" fmla="*/ 27 w 27"/>
                      <a:gd name="T9" fmla="*/ 0 h 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440">
                        <a:moveTo>
                          <a:pt x="27" y="0"/>
                        </a:moveTo>
                        <a:lnTo>
                          <a:pt x="27" y="426"/>
                        </a:lnTo>
                        <a:lnTo>
                          <a:pt x="0" y="440"/>
                        </a:lnTo>
                        <a:lnTo>
                          <a:pt x="0" y="13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Freeform 410"/>
                  <p:cNvSpPr>
                    <a:spLocks/>
                  </p:cNvSpPr>
                  <p:nvPr/>
                </p:nvSpPr>
                <p:spPr bwMode="auto">
                  <a:xfrm>
                    <a:off x="11523663" y="10812463"/>
                    <a:ext cx="193675" cy="109538"/>
                  </a:xfrm>
                  <a:custGeom>
                    <a:avLst/>
                    <a:gdLst>
                      <a:gd name="T0" fmla="*/ 0 w 9"/>
                      <a:gd name="T1" fmla="*/ 1 h 5"/>
                      <a:gd name="T2" fmla="*/ 5 w 9"/>
                      <a:gd name="T3" fmla="*/ 4 h 5"/>
                      <a:gd name="T4" fmla="*/ 7 w 9"/>
                      <a:gd name="T5" fmla="*/ 2 h 5"/>
                      <a:gd name="T6" fmla="*/ 2 w 9"/>
                      <a:gd name="T7" fmla="*/ 0 h 5"/>
                      <a:gd name="T8" fmla="*/ 0 w 9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0" y="1"/>
                        </a:moveTo>
                        <a:cubicBezTo>
                          <a:pt x="0" y="1"/>
                          <a:pt x="4" y="3"/>
                          <a:pt x="5" y="4"/>
                        </a:cubicBezTo>
                        <a:cubicBezTo>
                          <a:pt x="7" y="5"/>
                          <a:pt x="9" y="3"/>
                          <a:pt x="7" y="2"/>
                        </a:cubicBezTo>
                        <a:cubicBezTo>
                          <a:pt x="6" y="1"/>
                          <a:pt x="2" y="0"/>
                          <a:pt x="2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Freeform 411"/>
                  <p:cNvSpPr>
                    <a:spLocks/>
                  </p:cNvSpPr>
                  <p:nvPr/>
                </p:nvSpPr>
                <p:spPr bwMode="auto">
                  <a:xfrm>
                    <a:off x="11374438" y="10201275"/>
                    <a:ext cx="85725" cy="676275"/>
                  </a:xfrm>
                  <a:custGeom>
                    <a:avLst/>
                    <a:gdLst>
                      <a:gd name="T0" fmla="*/ 27 w 54"/>
                      <a:gd name="T1" fmla="*/ 426 h 426"/>
                      <a:gd name="T2" fmla="*/ 0 w 54"/>
                      <a:gd name="T3" fmla="*/ 413 h 426"/>
                      <a:gd name="T4" fmla="*/ 0 w 54"/>
                      <a:gd name="T5" fmla="*/ 14 h 426"/>
                      <a:gd name="T6" fmla="*/ 40 w 54"/>
                      <a:gd name="T7" fmla="*/ 0 h 426"/>
                      <a:gd name="T8" fmla="*/ 54 w 54"/>
                      <a:gd name="T9" fmla="*/ 358 h 426"/>
                      <a:gd name="T10" fmla="*/ 27 w 54"/>
                      <a:gd name="T11" fmla="*/ 426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426">
                        <a:moveTo>
                          <a:pt x="27" y="426"/>
                        </a:moveTo>
                        <a:lnTo>
                          <a:pt x="0" y="413"/>
                        </a:lnTo>
                        <a:lnTo>
                          <a:pt x="0" y="14"/>
                        </a:lnTo>
                        <a:lnTo>
                          <a:pt x="40" y="0"/>
                        </a:lnTo>
                        <a:lnTo>
                          <a:pt x="54" y="358"/>
                        </a:lnTo>
                        <a:lnTo>
                          <a:pt x="27" y="426"/>
                        </a:lnTo>
                        <a:close/>
                      </a:path>
                    </a:pathLst>
                  </a:custGeom>
                  <a:solidFill>
                    <a:srgbClr val="DBB9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Freeform 412"/>
                  <p:cNvSpPr>
                    <a:spLocks/>
                  </p:cNvSpPr>
                  <p:nvPr/>
                </p:nvSpPr>
                <p:spPr bwMode="auto">
                  <a:xfrm>
                    <a:off x="11417300" y="10179050"/>
                    <a:ext cx="63500" cy="698500"/>
                  </a:xfrm>
                  <a:custGeom>
                    <a:avLst/>
                    <a:gdLst>
                      <a:gd name="T0" fmla="*/ 40 w 40"/>
                      <a:gd name="T1" fmla="*/ 0 h 440"/>
                      <a:gd name="T2" fmla="*/ 27 w 40"/>
                      <a:gd name="T3" fmla="*/ 427 h 440"/>
                      <a:gd name="T4" fmla="*/ 0 w 40"/>
                      <a:gd name="T5" fmla="*/ 440 h 440"/>
                      <a:gd name="T6" fmla="*/ 0 w 40"/>
                      <a:gd name="T7" fmla="*/ 14 h 440"/>
                      <a:gd name="T8" fmla="*/ 40 w 40"/>
                      <a:gd name="T9" fmla="*/ 0 h 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440">
                        <a:moveTo>
                          <a:pt x="40" y="0"/>
                        </a:moveTo>
                        <a:lnTo>
                          <a:pt x="27" y="427"/>
                        </a:lnTo>
                        <a:lnTo>
                          <a:pt x="0" y="440"/>
                        </a:lnTo>
                        <a:lnTo>
                          <a:pt x="0" y="14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Freeform 413"/>
                  <p:cNvSpPr>
                    <a:spLocks/>
                  </p:cNvSpPr>
                  <p:nvPr/>
                </p:nvSpPr>
                <p:spPr bwMode="auto">
                  <a:xfrm>
                    <a:off x="11417300" y="10856913"/>
                    <a:ext cx="192087" cy="107950"/>
                  </a:xfrm>
                  <a:custGeom>
                    <a:avLst/>
                    <a:gdLst>
                      <a:gd name="T0" fmla="*/ 0 w 9"/>
                      <a:gd name="T1" fmla="*/ 1 h 5"/>
                      <a:gd name="T2" fmla="*/ 5 w 9"/>
                      <a:gd name="T3" fmla="*/ 4 h 5"/>
                      <a:gd name="T4" fmla="*/ 7 w 9"/>
                      <a:gd name="T5" fmla="*/ 2 h 5"/>
                      <a:gd name="T6" fmla="*/ 2 w 9"/>
                      <a:gd name="T7" fmla="*/ 0 h 5"/>
                      <a:gd name="T8" fmla="*/ 0 w 9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0" y="1"/>
                        </a:moveTo>
                        <a:cubicBezTo>
                          <a:pt x="0" y="1"/>
                          <a:pt x="4" y="3"/>
                          <a:pt x="5" y="4"/>
                        </a:cubicBezTo>
                        <a:cubicBezTo>
                          <a:pt x="7" y="5"/>
                          <a:pt x="9" y="3"/>
                          <a:pt x="7" y="2"/>
                        </a:cubicBezTo>
                        <a:cubicBezTo>
                          <a:pt x="6" y="2"/>
                          <a:pt x="2" y="0"/>
                          <a:pt x="2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Freeform 414"/>
                  <p:cNvSpPr>
                    <a:spLocks/>
                  </p:cNvSpPr>
                  <p:nvPr/>
                </p:nvSpPr>
                <p:spPr bwMode="auto">
                  <a:xfrm>
                    <a:off x="11309350" y="9807575"/>
                    <a:ext cx="322262" cy="481013"/>
                  </a:xfrm>
                  <a:custGeom>
                    <a:avLst/>
                    <a:gdLst>
                      <a:gd name="T0" fmla="*/ 176 w 203"/>
                      <a:gd name="T1" fmla="*/ 0 h 303"/>
                      <a:gd name="T2" fmla="*/ 203 w 203"/>
                      <a:gd name="T3" fmla="*/ 207 h 303"/>
                      <a:gd name="T4" fmla="*/ 0 w 203"/>
                      <a:gd name="T5" fmla="*/ 303 h 303"/>
                      <a:gd name="T6" fmla="*/ 41 w 203"/>
                      <a:gd name="T7" fmla="*/ 69 h 303"/>
                      <a:gd name="T8" fmla="*/ 176 w 203"/>
                      <a:gd name="T9" fmla="*/ 0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303">
                        <a:moveTo>
                          <a:pt x="176" y="0"/>
                        </a:moveTo>
                        <a:lnTo>
                          <a:pt x="203" y="207"/>
                        </a:lnTo>
                        <a:lnTo>
                          <a:pt x="0" y="303"/>
                        </a:lnTo>
                        <a:lnTo>
                          <a:pt x="41" y="69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Freeform 415"/>
                  <p:cNvSpPr>
                    <a:spLocks/>
                  </p:cNvSpPr>
                  <p:nvPr/>
                </p:nvSpPr>
                <p:spPr bwMode="auto">
                  <a:xfrm>
                    <a:off x="11374438" y="9263063"/>
                    <a:ext cx="171450" cy="631825"/>
                  </a:xfrm>
                  <a:custGeom>
                    <a:avLst/>
                    <a:gdLst>
                      <a:gd name="T0" fmla="*/ 8 w 8"/>
                      <a:gd name="T1" fmla="*/ 26 h 29"/>
                      <a:gd name="T2" fmla="*/ 8 w 8"/>
                      <a:gd name="T3" fmla="*/ 0 h 29"/>
                      <a:gd name="T4" fmla="*/ 0 w 8"/>
                      <a:gd name="T5" fmla="*/ 2 h 29"/>
                      <a:gd name="T6" fmla="*/ 1 w 8"/>
                      <a:gd name="T7" fmla="*/ 29 h 29"/>
                      <a:gd name="T8" fmla="*/ 8 w 8"/>
                      <a:gd name="T9" fmla="*/ 26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9">
                        <a:moveTo>
                          <a:pt x="8" y="26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6" y="0"/>
                          <a:pt x="1" y="1"/>
                          <a:pt x="0" y="2"/>
                        </a:cubicBezTo>
                        <a:cubicBezTo>
                          <a:pt x="1" y="29"/>
                          <a:pt x="1" y="29"/>
                          <a:pt x="1" y="29"/>
                        </a:cubicBez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F7F4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Freeform 416"/>
                  <p:cNvSpPr>
                    <a:spLocks/>
                  </p:cNvSpPr>
                  <p:nvPr/>
                </p:nvSpPr>
                <p:spPr bwMode="auto">
                  <a:xfrm>
                    <a:off x="11460163" y="9263063"/>
                    <a:ext cx="214312" cy="588963"/>
                  </a:xfrm>
                  <a:custGeom>
                    <a:avLst/>
                    <a:gdLst>
                      <a:gd name="T0" fmla="*/ 1 w 10"/>
                      <a:gd name="T1" fmla="*/ 27 h 27"/>
                      <a:gd name="T2" fmla="*/ 4 w 10"/>
                      <a:gd name="T3" fmla="*/ 0 h 27"/>
                      <a:gd name="T4" fmla="*/ 8 w 10"/>
                      <a:gd name="T5" fmla="*/ 24 h 27"/>
                      <a:gd name="T6" fmla="*/ 7 w 10"/>
                      <a:gd name="T7" fmla="*/ 25 h 27"/>
                      <a:gd name="T8" fmla="*/ 5 w 10"/>
                      <a:gd name="T9" fmla="*/ 11 h 27"/>
                      <a:gd name="T10" fmla="*/ 6 w 10"/>
                      <a:gd name="T11" fmla="*/ 25 h 27"/>
                      <a:gd name="T12" fmla="*/ 1 w 10"/>
                      <a:gd name="T13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7">
                        <a:moveTo>
                          <a:pt x="1" y="27"/>
                        </a:moveTo>
                        <a:cubicBezTo>
                          <a:pt x="0" y="12"/>
                          <a:pt x="4" y="0"/>
                          <a:pt x="4" y="0"/>
                        </a:cubicBezTo>
                        <a:cubicBezTo>
                          <a:pt x="7" y="1"/>
                          <a:pt x="10" y="10"/>
                          <a:pt x="8" y="24"/>
                        </a:cubicBezTo>
                        <a:cubicBezTo>
                          <a:pt x="7" y="25"/>
                          <a:pt x="7" y="25"/>
                          <a:pt x="7" y="25"/>
                        </a:cubicBezTo>
                        <a:cubicBezTo>
                          <a:pt x="7" y="25"/>
                          <a:pt x="8" y="13"/>
                          <a:pt x="5" y="11"/>
                        </a:cubicBezTo>
                        <a:cubicBezTo>
                          <a:pt x="5" y="11"/>
                          <a:pt x="4" y="16"/>
                          <a:pt x="6" y="25"/>
                        </a:cubicBezTo>
                        <a:lnTo>
                          <a:pt x="1" y="27"/>
                        </a:lnTo>
                        <a:close/>
                      </a:path>
                    </a:pathLst>
                  </a:custGeom>
                  <a:solidFill>
                    <a:srgbClr val="E2B6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 417"/>
                  <p:cNvSpPr>
                    <a:spLocks/>
                  </p:cNvSpPr>
                  <p:nvPr/>
                </p:nvSpPr>
                <p:spPr bwMode="auto">
                  <a:xfrm>
                    <a:off x="11266488" y="9305925"/>
                    <a:ext cx="236537" cy="633413"/>
                  </a:xfrm>
                  <a:custGeom>
                    <a:avLst/>
                    <a:gdLst>
                      <a:gd name="T0" fmla="*/ 10 w 11"/>
                      <a:gd name="T1" fmla="*/ 25 h 29"/>
                      <a:gd name="T2" fmla="*/ 5 w 11"/>
                      <a:gd name="T3" fmla="*/ 28 h 29"/>
                      <a:gd name="T4" fmla="*/ 5 w 11"/>
                      <a:gd name="T5" fmla="*/ 12 h 29"/>
                      <a:gd name="T6" fmla="*/ 4 w 11"/>
                      <a:gd name="T7" fmla="*/ 28 h 29"/>
                      <a:gd name="T8" fmla="*/ 2 w 11"/>
                      <a:gd name="T9" fmla="*/ 29 h 29"/>
                      <a:gd name="T10" fmla="*/ 5 w 11"/>
                      <a:gd name="T11" fmla="*/ 0 h 29"/>
                      <a:gd name="T12" fmla="*/ 10 w 11"/>
                      <a:gd name="T13" fmla="*/ 25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" h="29">
                        <a:moveTo>
                          <a:pt x="10" y="25"/>
                        </a:moveTo>
                        <a:cubicBezTo>
                          <a:pt x="5" y="28"/>
                          <a:pt x="5" y="28"/>
                          <a:pt x="5" y="28"/>
                        </a:cubicBezTo>
                        <a:cubicBezTo>
                          <a:pt x="6" y="16"/>
                          <a:pt x="5" y="12"/>
                          <a:pt x="5" y="12"/>
                        </a:cubicBezTo>
                        <a:cubicBezTo>
                          <a:pt x="4" y="14"/>
                          <a:pt x="4" y="28"/>
                          <a:pt x="4" y="28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0" y="12"/>
                          <a:pt x="1" y="2"/>
                          <a:pt x="5" y="0"/>
                        </a:cubicBezTo>
                        <a:cubicBezTo>
                          <a:pt x="5" y="0"/>
                          <a:pt x="11" y="7"/>
                          <a:pt x="10" y="25"/>
                        </a:cubicBezTo>
                        <a:close/>
                      </a:path>
                    </a:pathLst>
                  </a:custGeom>
                  <a:solidFill>
                    <a:srgbClr val="C6A2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" name="Freeform 418"/>
                  <p:cNvSpPr>
                    <a:spLocks/>
                  </p:cNvSpPr>
                  <p:nvPr/>
                </p:nvSpPr>
                <p:spPr bwMode="auto">
                  <a:xfrm>
                    <a:off x="11374438" y="9131300"/>
                    <a:ext cx="171450" cy="261938"/>
                  </a:xfrm>
                  <a:custGeom>
                    <a:avLst/>
                    <a:gdLst>
                      <a:gd name="T0" fmla="*/ 7 w 8"/>
                      <a:gd name="T1" fmla="*/ 0 h 12"/>
                      <a:gd name="T2" fmla="*/ 6 w 8"/>
                      <a:gd name="T3" fmla="*/ 6 h 12"/>
                      <a:gd name="T4" fmla="*/ 4 w 8"/>
                      <a:gd name="T5" fmla="*/ 12 h 12"/>
                      <a:gd name="T6" fmla="*/ 1 w 8"/>
                      <a:gd name="T7" fmla="*/ 7 h 12"/>
                      <a:gd name="T8" fmla="*/ 1 w 8"/>
                      <a:gd name="T9" fmla="*/ 1 h 12"/>
                      <a:gd name="T10" fmla="*/ 7 w 8"/>
                      <a:gd name="T1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2">
                        <a:moveTo>
                          <a:pt x="7" y="0"/>
                        </a:moveTo>
                        <a:cubicBezTo>
                          <a:pt x="7" y="0"/>
                          <a:pt x="5" y="5"/>
                          <a:pt x="6" y="6"/>
                        </a:cubicBezTo>
                        <a:cubicBezTo>
                          <a:pt x="8" y="8"/>
                          <a:pt x="6" y="11"/>
                          <a:pt x="4" y="12"/>
                        </a:cubicBezTo>
                        <a:cubicBezTo>
                          <a:pt x="1" y="12"/>
                          <a:pt x="0" y="9"/>
                          <a:pt x="1" y="7"/>
                        </a:cubicBezTo>
                        <a:cubicBezTo>
                          <a:pt x="2" y="5"/>
                          <a:pt x="1" y="1"/>
                          <a:pt x="1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Freeform 419"/>
                  <p:cNvSpPr>
                    <a:spLocks/>
                  </p:cNvSpPr>
                  <p:nvPr/>
                </p:nvSpPr>
                <p:spPr bwMode="auto">
                  <a:xfrm>
                    <a:off x="11288713" y="8956675"/>
                    <a:ext cx="277812" cy="327025"/>
                  </a:xfrm>
                  <a:custGeom>
                    <a:avLst/>
                    <a:gdLst>
                      <a:gd name="T0" fmla="*/ 12 w 13"/>
                      <a:gd name="T1" fmla="*/ 2 h 15"/>
                      <a:gd name="T2" fmla="*/ 12 w 13"/>
                      <a:gd name="T3" fmla="*/ 5 h 15"/>
                      <a:gd name="T4" fmla="*/ 13 w 13"/>
                      <a:gd name="T5" fmla="*/ 9 h 15"/>
                      <a:gd name="T6" fmla="*/ 10 w 13"/>
                      <a:gd name="T7" fmla="*/ 12 h 15"/>
                      <a:gd name="T8" fmla="*/ 3 w 13"/>
                      <a:gd name="T9" fmla="*/ 8 h 15"/>
                      <a:gd name="T10" fmla="*/ 12 w 13"/>
                      <a:gd name="T11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5">
                        <a:moveTo>
                          <a:pt x="12" y="2"/>
                        </a:moveTo>
                        <a:cubicBezTo>
                          <a:pt x="12" y="2"/>
                          <a:pt x="12" y="2"/>
                          <a:pt x="12" y="5"/>
                        </a:cubicBezTo>
                        <a:cubicBezTo>
                          <a:pt x="11" y="7"/>
                          <a:pt x="12" y="8"/>
                          <a:pt x="13" y="9"/>
                        </a:cubicBezTo>
                        <a:cubicBezTo>
                          <a:pt x="13" y="9"/>
                          <a:pt x="10" y="8"/>
                          <a:pt x="10" y="12"/>
                        </a:cubicBezTo>
                        <a:cubicBezTo>
                          <a:pt x="10" y="13"/>
                          <a:pt x="7" y="15"/>
                          <a:pt x="3" y="8"/>
                        </a:cubicBezTo>
                        <a:cubicBezTo>
                          <a:pt x="0" y="2"/>
                          <a:pt x="12" y="0"/>
                          <a:pt x="12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Freeform 420"/>
                  <p:cNvSpPr>
                    <a:spLocks/>
                  </p:cNvSpPr>
                  <p:nvPr/>
                </p:nvSpPr>
                <p:spPr bwMode="auto">
                  <a:xfrm>
                    <a:off x="11223625" y="8847138"/>
                    <a:ext cx="365125" cy="371475"/>
                  </a:xfrm>
                  <a:custGeom>
                    <a:avLst/>
                    <a:gdLst>
                      <a:gd name="T0" fmla="*/ 15 w 17"/>
                      <a:gd name="T1" fmla="*/ 10 h 17"/>
                      <a:gd name="T2" fmla="*/ 13 w 17"/>
                      <a:gd name="T3" fmla="*/ 8 h 17"/>
                      <a:gd name="T4" fmla="*/ 9 w 17"/>
                      <a:gd name="T5" fmla="*/ 13 h 17"/>
                      <a:gd name="T6" fmla="*/ 8 w 17"/>
                      <a:gd name="T7" fmla="*/ 17 h 17"/>
                      <a:gd name="T8" fmla="*/ 5 w 17"/>
                      <a:gd name="T9" fmla="*/ 15 h 17"/>
                      <a:gd name="T10" fmla="*/ 14 w 17"/>
                      <a:gd name="T11" fmla="*/ 6 h 17"/>
                      <a:gd name="T12" fmla="*/ 15 w 17"/>
                      <a:gd name="T13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7">
                        <a:moveTo>
                          <a:pt x="15" y="10"/>
                        </a:moveTo>
                        <a:cubicBezTo>
                          <a:pt x="15" y="10"/>
                          <a:pt x="15" y="7"/>
                          <a:pt x="13" y="8"/>
                        </a:cubicBezTo>
                        <a:cubicBezTo>
                          <a:pt x="11" y="9"/>
                          <a:pt x="10" y="13"/>
                          <a:pt x="9" y="13"/>
                        </a:cubicBezTo>
                        <a:cubicBezTo>
                          <a:pt x="5" y="11"/>
                          <a:pt x="8" y="17"/>
                          <a:pt x="8" y="17"/>
                        </a:cubicBezTo>
                        <a:cubicBezTo>
                          <a:pt x="8" y="17"/>
                          <a:pt x="6" y="16"/>
                          <a:pt x="5" y="15"/>
                        </a:cubicBezTo>
                        <a:cubicBezTo>
                          <a:pt x="0" y="8"/>
                          <a:pt x="13" y="0"/>
                          <a:pt x="14" y="6"/>
                        </a:cubicBezTo>
                        <a:cubicBezTo>
                          <a:pt x="14" y="6"/>
                          <a:pt x="17" y="7"/>
                          <a:pt x="15" y="10"/>
                        </a:cubicBez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Freeform 421"/>
                  <p:cNvSpPr>
                    <a:spLocks/>
                  </p:cNvSpPr>
                  <p:nvPr/>
                </p:nvSpPr>
                <p:spPr bwMode="auto">
                  <a:xfrm>
                    <a:off x="11609388" y="9807575"/>
                    <a:ext cx="22225" cy="87313"/>
                  </a:xfrm>
                  <a:custGeom>
                    <a:avLst/>
                    <a:gdLst>
                      <a:gd name="T0" fmla="*/ 14 w 14"/>
                      <a:gd name="T1" fmla="*/ 0 h 55"/>
                      <a:gd name="T2" fmla="*/ 14 w 14"/>
                      <a:gd name="T3" fmla="*/ 28 h 55"/>
                      <a:gd name="T4" fmla="*/ 14 w 14"/>
                      <a:gd name="T5" fmla="*/ 55 h 55"/>
                      <a:gd name="T6" fmla="*/ 0 w 14"/>
                      <a:gd name="T7" fmla="*/ 55 h 55"/>
                      <a:gd name="T8" fmla="*/ 14 w 14"/>
                      <a:gd name="T9" fmla="*/ 42 h 55"/>
                      <a:gd name="T10" fmla="*/ 0 w 14"/>
                      <a:gd name="T11" fmla="*/ 28 h 55"/>
                      <a:gd name="T12" fmla="*/ 0 w 14"/>
                      <a:gd name="T13" fmla="*/ 42 h 55"/>
                      <a:gd name="T14" fmla="*/ 0 w 14"/>
                      <a:gd name="T15" fmla="*/ 42 h 55"/>
                      <a:gd name="T16" fmla="*/ 0 w 14"/>
                      <a:gd name="T17" fmla="*/ 14 h 55"/>
                      <a:gd name="T18" fmla="*/ 0 w 14"/>
                      <a:gd name="T19" fmla="*/ 0 h 55"/>
                      <a:gd name="T20" fmla="*/ 14 w 14"/>
                      <a:gd name="T21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5">
                        <a:moveTo>
                          <a:pt x="14" y="0"/>
                        </a:moveTo>
                        <a:lnTo>
                          <a:pt x="14" y="28"/>
                        </a:lnTo>
                        <a:lnTo>
                          <a:pt x="14" y="55"/>
                        </a:lnTo>
                        <a:lnTo>
                          <a:pt x="0" y="55"/>
                        </a:lnTo>
                        <a:lnTo>
                          <a:pt x="14" y="42"/>
                        </a:lnTo>
                        <a:lnTo>
                          <a:pt x="0" y="28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 422"/>
                  <p:cNvSpPr>
                    <a:spLocks/>
                  </p:cNvSpPr>
                  <p:nvPr/>
                </p:nvSpPr>
                <p:spPr bwMode="auto">
                  <a:xfrm>
                    <a:off x="11609388" y="9807575"/>
                    <a:ext cx="22225" cy="87313"/>
                  </a:xfrm>
                  <a:custGeom>
                    <a:avLst/>
                    <a:gdLst>
                      <a:gd name="T0" fmla="*/ 14 w 14"/>
                      <a:gd name="T1" fmla="*/ 0 h 55"/>
                      <a:gd name="T2" fmla="*/ 14 w 14"/>
                      <a:gd name="T3" fmla="*/ 28 h 55"/>
                      <a:gd name="T4" fmla="*/ 14 w 14"/>
                      <a:gd name="T5" fmla="*/ 55 h 55"/>
                      <a:gd name="T6" fmla="*/ 0 w 14"/>
                      <a:gd name="T7" fmla="*/ 55 h 55"/>
                      <a:gd name="T8" fmla="*/ 14 w 14"/>
                      <a:gd name="T9" fmla="*/ 42 h 55"/>
                      <a:gd name="T10" fmla="*/ 0 w 14"/>
                      <a:gd name="T11" fmla="*/ 28 h 55"/>
                      <a:gd name="T12" fmla="*/ 0 w 14"/>
                      <a:gd name="T13" fmla="*/ 42 h 55"/>
                      <a:gd name="T14" fmla="*/ 0 w 14"/>
                      <a:gd name="T15" fmla="*/ 42 h 55"/>
                      <a:gd name="T16" fmla="*/ 0 w 14"/>
                      <a:gd name="T17" fmla="*/ 14 h 55"/>
                      <a:gd name="T18" fmla="*/ 0 w 14"/>
                      <a:gd name="T19" fmla="*/ 0 h 55"/>
                      <a:gd name="T20" fmla="*/ 14 w 14"/>
                      <a:gd name="T21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55">
                        <a:moveTo>
                          <a:pt x="14" y="0"/>
                        </a:moveTo>
                        <a:lnTo>
                          <a:pt x="14" y="28"/>
                        </a:lnTo>
                        <a:lnTo>
                          <a:pt x="14" y="55"/>
                        </a:lnTo>
                        <a:lnTo>
                          <a:pt x="0" y="55"/>
                        </a:lnTo>
                        <a:lnTo>
                          <a:pt x="14" y="42"/>
                        </a:lnTo>
                        <a:lnTo>
                          <a:pt x="0" y="28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lnTo>
                          <a:pt x="14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Freeform 423"/>
                  <p:cNvSpPr>
                    <a:spLocks/>
                  </p:cNvSpPr>
                  <p:nvPr/>
                </p:nvSpPr>
                <p:spPr bwMode="auto">
                  <a:xfrm>
                    <a:off x="11309350" y="9917113"/>
                    <a:ext cx="42862" cy="109538"/>
                  </a:xfrm>
                  <a:custGeom>
                    <a:avLst/>
                    <a:gdLst>
                      <a:gd name="T0" fmla="*/ 14 w 27"/>
                      <a:gd name="T1" fmla="*/ 0 h 69"/>
                      <a:gd name="T2" fmla="*/ 27 w 27"/>
                      <a:gd name="T3" fmla="*/ 28 h 69"/>
                      <a:gd name="T4" fmla="*/ 27 w 27"/>
                      <a:gd name="T5" fmla="*/ 41 h 69"/>
                      <a:gd name="T6" fmla="*/ 27 w 27"/>
                      <a:gd name="T7" fmla="*/ 41 h 69"/>
                      <a:gd name="T8" fmla="*/ 14 w 27"/>
                      <a:gd name="T9" fmla="*/ 28 h 69"/>
                      <a:gd name="T10" fmla="*/ 14 w 27"/>
                      <a:gd name="T11" fmla="*/ 41 h 69"/>
                      <a:gd name="T12" fmla="*/ 14 w 27"/>
                      <a:gd name="T13" fmla="*/ 69 h 69"/>
                      <a:gd name="T14" fmla="*/ 14 w 27"/>
                      <a:gd name="T15" fmla="*/ 69 h 69"/>
                      <a:gd name="T16" fmla="*/ 0 w 27"/>
                      <a:gd name="T17" fmla="*/ 41 h 69"/>
                      <a:gd name="T18" fmla="*/ 0 w 27"/>
                      <a:gd name="T19" fmla="*/ 14 h 69"/>
                      <a:gd name="T20" fmla="*/ 14 w 27"/>
                      <a:gd name="T21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69">
                        <a:moveTo>
                          <a:pt x="14" y="0"/>
                        </a:moveTo>
                        <a:lnTo>
                          <a:pt x="27" y="28"/>
                        </a:lnTo>
                        <a:lnTo>
                          <a:pt x="27" y="41"/>
                        </a:lnTo>
                        <a:lnTo>
                          <a:pt x="27" y="41"/>
                        </a:lnTo>
                        <a:lnTo>
                          <a:pt x="14" y="28"/>
                        </a:lnTo>
                        <a:lnTo>
                          <a:pt x="14" y="41"/>
                        </a:lnTo>
                        <a:lnTo>
                          <a:pt x="14" y="69"/>
                        </a:lnTo>
                        <a:lnTo>
                          <a:pt x="14" y="69"/>
                        </a:lnTo>
                        <a:lnTo>
                          <a:pt x="0" y="41"/>
                        </a:lnTo>
                        <a:lnTo>
                          <a:pt x="0" y="14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Freeform 424"/>
                  <p:cNvSpPr>
                    <a:spLocks/>
                  </p:cNvSpPr>
                  <p:nvPr/>
                </p:nvSpPr>
                <p:spPr bwMode="auto">
                  <a:xfrm>
                    <a:off x="11480800" y="9240838"/>
                    <a:ext cx="65087" cy="239713"/>
                  </a:xfrm>
                  <a:custGeom>
                    <a:avLst/>
                    <a:gdLst>
                      <a:gd name="T0" fmla="*/ 3 w 3"/>
                      <a:gd name="T1" fmla="*/ 1 h 11"/>
                      <a:gd name="T2" fmla="*/ 1 w 3"/>
                      <a:gd name="T3" fmla="*/ 0 h 11"/>
                      <a:gd name="T4" fmla="*/ 0 w 3"/>
                      <a:gd name="T5" fmla="*/ 7 h 11"/>
                      <a:gd name="T6" fmla="*/ 3 w 3"/>
                      <a:gd name="T7" fmla="*/ 11 h 11"/>
                      <a:gd name="T8" fmla="*/ 3 w 3"/>
                      <a:gd name="T9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11">
                        <a:moveTo>
                          <a:pt x="3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2" y="6"/>
                          <a:pt x="3" y="1"/>
                          <a:pt x="3" y="1"/>
                        </a:cubicBezTo>
                        <a:close/>
                      </a:path>
                    </a:pathLst>
                  </a:custGeom>
                  <a:solidFill>
                    <a:srgbClr val="F9F3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Freeform 425"/>
                  <p:cNvSpPr>
                    <a:spLocks/>
                  </p:cNvSpPr>
                  <p:nvPr/>
                </p:nvSpPr>
                <p:spPr bwMode="auto">
                  <a:xfrm>
                    <a:off x="11374438" y="9263063"/>
                    <a:ext cx="128587" cy="239713"/>
                  </a:xfrm>
                  <a:custGeom>
                    <a:avLst/>
                    <a:gdLst>
                      <a:gd name="T0" fmla="*/ 2 w 6"/>
                      <a:gd name="T1" fmla="*/ 0 h 11"/>
                      <a:gd name="T2" fmla="*/ 6 w 6"/>
                      <a:gd name="T3" fmla="*/ 6 h 11"/>
                      <a:gd name="T4" fmla="*/ 4 w 6"/>
                      <a:gd name="T5" fmla="*/ 6 h 11"/>
                      <a:gd name="T6" fmla="*/ 1 w 6"/>
                      <a:gd name="T7" fmla="*/ 11 h 11"/>
                      <a:gd name="T8" fmla="*/ 0 w 6"/>
                      <a:gd name="T9" fmla="*/ 2 h 11"/>
                      <a:gd name="T10" fmla="*/ 2 w 6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1">
                        <a:moveTo>
                          <a:pt x="2" y="0"/>
                        </a:move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8"/>
                          <a:pt x="0" y="2"/>
                          <a:pt x="0" y="2"/>
                        </a:cubicBez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9F3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5080552" y="3978240"/>
                <a:ext cx="1472159" cy="972000"/>
                <a:chOff x="6584811" y="2015824"/>
                <a:chExt cx="1880571" cy="1241656"/>
              </a:xfrm>
            </p:grpSpPr>
            <p:grpSp>
              <p:nvGrpSpPr>
                <p:cNvPr id="177" name="Group 176"/>
                <p:cNvGrpSpPr>
                  <a:grpSpLocks noChangeAspect="1"/>
                </p:cNvGrpSpPr>
                <p:nvPr/>
              </p:nvGrpSpPr>
              <p:grpSpPr>
                <a:xfrm>
                  <a:off x="7965140" y="2072106"/>
                  <a:ext cx="241367" cy="900000"/>
                  <a:chOff x="28514676" y="8804275"/>
                  <a:chExt cx="579437" cy="2160588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275" name="Freeform 100"/>
                  <p:cNvSpPr>
                    <a:spLocks/>
                  </p:cNvSpPr>
                  <p:nvPr/>
                </p:nvSpPr>
                <p:spPr bwMode="auto">
                  <a:xfrm>
                    <a:off x="28665488" y="10812463"/>
                    <a:ext cx="277812" cy="152400"/>
                  </a:xfrm>
                  <a:custGeom>
                    <a:avLst/>
                    <a:gdLst>
                      <a:gd name="T0" fmla="*/ 13 w 13"/>
                      <a:gd name="T1" fmla="*/ 1 h 7"/>
                      <a:gd name="T2" fmla="*/ 9 w 13"/>
                      <a:gd name="T3" fmla="*/ 3 h 7"/>
                      <a:gd name="T4" fmla="*/ 5 w 13"/>
                      <a:gd name="T5" fmla="*/ 6 h 7"/>
                      <a:gd name="T6" fmla="*/ 2 w 13"/>
                      <a:gd name="T7" fmla="*/ 5 h 7"/>
                      <a:gd name="T8" fmla="*/ 7 w 13"/>
                      <a:gd name="T9" fmla="*/ 2 h 7"/>
                      <a:gd name="T10" fmla="*/ 10 w 13"/>
                      <a:gd name="T11" fmla="*/ 0 h 7"/>
                      <a:gd name="T12" fmla="*/ 13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13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6" y="6"/>
                          <a:pt x="5" y="6"/>
                        </a:cubicBezTo>
                        <a:cubicBezTo>
                          <a:pt x="3" y="7"/>
                          <a:pt x="0" y="6"/>
                          <a:pt x="2" y="5"/>
                        </a:cubicBezTo>
                        <a:cubicBezTo>
                          <a:pt x="3" y="4"/>
                          <a:pt x="7" y="2"/>
                          <a:pt x="7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lnTo>
                          <a:pt x="13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Freeform 101"/>
                  <p:cNvSpPr>
                    <a:spLocks/>
                  </p:cNvSpPr>
                  <p:nvPr/>
                </p:nvSpPr>
                <p:spPr bwMode="auto">
                  <a:xfrm>
                    <a:off x="28514676" y="10725150"/>
                    <a:ext cx="257175" cy="152400"/>
                  </a:xfrm>
                  <a:custGeom>
                    <a:avLst/>
                    <a:gdLst>
                      <a:gd name="T0" fmla="*/ 12 w 12"/>
                      <a:gd name="T1" fmla="*/ 1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1 w 12"/>
                      <a:gd name="T7" fmla="*/ 5 h 7"/>
                      <a:gd name="T8" fmla="*/ 6 w 12"/>
                      <a:gd name="T9" fmla="*/ 2 h 7"/>
                      <a:gd name="T10" fmla="*/ 9 w 12"/>
                      <a:gd name="T11" fmla="*/ 0 h 7"/>
                      <a:gd name="T12" fmla="*/ 12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6"/>
                          <a:pt x="4" y="6"/>
                        </a:cubicBezTo>
                        <a:cubicBezTo>
                          <a:pt x="3" y="7"/>
                          <a:pt x="0" y="6"/>
                          <a:pt x="1" y="5"/>
                        </a:cubicBezTo>
                        <a:cubicBezTo>
                          <a:pt x="3" y="4"/>
                          <a:pt x="6" y="2"/>
                          <a:pt x="6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Freeform 102"/>
                  <p:cNvSpPr>
                    <a:spLocks/>
                  </p:cNvSpPr>
                  <p:nvPr/>
                </p:nvSpPr>
                <p:spPr bwMode="auto">
                  <a:xfrm>
                    <a:off x="28708351" y="9829800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605 h 605"/>
                      <a:gd name="T2" fmla="*/ 40 w 40"/>
                      <a:gd name="T3" fmla="*/ 578 h 605"/>
                      <a:gd name="T4" fmla="*/ 40 w 40"/>
                      <a:gd name="T5" fmla="*/ 14 h 605"/>
                      <a:gd name="T6" fmla="*/ 0 w 40"/>
                      <a:gd name="T7" fmla="*/ 0 h 605"/>
                      <a:gd name="T8" fmla="*/ 0 w 40"/>
                      <a:gd name="T9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605"/>
                        </a:moveTo>
                        <a:lnTo>
                          <a:pt x="40" y="578"/>
                        </a:lnTo>
                        <a:lnTo>
                          <a:pt x="40" y="14"/>
                        </a:lnTo>
                        <a:lnTo>
                          <a:pt x="0" y="0"/>
                        </a:lnTo>
                        <a:lnTo>
                          <a:pt x="0" y="605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 103"/>
                  <p:cNvSpPr>
                    <a:spLocks/>
                  </p:cNvSpPr>
                  <p:nvPr/>
                </p:nvSpPr>
                <p:spPr bwMode="auto">
                  <a:xfrm>
                    <a:off x="28643263" y="9807575"/>
                    <a:ext cx="65087" cy="982663"/>
                  </a:xfrm>
                  <a:custGeom>
                    <a:avLst/>
                    <a:gdLst>
                      <a:gd name="T0" fmla="*/ 0 w 41"/>
                      <a:gd name="T1" fmla="*/ 0 h 619"/>
                      <a:gd name="T2" fmla="*/ 41 w 41"/>
                      <a:gd name="T3" fmla="*/ 14 h 619"/>
                      <a:gd name="T4" fmla="*/ 41 w 41"/>
                      <a:gd name="T5" fmla="*/ 619 h 619"/>
                      <a:gd name="T6" fmla="*/ 0 w 41"/>
                      <a:gd name="T7" fmla="*/ 606 h 619"/>
                      <a:gd name="T8" fmla="*/ 0 w 41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19">
                        <a:moveTo>
                          <a:pt x="0" y="0"/>
                        </a:moveTo>
                        <a:lnTo>
                          <a:pt x="41" y="14"/>
                        </a:lnTo>
                        <a:lnTo>
                          <a:pt x="41" y="619"/>
                        </a:lnTo>
                        <a:lnTo>
                          <a:pt x="0" y="6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 104"/>
                  <p:cNvSpPr>
                    <a:spLocks/>
                  </p:cNvSpPr>
                  <p:nvPr/>
                </p:nvSpPr>
                <p:spPr bwMode="auto">
                  <a:xfrm>
                    <a:off x="28857576" y="9982200"/>
                    <a:ext cx="85725" cy="895350"/>
                  </a:xfrm>
                  <a:custGeom>
                    <a:avLst/>
                    <a:gdLst>
                      <a:gd name="T0" fmla="*/ 0 w 54"/>
                      <a:gd name="T1" fmla="*/ 564 h 564"/>
                      <a:gd name="T2" fmla="*/ 54 w 54"/>
                      <a:gd name="T3" fmla="*/ 537 h 564"/>
                      <a:gd name="T4" fmla="*/ 54 w 54"/>
                      <a:gd name="T5" fmla="*/ 14 h 564"/>
                      <a:gd name="T6" fmla="*/ 0 w 54"/>
                      <a:gd name="T7" fmla="*/ 0 h 564"/>
                      <a:gd name="T8" fmla="*/ 0 w 54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64">
                        <a:moveTo>
                          <a:pt x="0" y="564"/>
                        </a:moveTo>
                        <a:lnTo>
                          <a:pt x="54" y="537"/>
                        </a:lnTo>
                        <a:lnTo>
                          <a:pt x="54" y="14"/>
                        </a:lnTo>
                        <a:lnTo>
                          <a:pt x="0" y="0"/>
                        </a:lnTo>
                        <a:lnTo>
                          <a:pt x="0" y="564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 105"/>
                  <p:cNvSpPr>
                    <a:spLocks/>
                  </p:cNvSpPr>
                  <p:nvPr/>
                </p:nvSpPr>
                <p:spPr bwMode="auto">
                  <a:xfrm>
                    <a:off x="28814713" y="9894888"/>
                    <a:ext cx="42862" cy="982663"/>
                  </a:xfrm>
                  <a:custGeom>
                    <a:avLst/>
                    <a:gdLst>
                      <a:gd name="T0" fmla="*/ 0 w 27"/>
                      <a:gd name="T1" fmla="*/ 0 h 619"/>
                      <a:gd name="T2" fmla="*/ 27 w 27"/>
                      <a:gd name="T3" fmla="*/ 14 h 619"/>
                      <a:gd name="T4" fmla="*/ 27 w 27"/>
                      <a:gd name="T5" fmla="*/ 619 h 619"/>
                      <a:gd name="T6" fmla="*/ 0 w 27"/>
                      <a:gd name="T7" fmla="*/ 606 h 619"/>
                      <a:gd name="T8" fmla="*/ 0 w 27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19">
                        <a:moveTo>
                          <a:pt x="0" y="0"/>
                        </a:moveTo>
                        <a:lnTo>
                          <a:pt x="27" y="14"/>
                        </a:lnTo>
                        <a:lnTo>
                          <a:pt x="27" y="619"/>
                        </a:lnTo>
                        <a:lnTo>
                          <a:pt x="0" y="6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 106"/>
                  <p:cNvSpPr>
                    <a:spLocks/>
                  </p:cNvSpPr>
                  <p:nvPr/>
                </p:nvSpPr>
                <p:spPr bwMode="auto">
                  <a:xfrm>
                    <a:off x="28986163" y="10069513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0 h 97"/>
                      <a:gd name="T2" fmla="*/ 0 w 27"/>
                      <a:gd name="T3" fmla="*/ 28 h 97"/>
                      <a:gd name="T4" fmla="*/ 0 w 27"/>
                      <a:gd name="T5" fmla="*/ 55 h 97"/>
                      <a:gd name="T6" fmla="*/ 14 w 27"/>
                      <a:gd name="T7" fmla="*/ 55 h 97"/>
                      <a:gd name="T8" fmla="*/ 0 w 27"/>
                      <a:gd name="T9" fmla="*/ 28 h 97"/>
                      <a:gd name="T10" fmla="*/ 14 w 27"/>
                      <a:gd name="T11" fmla="*/ 55 h 97"/>
                      <a:gd name="T12" fmla="*/ 14 w 27"/>
                      <a:gd name="T13" fmla="*/ 97 h 97"/>
                      <a:gd name="T14" fmla="*/ 14 w 27"/>
                      <a:gd name="T15" fmla="*/ 97 h 97"/>
                      <a:gd name="T16" fmla="*/ 27 w 27"/>
                      <a:gd name="T17" fmla="*/ 55 h 97"/>
                      <a:gd name="T18" fmla="*/ 27 w 27"/>
                      <a:gd name="T19" fmla="*/ 0 h 97"/>
                      <a:gd name="T20" fmla="*/ 0 w 27"/>
                      <a:gd name="T2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0"/>
                        </a:moveTo>
                        <a:lnTo>
                          <a:pt x="0" y="28"/>
                        </a:lnTo>
                        <a:lnTo>
                          <a:pt x="0" y="55"/>
                        </a:lnTo>
                        <a:lnTo>
                          <a:pt x="14" y="55"/>
                        </a:lnTo>
                        <a:lnTo>
                          <a:pt x="0" y="28"/>
                        </a:lnTo>
                        <a:lnTo>
                          <a:pt x="14" y="55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27" y="55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 107"/>
                  <p:cNvSpPr>
                    <a:spLocks/>
                  </p:cNvSpPr>
                  <p:nvPr/>
                </p:nvSpPr>
                <p:spPr bwMode="auto">
                  <a:xfrm>
                    <a:off x="28986163" y="10048875"/>
                    <a:ext cx="42862" cy="42863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13 h 27"/>
                      <a:gd name="T4" fmla="*/ 27 w 27"/>
                      <a:gd name="T5" fmla="*/ 27 h 27"/>
                      <a:gd name="T6" fmla="*/ 27 w 27"/>
                      <a:gd name="T7" fmla="*/ 0 h 27"/>
                      <a:gd name="T8" fmla="*/ 0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0" y="0"/>
                        </a:moveTo>
                        <a:lnTo>
                          <a:pt x="0" y="13"/>
                        </a:lnTo>
                        <a:lnTo>
                          <a:pt x="27" y="27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 108"/>
                  <p:cNvSpPr>
                    <a:spLocks/>
                  </p:cNvSpPr>
                  <p:nvPr/>
                </p:nvSpPr>
                <p:spPr bwMode="auto">
                  <a:xfrm>
                    <a:off x="28557538" y="9852025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0 h 96"/>
                      <a:gd name="T2" fmla="*/ 0 w 27"/>
                      <a:gd name="T3" fmla="*/ 55 h 96"/>
                      <a:gd name="T4" fmla="*/ 14 w 27"/>
                      <a:gd name="T5" fmla="*/ 96 h 96"/>
                      <a:gd name="T6" fmla="*/ 27 w 27"/>
                      <a:gd name="T7" fmla="*/ 96 h 96"/>
                      <a:gd name="T8" fmla="*/ 14 w 27"/>
                      <a:gd name="T9" fmla="*/ 55 h 96"/>
                      <a:gd name="T10" fmla="*/ 14 w 27"/>
                      <a:gd name="T11" fmla="*/ 41 h 96"/>
                      <a:gd name="T12" fmla="*/ 27 w 27"/>
                      <a:gd name="T13" fmla="*/ 69 h 96"/>
                      <a:gd name="T14" fmla="*/ 27 w 27"/>
                      <a:gd name="T15" fmla="*/ 55 h 96"/>
                      <a:gd name="T16" fmla="*/ 27 w 27"/>
                      <a:gd name="T17" fmla="*/ 41 h 96"/>
                      <a:gd name="T18" fmla="*/ 27 w 27"/>
                      <a:gd name="T19" fmla="*/ 0 h 96"/>
                      <a:gd name="T20" fmla="*/ 0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14" y="96"/>
                        </a:lnTo>
                        <a:lnTo>
                          <a:pt x="27" y="96"/>
                        </a:lnTo>
                        <a:lnTo>
                          <a:pt x="14" y="55"/>
                        </a:lnTo>
                        <a:lnTo>
                          <a:pt x="14" y="41"/>
                        </a:lnTo>
                        <a:lnTo>
                          <a:pt x="27" y="69"/>
                        </a:lnTo>
                        <a:lnTo>
                          <a:pt x="27" y="55"/>
                        </a:lnTo>
                        <a:lnTo>
                          <a:pt x="27" y="41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Freeform 109"/>
                  <p:cNvSpPr>
                    <a:spLocks/>
                  </p:cNvSpPr>
                  <p:nvPr/>
                </p:nvSpPr>
                <p:spPr bwMode="auto">
                  <a:xfrm>
                    <a:off x="28557538" y="9852025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0 h 96"/>
                      <a:gd name="T2" fmla="*/ 0 w 27"/>
                      <a:gd name="T3" fmla="*/ 55 h 96"/>
                      <a:gd name="T4" fmla="*/ 14 w 27"/>
                      <a:gd name="T5" fmla="*/ 96 h 96"/>
                      <a:gd name="T6" fmla="*/ 27 w 27"/>
                      <a:gd name="T7" fmla="*/ 96 h 96"/>
                      <a:gd name="T8" fmla="*/ 14 w 27"/>
                      <a:gd name="T9" fmla="*/ 55 h 96"/>
                      <a:gd name="T10" fmla="*/ 14 w 27"/>
                      <a:gd name="T11" fmla="*/ 41 h 96"/>
                      <a:gd name="T12" fmla="*/ 27 w 27"/>
                      <a:gd name="T13" fmla="*/ 69 h 96"/>
                      <a:gd name="T14" fmla="*/ 27 w 27"/>
                      <a:gd name="T15" fmla="*/ 55 h 96"/>
                      <a:gd name="T16" fmla="*/ 27 w 27"/>
                      <a:gd name="T17" fmla="*/ 41 h 96"/>
                      <a:gd name="T18" fmla="*/ 27 w 27"/>
                      <a:gd name="T19" fmla="*/ 0 h 96"/>
                      <a:gd name="T20" fmla="*/ 0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14" y="96"/>
                        </a:lnTo>
                        <a:lnTo>
                          <a:pt x="27" y="96"/>
                        </a:lnTo>
                        <a:lnTo>
                          <a:pt x="14" y="55"/>
                        </a:lnTo>
                        <a:lnTo>
                          <a:pt x="14" y="41"/>
                        </a:lnTo>
                        <a:lnTo>
                          <a:pt x="27" y="69"/>
                        </a:lnTo>
                        <a:lnTo>
                          <a:pt x="27" y="55"/>
                        </a:lnTo>
                        <a:lnTo>
                          <a:pt x="27" y="41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" name="Freeform 110"/>
                  <p:cNvSpPr>
                    <a:spLocks/>
                  </p:cNvSpPr>
                  <p:nvPr/>
                </p:nvSpPr>
                <p:spPr bwMode="auto">
                  <a:xfrm>
                    <a:off x="28557538" y="9829800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14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Freeform 111"/>
                  <p:cNvSpPr>
                    <a:spLocks/>
                  </p:cNvSpPr>
                  <p:nvPr/>
                </p:nvSpPr>
                <p:spPr bwMode="auto">
                  <a:xfrm>
                    <a:off x="28557538" y="9196388"/>
                    <a:ext cx="236537" cy="765175"/>
                  </a:xfrm>
                  <a:custGeom>
                    <a:avLst/>
                    <a:gdLst>
                      <a:gd name="T0" fmla="*/ 11 w 11"/>
                      <a:gd name="T1" fmla="*/ 35 h 35"/>
                      <a:gd name="T2" fmla="*/ 11 w 11"/>
                      <a:gd name="T3" fmla="*/ 0 h 35"/>
                      <a:gd name="T4" fmla="*/ 7 w 11"/>
                      <a:gd name="T5" fmla="*/ 0 h 35"/>
                      <a:gd name="T6" fmla="*/ 0 w 11"/>
                      <a:gd name="T7" fmla="*/ 30 h 35"/>
                      <a:gd name="T8" fmla="*/ 2 w 11"/>
                      <a:gd name="T9" fmla="*/ 31 h 35"/>
                      <a:gd name="T10" fmla="*/ 4 w 11"/>
                      <a:gd name="T11" fmla="*/ 13 h 35"/>
                      <a:gd name="T12" fmla="*/ 3 w 11"/>
                      <a:gd name="T13" fmla="*/ 31 h 35"/>
                      <a:gd name="T14" fmla="*/ 11 w 11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" h="35">
                        <a:moveTo>
                          <a:pt x="11" y="35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9" y="0"/>
                          <a:pt x="7" y="0"/>
                        </a:cubicBezTo>
                        <a:cubicBezTo>
                          <a:pt x="4" y="2"/>
                          <a:pt x="0" y="1"/>
                          <a:pt x="0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1"/>
                          <a:pt x="3" y="13"/>
                          <a:pt x="4" y="13"/>
                        </a:cubicBezTo>
                        <a:cubicBezTo>
                          <a:pt x="4" y="13"/>
                          <a:pt x="5" y="12"/>
                          <a:pt x="3" y="31"/>
                        </a:cubicBezTo>
                        <a:lnTo>
                          <a:pt x="11" y="35"/>
                        </a:lnTo>
                        <a:close/>
                      </a:path>
                    </a:pathLst>
                  </a:custGeom>
                  <a:solidFill>
                    <a:srgbClr val="CCBF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 112"/>
                  <p:cNvSpPr>
                    <a:spLocks/>
                  </p:cNvSpPr>
                  <p:nvPr/>
                </p:nvSpPr>
                <p:spPr bwMode="auto">
                  <a:xfrm>
                    <a:off x="28794076" y="9196388"/>
                    <a:ext cx="257175" cy="895350"/>
                  </a:xfrm>
                  <a:custGeom>
                    <a:avLst/>
                    <a:gdLst>
                      <a:gd name="T0" fmla="*/ 0 w 12"/>
                      <a:gd name="T1" fmla="*/ 35 h 41"/>
                      <a:gd name="T2" fmla="*/ 8 w 12"/>
                      <a:gd name="T3" fmla="*/ 39 h 41"/>
                      <a:gd name="T4" fmla="*/ 7 w 12"/>
                      <a:gd name="T5" fmla="*/ 17 h 41"/>
                      <a:gd name="T6" fmla="*/ 9 w 12"/>
                      <a:gd name="T7" fmla="*/ 39 h 41"/>
                      <a:gd name="T8" fmla="*/ 11 w 12"/>
                      <a:gd name="T9" fmla="*/ 41 h 41"/>
                      <a:gd name="T10" fmla="*/ 0 w 12"/>
                      <a:gd name="T11" fmla="*/ 0 h 41"/>
                      <a:gd name="T12" fmla="*/ 0 w 12"/>
                      <a:gd name="T13" fmla="*/ 3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1">
                        <a:moveTo>
                          <a:pt x="0" y="35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5" y="18"/>
                          <a:pt x="7" y="17"/>
                          <a:pt x="7" y="17"/>
                        </a:cubicBezTo>
                        <a:cubicBezTo>
                          <a:pt x="9" y="19"/>
                          <a:pt x="9" y="39"/>
                          <a:pt x="9" y="39"/>
                        </a:cubicBez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12" y="16"/>
                          <a:pt x="12" y="3"/>
                          <a:pt x="0" y="0"/>
                        </a:cubicBez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BCB2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Freeform 113"/>
                  <p:cNvSpPr>
                    <a:spLocks/>
                  </p:cNvSpPr>
                  <p:nvPr/>
                </p:nvSpPr>
                <p:spPr bwMode="auto">
                  <a:xfrm>
                    <a:off x="28708351" y="9088438"/>
                    <a:ext cx="171450" cy="217488"/>
                  </a:xfrm>
                  <a:custGeom>
                    <a:avLst/>
                    <a:gdLst>
                      <a:gd name="T0" fmla="*/ 1 w 8"/>
                      <a:gd name="T1" fmla="*/ 0 h 10"/>
                      <a:gd name="T2" fmla="*/ 1 w 8"/>
                      <a:gd name="T3" fmla="*/ 5 h 10"/>
                      <a:gd name="T4" fmla="*/ 3 w 8"/>
                      <a:gd name="T5" fmla="*/ 9 h 10"/>
                      <a:gd name="T6" fmla="*/ 7 w 8"/>
                      <a:gd name="T7" fmla="*/ 7 h 10"/>
                      <a:gd name="T8" fmla="*/ 7 w 8"/>
                      <a:gd name="T9" fmla="*/ 0 h 10"/>
                      <a:gd name="T10" fmla="*/ 1 w 8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0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5"/>
                        </a:cubicBezTo>
                        <a:cubicBezTo>
                          <a:pt x="0" y="6"/>
                          <a:pt x="2" y="9"/>
                          <a:pt x="3" y="9"/>
                        </a:cubicBezTo>
                        <a:cubicBezTo>
                          <a:pt x="6" y="10"/>
                          <a:pt x="8" y="8"/>
                          <a:pt x="7" y="7"/>
                        </a:cubicBezTo>
                        <a:cubicBezTo>
                          <a:pt x="6" y="5"/>
                          <a:pt x="7" y="0"/>
                          <a:pt x="7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 114"/>
                  <p:cNvSpPr>
                    <a:spLocks/>
                  </p:cNvSpPr>
                  <p:nvPr/>
                </p:nvSpPr>
                <p:spPr bwMode="auto">
                  <a:xfrm>
                    <a:off x="28665488" y="8869363"/>
                    <a:ext cx="342900" cy="327025"/>
                  </a:xfrm>
                  <a:custGeom>
                    <a:avLst/>
                    <a:gdLst>
                      <a:gd name="T0" fmla="*/ 2 w 16"/>
                      <a:gd name="T1" fmla="*/ 2 h 15"/>
                      <a:gd name="T2" fmla="*/ 2 w 16"/>
                      <a:gd name="T3" fmla="*/ 5 h 15"/>
                      <a:gd name="T4" fmla="*/ 0 w 16"/>
                      <a:gd name="T5" fmla="*/ 9 h 15"/>
                      <a:gd name="T6" fmla="*/ 2 w 16"/>
                      <a:gd name="T7" fmla="*/ 9 h 15"/>
                      <a:gd name="T8" fmla="*/ 2 w 16"/>
                      <a:gd name="T9" fmla="*/ 13 h 15"/>
                      <a:gd name="T10" fmla="*/ 12 w 16"/>
                      <a:gd name="T11" fmla="*/ 9 h 15"/>
                      <a:gd name="T12" fmla="*/ 2 w 16"/>
                      <a:gd name="T13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" h="15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5"/>
                        </a:cubicBezTo>
                        <a:cubicBezTo>
                          <a:pt x="2" y="7"/>
                          <a:pt x="0" y="8"/>
                          <a:pt x="0" y="9"/>
                        </a:cubicBezTo>
                        <a:cubicBezTo>
                          <a:pt x="0" y="10"/>
                          <a:pt x="2" y="8"/>
                          <a:pt x="2" y="9"/>
                        </a:cubicBezTo>
                        <a:cubicBezTo>
                          <a:pt x="2" y="10"/>
                          <a:pt x="2" y="12"/>
                          <a:pt x="2" y="13"/>
                        </a:cubicBezTo>
                        <a:cubicBezTo>
                          <a:pt x="2" y="14"/>
                          <a:pt x="8" y="15"/>
                          <a:pt x="12" y="9"/>
                        </a:cubicBezTo>
                        <a:cubicBezTo>
                          <a:pt x="16" y="2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 115"/>
                  <p:cNvSpPr>
                    <a:spLocks/>
                  </p:cNvSpPr>
                  <p:nvPr/>
                </p:nvSpPr>
                <p:spPr bwMode="auto">
                  <a:xfrm>
                    <a:off x="28665488" y="8804275"/>
                    <a:ext cx="428625" cy="284163"/>
                  </a:xfrm>
                  <a:custGeom>
                    <a:avLst/>
                    <a:gdLst>
                      <a:gd name="T0" fmla="*/ 11 w 20"/>
                      <a:gd name="T1" fmla="*/ 13 h 13"/>
                      <a:gd name="T2" fmla="*/ 12 w 20"/>
                      <a:gd name="T3" fmla="*/ 11 h 13"/>
                      <a:gd name="T4" fmla="*/ 10 w 20"/>
                      <a:gd name="T5" fmla="*/ 11 h 13"/>
                      <a:gd name="T6" fmla="*/ 2 w 20"/>
                      <a:gd name="T7" fmla="*/ 7 h 13"/>
                      <a:gd name="T8" fmla="*/ 2 w 20"/>
                      <a:gd name="T9" fmla="*/ 5 h 13"/>
                      <a:gd name="T10" fmla="*/ 11 w 20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13">
                        <a:moveTo>
                          <a:pt x="11" y="13"/>
                        </a:moveTo>
                        <a:cubicBezTo>
                          <a:pt x="11" y="13"/>
                          <a:pt x="12" y="11"/>
                          <a:pt x="12" y="11"/>
                        </a:cubicBezTo>
                        <a:cubicBezTo>
                          <a:pt x="11" y="11"/>
                          <a:pt x="10" y="11"/>
                          <a:pt x="10" y="11"/>
                        </a:cubicBezTo>
                        <a:cubicBezTo>
                          <a:pt x="9" y="6"/>
                          <a:pt x="2" y="7"/>
                          <a:pt x="2" y="7"/>
                        </a:cubicBezTo>
                        <a:cubicBezTo>
                          <a:pt x="0" y="6"/>
                          <a:pt x="2" y="5"/>
                          <a:pt x="2" y="5"/>
                        </a:cubicBezTo>
                        <a:cubicBezTo>
                          <a:pt x="2" y="0"/>
                          <a:pt x="20" y="5"/>
                          <a:pt x="11" y="13"/>
                        </a:cubicBezTo>
                        <a:close/>
                      </a:path>
                    </a:pathLst>
                  </a:custGeom>
                  <a:solidFill>
                    <a:srgbClr val="605D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 116"/>
                  <p:cNvSpPr>
                    <a:spLocks/>
                  </p:cNvSpPr>
                  <p:nvPr/>
                </p:nvSpPr>
                <p:spPr bwMode="auto">
                  <a:xfrm>
                    <a:off x="28728988" y="9305925"/>
                    <a:ext cx="150812" cy="174625"/>
                  </a:xfrm>
                  <a:custGeom>
                    <a:avLst/>
                    <a:gdLst>
                      <a:gd name="T0" fmla="*/ 0 w 95"/>
                      <a:gd name="T1" fmla="*/ 41 h 110"/>
                      <a:gd name="T2" fmla="*/ 27 w 95"/>
                      <a:gd name="T3" fmla="*/ 0 h 110"/>
                      <a:gd name="T4" fmla="*/ 95 w 95"/>
                      <a:gd name="T5" fmla="*/ 0 h 110"/>
                      <a:gd name="T6" fmla="*/ 68 w 95"/>
                      <a:gd name="T7" fmla="*/ 110 h 110"/>
                      <a:gd name="T8" fmla="*/ 14 w 95"/>
                      <a:gd name="T9" fmla="*/ 110 h 110"/>
                      <a:gd name="T10" fmla="*/ 0 w 95"/>
                      <a:gd name="T11" fmla="*/ 41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5" h="110">
                        <a:moveTo>
                          <a:pt x="0" y="41"/>
                        </a:moveTo>
                        <a:lnTo>
                          <a:pt x="27" y="0"/>
                        </a:lnTo>
                        <a:lnTo>
                          <a:pt x="95" y="0"/>
                        </a:lnTo>
                        <a:lnTo>
                          <a:pt x="68" y="110"/>
                        </a:lnTo>
                        <a:lnTo>
                          <a:pt x="14" y="110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 117"/>
                  <p:cNvSpPr>
                    <a:spLocks/>
                  </p:cNvSpPr>
                  <p:nvPr/>
                </p:nvSpPr>
                <p:spPr bwMode="auto">
                  <a:xfrm>
                    <a:off x="28708351" y="9196388"/>
                    <a:ext cx="85725" cy="174625"/>
                  </a:xfrm>
                  <a:custGeom>
                    <a:avLst/>
                    <a:gdLst>
                      <a:gd name="T0" fmla="*/ 13 w 54"/>
                      <a:gd name="T1" fmla="*/ 0 h 110"/>
                      <a:gd name="T2" fmla="*/ 54 w 54"/>
                      <a:gd name="T3" fmla="*/ 69 h 110"/>
                      <a:gd name="T4" fmla="*/ 27 w 54"/>
                      <a:gd name="T5" fmla="*/ 110 h 110"/>
                      <a:gd name="T6" fmla="*/ 0 w 54"/>
                      <a:gd name="T7" fmla="*/ 0 h 110"/>
                      <a:gd name="T8" fmla="*/ 13 w 54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110">
                        <a:moveTo>
                          <a:pt x="13" y="0"/>
                        </a:moveTo>
                        <a:lnTo>
                          <a:pt x="54" y="69"/>
                        </a:lnTo>
                        <a:lnTo>
                          <a:pt x="27" y="110"/>
                        </a:lnTo>
                        <a:lnTo>
                          <a:pt x="0" y="0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 118"/>
                  <p:cNvSpPr>
                    <a:spLocks/>
                  </p:cNvSpPr>
                  <p:nvPr/>
                </p:nvSpPr>
                <p:spPr bwMode="auto">
                  <a:xfrm>
                    <a:off x="28794076" y="9218613"/>
                    <a:ext cx="85725" cy="152400"/>
                  </a:xfrm>
                  <a:custGeom>
                    <a:avLst/>
                    <a:gdLst>
                      <a:gd name="T0" fmla="*/ 0 w 54"/>
                      <a:gd name="T1" fmla="*/ 55 h 96"/>
                      <a:gd name="T2" fmla="*/ 54 w 54"/>
                      <a:gd name="T3" fmla="*/ 0 h 96"/>
                      <a:gd name="T4" fmla="*/ 54 w 54"/>
                      <a:gd name="T5" fmla="*/ 14 h 96"/>
                      <a:gd name="T6" fmla="*/ 40 w 54"/>
                      <a:gd name="T7" fmla="*/ 96 h 96"/>
                      <a:gd name="T8" fmla="*/ 0 w 54"/>
                      <a:gd name="T9" fmla="*/ 55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96">
                        <a:moveTo>
                          <a:pt x="0" y="55"/>
                        </a:moveTo>
                        <a:lnTo>
                          <a:pt x="54" y="0"/>
                        </a:lnTo>
                        <a:lnTo>
                          <a:pt x="54" y="14"/>
                        </a:lnTo>
                        <a:lnTo>
                          <a:pt x="40" y="96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 119"/>
                  <p:cNvSpPr>
                    <a:spLocks/>
                  </p:cNvSpPr>
                  <p:nvPr/>
                </p:nvSpPr>
                <p:spPr bwMode="auto">
                  <a:xfrm>
                    <a:off x="28751213" y="9305925"/>
                    <a:ext cx="85725" cy="239713"/>
                  </a:xfrm>
                  <a:custGeom>
                    <a:avLst/>
                    <a:gdLst>
                      <a:gd name="T0" fmla="*/ 27 w 54"/>
                      <a:gd name="T1" fmla="*/ 0 h 151"/>
                      <a:gd name="T2" fmla="*/ 0 w 54"/>
                      <a:gd name="T3" fmla="*/ 28 h 151"/>
                      <a:gd name="T4" fmla="*/ 13 w 54"/>
                      <a:gd name="T5" fmla="*/ 41 h 151"/>
                      <a:gd name="T6" fmla="*/ 0 w 54"/>
                      <a:gd name="T7" fmla="*/ 96 h 151"/>
                      <a:gd name="T8" fmla="*/ 27 w 54"/>
                      <a:gd name="T9" fmla="*/ 151 h 151"/>
                      <a:gd name="T10" fmla="*/ 40 w 54"/>
                      <a:gd name="T11" fmla="*/ 96 h 151"/>
                      <a:gd name="T12" fmla="*/ 40 w 54"/>
                      <a:gd name="T13" fmla="*/ 55 h 151"/>
                      <a:gd name="T14" fmla="*/ 54 w 54"/>
                      <a:gd name="T15" fmla="*/ 28 h 151"/>
                      <a:gd name="T16" fmla="*/ 27 w 54"/>
                      <a:gd name="T17" fmla="*/ 0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4" h="151">
                        <a:moveTo>
                          <a:pt x="27" y="0"/>
                        </a:moveTo>
                        <a:lnTo>
                          <a:pt x="0" y="28"/>
                        </a:lnTo>
                        <a:lnTo>
                          <a:pt x="13" y="41"/>
                        </a:lnTo>
                        <a:lnTo>
                          <a:pt x="0" y="96"/>
                        </a:lnTo>
                        <a:lnTo>
                          <a:pt x="27" y="151"/>
                        </a:lnTo>
                        <a:lnTo>
                          <a:pt x="40" y="96"/>
                        </a:lnTo>
                        <a:lnTo>
                          <a:pt x="40" y="55"/>
                        </a:lnTo>
                        <a:lnTo>
                          <a:pt x="54" y="2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99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 120"/>
                  <p:cNvSpPr>
                    <a:spLocks/>
                  </p:cNvSpPr>
                  <p:nvPr/>
                </p:nvSpPr>
                <p:spPr bwMode="auto">
                  <a:xfrm>
                    <a:off x="28665488" y="9196388"/>
                    <a:ext cx="128587" cy="349250"/>
                  </a:xfrm>
                  <a:custGeom>
                    <a:avLst/>
                    <a:gdLst>
                      <a:gd name="T0" fmla="*/ 2 w 6"/>
                      <a:gd name="T1" fmla="*/ 0 h 16"/>
                      <a:gd name="T2" fmla="*/ 6 w 6"/>
                      <a:gd name="T3" fmla="*/ 16 h 16"/>
                      <a:gd name="T4" fmla="*/ 0 w 6"/>
                      <a:gd name="T5" fmla="*/ 6 h 16"/>
                      <a:gd name="T6" fmla="*/ 3 w 6"/>
                      <a:gd name="T7" fmla="*/ 5 h 16"/>
                      <a:gd name="T8" fmla="*/ 0 w 6"/>
                      <a:gd name="T9" fmla="*/ 3 h 16"/>
                      <a:gd name="T10" fmla="*/ 2 w 6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6">
                        <a:moveTo>
                          <a:pt x="2" y="0"/>
                        </a:move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6" y="16"/>
                          <a:pt x="0" y="7"/>
                          <a:pt x="0" y="6"/>
                        </a:cubicBezTo>
                        <a:cubicBezTo>
                          <a:pt x="1" y="5"/>
                          <a:pt x="3" y="5"/>
                          <a:pt x="3" y="5"/>
                        </a:cubicBezTo>
                        <a:cubicBezTo>
                          <a:pt x="3" y="5"/>
                          <a:pt x="0" y="4"/>
                          <a:pt x="0" y="3"/>
                        </a:cubicBezTo>
                        <a:cubicBezTo>
                          <a:pt x="0" y="2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D6C8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 121"/>
                  <p:cNvSpPr>
                    <a:spLocks/>
                  </p:cNvSpPr>
                  <p:nvPr/>
                </p:nvSpPr>
                <p:spPr bwMode="auto">
                  <a:xfrm>
                    <a:off x="28794076" y="9240838"/>
                    <a:ext cx="128587" cy="304800"/>
                  </a:xfrm>
                  <a:custGeom>
                    <a:avLst/>
                    <a:gdLst>
                      <a:gd name="T0" fmla="*/ 4 w 6"/>
                      <a:gd name="T1" fmla="*/ 0 h 14"/>
                      <a:gd name="T2" fmla="*/ 0 w 6"/>
                      <a:gd name="T3" fmla="*/ 14 h 14"/>
                      <a:gd name="T4" fmla="*/ 6 w 6"/>
                      <a:gd name="T5" fmla="*/ 8 h 14"/>
                      <a:gd name="T6" fmla="*/ 4 w 6"/>
                      <a:gd name="T7" fmla="*/ 5 h 14"/>
                      <a:gd name="T8" fmla="*/ 6 w 6"/>
                      <a:gd name="T9" fmla="*/ 5 h 14"/>
                      <a:gd name="T10" fmla="*/ 4 w 6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4">
                        <a:moveTo>
                          <a:pt x="4" y="0"/>
                        </a:move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5" y="8"/>
                          <a:pt x="6" y="8"/>
                        </a:cubicBezTo>
                        <a:cubicBezTo>
                          <a:pt x="6" y="7"/>
                          <a:pt x="4" y="5"/>
                          <a:pt x="4" y="5"/>
                        </a:cubicBezTo>
                        <a:cubicBezTo>
                          <a:pt x="4" y="5"/>
                          <a:pt x="6" y="5"/>
                          <a:pt x="6" y="5"/>
                        </a:cubicBezTo>
                        <a:cubicBezTo>
                          <a:pt x="6" y="4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CCBF9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" name="Group 177"/>
                <p:cNvGrpSpPr>
                  <a:grpSpLocks noChangeAspect="1"/>
                </p:cNvGrpSpPr>
                <p:nvPr/>
              </p:nvGrpSpPr>
              <p:grpSpPr>
                <a:xfrm>
                  <a:off x="8235803" y="2227156"/>
                  <a:ext cx="229579" cy="900000"/>
                  <a:chOff x="26736676" y="8759825"/>
                  <a:chExt cx="557212" cy="2184401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257" name="Freeform 122"/>
                  <p:cNvSpPr>
                    <a:spLocks/>
                  </p:cNvSpPr>
                  <p:nvPr/>
                </p:nvSpPr>
                <p:spPr bwMode="auto">
                  <a:xfrm>
                    <a:off x="26779538" y="9829800"/>
                    <a:ext cx="65087" cy="152400"/>
                  </a:xfrm>
                  <a:custGeom>
                    <a:avLst/>
                    <a:gdLst>
                      <a:gd name="T0" fmla="*/ 14 w 41"/>
                      <a:gd name="T1" fmla="*/ 0 h 96"/>
                      <a:gd name="T2" fmla="*/ 0 w 41"/>
                      <a:gd name="T3" fmla="*/ 55 h 96"/>
                      <a:gd name="T4" fmla="*/ 27 w 41"/>
                      <a:gd name="T5" fmla="*/ 96 h 96"/>
                      <a:gd name="T6" fmla="*/ 27 w 41"/>
                      <a:gd name="T7" fmla="*/ 96 h 96"/>
                      <a:gd name="T8" fmla="*/ 14 w 41"/>
                      <a:gd name="T9" fmla="*/ 55 h 96"/>
                      <a:gd name="T10" fmla="*/ 27 w 41"/>
                      <a:gd name="T11" fmla="*/ 41 h 96"/>
                      <a:gd name="T12" fmla="*/ 27 w 41"/>
                      <a:gd name="T13" fmla="*/ 69 h 96"/>
                      <a:gd name="T14" fmla="*/ 41 w 41"/>
                      <a:gd name="T15" fmla="*/ 55 h 96"/>
                      <a:gd name="T16" fmla="*/ 41 w 41"/>
                      <a:gd name="T17" fmla="*/ 41 h 96"/>
                      <a:gd name="T18" fmla="*/ 27 w 41"/>
                      <a:gd name="T19" fmla="*/ 0 h 96"/>
                      <a:gd name="T20" fmla="*/ 14 w 41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96">
                        <a:moveTo>
                          <a:pt x="14" y="0"/>
                        </a:moveTo>
                        <a:lnTo>
                          <a:pt x="0" y="55"/>
                        </a:lnTo>
                        <a:lnTo>
                          <a:pt x="27" y="96"/>
                        </a:lnTo>
                        <a:lnTo>
                          <a:pt x="27" y="96"/>
                        </a:lnTo>
                        <a:lnTo>
                          <a:pt x="14" y="55"/>
                        </a:lnTo>
                        <a:lnTo>
                          <a:pt x="27" y="41"/>
                        </a:lnTo>
                        <a:lnTo>
                          <a:pt x="27" y="69"/>
                        </a:lnTo>
                        <a:lnTo>
                          <a:pt x="41" y="55"/>
                        </a:lnTo>
                        <a:lnTo>
                          <a:pt x="41" y="41"/>
                        </a:lnTo>
                        <a:lnTo>
                          <a:pt x="27" y="0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 123"/>
                  <p:cNvSpPr>
                    <a:spLocks/>
                  </p:cNvSpPr>
                  <p:nvPr/>
                </p:nvSpPr>
                <p:spPr bwMode="auto">
                  <a:xfrm>
                    <a:off x="26779538" y="9829800"/>
                    <a:ext cx="65087" cy="152400"/>
                  </a:xfrm>
                  <a:custGeom>
                    <a:avLst/>
                    <a:gdLst>
                      <a:gd name="T0" fmla="*/ 14 w 41"/>
                      <a:gd name="T1" fmla="*/ 0 h 96"/>
                      <a:gd name="T2" fmla="*/ 0 w 41"/>
                      <a:gd name="T3" fmla="*/ 55 h 96"/>
                      <a:gd name="T4" fmla="*/ 27 w 41"/>
                      <a:gd name="T5" fmla="*/ 96 h 96"/>
                      <a:gd name="T6" fmla="*/ 27 w 41"/>
                      <a:gd name="T7" fmla="*/ 96 h 96"/>
                      <a:gd name="T8" fmla="*/ 14 w 41"/>
                      <a:gd name="T9" fmla="*/ 55 h 96"/>
                      <a:gd name="T10" fmla="*/ 27 w 41"/>
                      <a:gd name="T11" fmla="*/ 41 h 96"/>
                      <a:gd name="T12" fmla="*/ 27 w 41"/>
                      <a:gd name="T13" fmla="*/ 69 h 96"/>
                      <a:gd name="T14" fmla="*/ 41 w 41"/>
                      <a:gd name="T15" fmla="*/ 55 h 96"/>
                      <a:gd name="T16" fmla="*/ 41 w 41"/>
                      <a:gd name="T17" fmla="*/ 41 h 96"/>
                      <a:gd name="T18" fmla="*/ 27 w 41"/>
                      <a:gd name="T19" fmla="*/ 0 h 96"/>
                      <a:gd name="T20" fmla="*/ 14 w 41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96">
                        <a:moveTo>
                          <a:pt x="14" y="0"/>
                        </a:moveTo>
                        <a:lnTo>
                          <a:pt x="0" y="55"/>
                        </a:lnTo>
                        <a:lnTo>
                          <a:pt x="27" y="96"/>
                        </a:lnTo>
                        <a:lnTo>
                          <a:pt x="27" y="96"/>
                        </a:lnTo>
                        <a:lnTo>
                          <a:pt x="14" y="55"/>
                        </a:lnTo>
                        <a:lnTo>
                          <a:pt x="27" y="41"/>
                        </a:lnTo>
                        <a:lnTo>
                          <a:pt x="27" y="69"/>
                        </a:lnTo>
                        <a:lnTo>
                          <a:pt x="41" y="55"/>
                        </a:lnTo>
                        <a:lnTo>
                          <a:pt x="41" y="41"/>
                        </a:lnTo>
                        <a:lnTo>
                          <a:pt x="27" y="0"/>
                        </a:lnTo>
                        <a:lnTo>
                          <a:pt x="14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 124"/>
                  <p:cNvSpPr>
                    <a:spLocks/>
                  </p:cNvSpPr>
                  <p:nvPr/>
                </p:nvSpPr>
                <p:spPr bwMode="auto">
                  <a:xfrm>
                    <a:off x="26801763" y="9807575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14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 125"/>
                  <p:cNvSpPr>
                    <a:spLocks/>
                  </p:cNvSpPr>
                  <p:nvPr/>
                </p:nvSpPr>
                <p:spPr bwMode="auto">
                  <a:xfrm>
                    <a:off x="26736676" y="10702925"/>
                    <a:ext cx="277812" cy="153988"/>
                  </a:xfrm>
                  <a:custGeom>
                    <a:avLst/>
                    <a:gdLst>
                      <a:gd name="T0" fmla="*/ 13 w 13"/>
                      <a:gd name="T1" fmla="*/ 1 h 7"/>
                      <a:gd name="T2" fmla="*/ 9 w 13"/>
                      <a:gd name="T3" fmla="*/ 3 h 7"/>
                      <a:gd name="T4" fmla="*/ 5 w 13"/>
                      <a:gd name="T5" fmla="*/ 6 h 7"/>
                      <a:gd name="T6" fmla="*/ 2 w 13"/>
                      <a:gd name="T7" fmla="*/ 5 h 7"/>
                      <a:gd name="T8" fmla="*/ 7 w 13"/>
                      <a:gd name="T9" fmla="*/ 2 h 7"/>
                      <a:gd name="T10" fmla="*/ 10 w 13"/>
                      <a:gd name="T11" fmla="*/ 0 h 7"/>
                      <a:gd name="T12" fmla="*/ 13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13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6" y="6"/>
                          <a:pt x="5" y="6"/>
                        </a:cubicBezTo>
                        <a:cubicBezTo>
                          <a:pt x="3" y="7"/>
                          <a:pt x="0" y="6"/>
                          <a:pt x="2" y="5"/>
                        </a:cubicBezTo>
                        <a:cubicBezTo>
                          <a:pt x="3" y="4"/>
                          <a:pt x="7" y="2"/>
                          <a:pt x="7" y="2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lnTo>
                          <a:pt x="13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Freeform 126"/>
                  <p:cNvSpPr>
                    <a:spLocks/>
                  </p:cNvSpPr>
                  <p:nvPr/>
                </p:nvSpPr>
                <p:spPr bwMode="auto">
                  <a:xfrm>
                    <a:off x="26928763" y="9807575"/>
                    <a:ext cx="85725" cy="962025"/>
                  </a:xfrm>
                  <a:custGeom>
                    <a:avLst/>
                    <a:gdLst>
                      <a:gd name="T0" fmla="*/ 0 w 54"/>
                      <a:gd name="T1" fmla="*/ 606 h 606"/>
                      <a:gd name="T2" fmla="*/ 54 w 54"/>
                      <a:gd name="T3" fmla="*/ 578 h 606"/>
                      <a:gd name="T4" fmla="*/ 54 w 54"/>
                      <a:gd name="T5" fmla="*/ 14 h 606"/>
                      <a:gd name="T6" fmla="*/ 0 w 54"/>
                      <a:gd name="T7" fmla="*/ 0 h 606"/>
                      <a:gd name="T8" fmla="*/ 0 w 54"/>
                      <a:gd name="T9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606">
                        <a:moveTo>
                          <a:pt x="0" y="606"/>
                        </a:moveTo>
                        <a:lnTo>
                          <a:pt x="54" y="578"/>
                        </a:lnTo>
                        <a:lnTo>
                          <a:pt x="54" y="14"/>
                        </a:lnTo>
                        <a:lnTo>
                          <a:pt x="0" y="0"/>
                        </a:lnTo>
                        <a:lnTo>
                          <a:pt x="0" y="606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Freeform 127"/>
                  <p:cNvSpPr>
                    <a:spLocks/>
                  </p:cNvSpPr>
                  <p:nvPr/>
                </p:nvSpPr>
                <p:spPr bwMode="auto">
                  <a:xfrm>
                    <a:off x="26885901" y="9786938"/>
                    <a:ext cx="42862" cy="982663"/>
                  </a:xfrm>
                  <a:custGeom>
                    <a:avLst/>
                    <a:gdLst>
                      <a:gd name="T0" fmla="*/ 0 w 27"/>
                      <a:gd name="T1" fmla="*/ 0 h 619"/>
                      <a:gd name="T2" fmla="*/ 27 w 27"/>
                      <a:gd name="T3" fmla="*/ 13 h 619"/>
                      <a:gd name="T4" fmla="*/ 27 w 27"/>
                      <a:gd name="T5" fmla="*/ 619 h 619"/>
                      <a:gd name="T6" fmla="*/ 0 w 27"/>
                      <a:gd name="T7" fmla="*/ 605 h 619"/>
                      <a:gd name="T8" fmla="*/ 0 w 27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19">
                        <a:moveTo>
                          <a:pt x="0" y="0"/>
                        </a:moveTo>
                        <a:lnTo>
                          <a:pt x="27" y="13"/>
                        </a:lnTo>
                        <a:lnTo>
                          <a:pt x="27" y="619"/>
                        </a:lnTo>
                        <a:lnTo>
                          <a:pt x="0" y="6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Freeform 128"/>
                  <p:cNvSpPr>
                    <a:spLocks/>
                  </p:cNvSpPr>
                  <p:nvPr/>
                </p:nvSpPr>
                <p:spPr bwMode="auto">
                  <a:xfrm>
                    <a:off x="26908126" y="10790238"/>
                    <a:ext cx="257175" cy="153988"/>
                  </a:xfrm>
                  <a:custGeom>
                    <a:avLst/>
                    <a:gdLst>
                      <a:gd name="T0" fmla="*/ 12 w 12"/>
                      <a:gd name="T1" fmla="*/ 1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2 w 12"/>
                      <a:gd name="T7" fmla="*/ 5 h 7"/>
                      <a:gd name="T8" fmla="*/ 6 w 12"/>
                      <a:gd name="T9" fmla="*/ 2 h 7"/>
                      <a:gd name="T10" fmla="*/ 9 w 12"/>
                      <a:gd name="T11" fmla="*/ 0 h 7"/>
                      <a:gd name="T12" fmla="*/ 12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6"/>
                          <a:pt x="4" y="6"/>
                        </a:cubicBezTo>
                        <a:cubicBezTo>
                          <a:pt x="3" y="7"/>
                          <a:pt x="0" y="6"/>
                          <a:pt x="2" y="5"/>
                        </a:cubicBezTo>
                        <a:cubicBezTo>
                          <a:pt x="3" y="4"/>
                          <a:pt x="6" y="2"/>
                          <a:pt x="6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Freeform 129"/>
                  <p:cNvSpPr>
                    <a:spLocks/>
                  </p:cNvSpPr>
                  <p:nvPr/>
                </p:nvSpPr>
                <p:spPr bwMode="auto">
                  <a:xfrm>
                    <a:off x="27100213" y="9961563"/>
                    <a:ext cx="65087" cy="895350"/>
                  </a:xfrm>
                  <a:custGeom>
                    <a:avLst/>
                    <a:gdLst>
                      <a:gd name="T0" fmla="*/ 0 w 41"/>
                      <a:gd name="T1" fmla="*/ 564 h 564"/>
                      <a:gd name="T2" fmla="*/ 41 w 41"/>
                      <a:gd name="T3" fmla="*/ 536 h 564"/>
                      <a:gd name="T4" fmla="*/ 41 w 41"/>
                      <a:gd name="T5" fmla="*/ 13 h 564"/>
                      <a:gd name="T6" fmla="*/ 0 w 41"/>
                      <a:gd name="T7" fmla="*/ 0 h 564"/>
                      <a:gd name="T8" fmla="*/ 0 w 41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564">
                        <a:moveTo>
                          <a:pt x="0" y="564"/>
                        </a:moveTo>
                        <a:lnTo>
                          <a:pt x="41" y="536"/>
                        </a:lnTo>
                        <a:lnTo>
                          <a:pt x="41" y="13"/>
                        </a:lnTo>
                        <a:lnTo>
                          <a:pt x="0" y="0"/>
                        </a:lnTo>
                        <a:lnTo>
                          <a:pt x="0" y="564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Freeform 130"/>
                  <p:cNvSpPr>
                    <a:spLocks/>
                  </p:cNvSpPr>
                  <p:nvPr/>
                </p:nvSpPr>
                <p:spPr bwMode="auto">
                  <a:xfrm>
                    <a:off x="27036713" y="9874250"/>
                    <a:ext cx="63500" cy="982663"/>
                  </a:xfrm>
                  <a:custGeom>
                    <a:avLst/>
                    <a:gdLst>
                      <a:gd name="T0" fmla="*/ 0 w 40"/>
                      <a:gd name="T1" fmla="*/ 0 h 619"/>
                      <a:gd name="T2" fmla="*/ 40 w 40"/>
                      <a:gd name="T3" fmla="*/ 13 h 619"/>
                      <a:gd name="T4" fmla="*/ 40 w 40"/>
                      <a:gd name="T5" fmla="*/ 619 h 619"/>
                      <a:gd name="T6" fmla="*/ 0 w 40"/>
                      <a:gd name="T7" fmla="*/ 605 h 619"/>
                      <a:gd name="T8" fmla="*/ 0 w 40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19">
                        <a:moveTo>
                          <a:pt x="0" y="0"/>
                        </a:moveTo>
                        <a:lnTo>
                          <a:pt x="40" y="13"/>
                        </a:lnTo>
                        <a:lnTo>
                          <a:pt x="40" y="619"/>
                        </a:lnTo>
                        <a:lnTo>
                          <a:pt x="0" y="6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Freeform 131"/>
                  <p:cNvSpPr>
                    <a:spLocks/>
                  </p:cNvSpPr>
                  <p:nvPr/>
                </p:nvSpPr>
                <p:spPr bwMode="auto">
                  <a:xfrm>
                    <a:off x="27208163" y="10048875"/>
                    <a:ext cx="63500" cy="152400"/>
                  </a:xfrm>
                  <a:custGeom>
                    <a:avLst/>
                    <a:gdLst>
                      <a:gd name="T0" fmla="*/ 0 w 40"/>
                      <a:gd name="T1" fmla="*/ 0 h 96"/>
                      <a:gd name="T2" fmla="*/ 0 w 40"/>
                      <a:gd name="T3" fmla="*/ 27 h 96"/>
                      <a:gd name="T4" fmla="*/ 0 w 40"/>
                      <a:gd name="T5" fmla="*/ 55 h 96"/>
                      <a:gd name="T6" fmla="*/ 13 w 40"/>
                      <a:gd name="T7" fmla="*/ 55 h 96"/>
                      <a:gd name="T8" fmla="*/ 13 w 40"/>
                      <a:gd name="T9" fmla="*/ 27 h 96"/>
                      <a:gd name="T10" fmla="*/ 27 w 40"/>
                      <a:gd name="T11" fmla="*/ 55 h 96"/>
                      <a:gd name="T12" fmla="*/ 13 w 40"/>
                      <a:gd name="T13" fmla="*/ 96 h 96"/>
                      <a:gd name="T14" fmla="*/ 27 w 40"/>
                      <a:gd name="T15" fmla="*/ 96 h 96"/>
                      <a:gd name="T16" fmla="*/ 40 w 40"/>
                      <a:gd name="T17" fmla="*/ 55 h 96"/>
                      <a:gd name="T18" fmla="*/ 27 w 40"/>
                      <a:gd name="T19" fmla="*/ 0 h 96"/>
                      <a:gd name="T20" fmla="*/ 0 w 40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96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0" y="55"/>
                        </a:lnTo>
                        <a:lnTo>
                          <a:pt x="13" y="55"/>
                        </a:lnTo>
                        <a:lnTo>
                          <a:pt x="13" y="27"/>
                        </a:lnTo>
                        <a:lnTo>
                          <a:pt x="27" y="55"/>
                        </a:lnTo>
                        <a:lnTo>
                          <a:pt x="13" y="96"/>
                        </a:lnTo>
                        <a:lnTo>
                          <a:pt x="27" y="96"/>
                        </a:lnTo>
                        <a:lnTo>
                          <a:pt x="40" y="55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Freeform 132"/>
                  <p:cNvSpPr>
                    <a:spLocks/>
                  </p:cNvSpPr>
                  <p:nvPr/>
                </p:nvSpPr>
                <p:spPr bwMode="auto">
                  <a:xfrm>
                    <a:off x="27208163" y="10026650"/>
                    <a:ext cx="63500" cy="42863"/>
                  </a:xfrm>
                  <a:custGeom>
                    <a:avLst/>
                    <a:gdLst>
                      <a:gd name="T0" fmla="*/ 0 w 40"/>
                      <a:gd name="T1" fmla="*/ 0 h 27"/>
                      <a:gd name="T2" fmla="*/ 0 w 40"/>
                      <a:gd name="T3" fmla="*/ 14 h 27"/>
                      <a:gd name="T4" fmla="*/ 40 w 40"/>
                      <a:gd name="T5" fmla="*/ 27 h 27"/>
                      <a:gd name="T6" fmla="*/ 40 w 40"/>
                      <a:gd name="T7" fmla="*/ 0 h 27"/>
                      <a:gd name="T8" fmla="*/ 0 w 40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27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40" y="27"/>
                        </a:lnTo>
                        <a:lnTo>
                          <a:pt x="4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Freeform 133"/>
                  <p:cNvSpPr>
                    <a:spLocks/>
                  </p:cNvSpPr>
                  <p:nvPr/>
                </p:nvSpPr>
                <p:spPr bwMode="auto">
                  <a:xfrm>
                    <a:off x="27036713" y="9175750"/>
                    <a:ext cx="257175" cy="893763"/>
                  </a:xfrm>
                  <a:custGeom>
                    <a:avLst/>
                    <a:gdLst>
                      <a:gd name="T0" fmla="*/ 0 w 12"/>
                      <a:gd name="T1" fmla="*/ 35 h 41"/>
                      <a:gd name="T2" fmla="*/ 7 w 12"/>
                      <a:gd name="T3" fmla="*/ 39 h 41"/>
                      <a:gd name="T4" fmla="*/ 6 w 12"/>
                      <a:gd name="T5" fmla="*/ 17 h 41"/>
                      <a:gd name="T6" fmla="*/ 8 w 12"/>
                      <a:gd name="T7" fmla="*/ 39 h 41"/>
                      <a:gd name="T8" fmla="*/ 11 w 12"/>
                      <a:gd name="T9" fmla="*/ 41 h 41"/>
                      <a:gd name="T10" fmla="*/ 0 w 12"/>
                      <a:gd name="T11" fmla="*/ 0 h 41"/>
                      <a:gd name="T12" fmla="*/ 0 w 12"/>
                      <a:gd name="T13" fmla="*/ 3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1">
                        <a:moveTo>
                          <a:pt x="0" y="35"/>
                        </a:move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5" y="18"/>
                          <a:pt x="6" y="17"/>
                          <a:pt x="6" y="17"/>
                        </a:cubicBezTo>
                        <a:cubicBezTo>
                          <a:pt x="8" y="19"/>
                          <a:pt x="8" y="39"/>
                          <a:pt x="8" y="39"/>
                        </a:cubicBez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12" y="16"/>
                          <a:pt x="11" y="3"/>
                          <a:pt x="0" y="0"/>
                        </a:cubicBez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8DAE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Freeform 134"/>
                  <p:cNvSpPr>
                    <a:spLocks/>
                  </p:cNvSpPr>
                  <p:nvPr/>
                </p:nvSpPr>
                <p:spPr bwMode="auto">
                  <a:xfrm>
                    <a:off x="26801763" y="9175750"/>
                    <a:ext cx="234950" cy="763588"/>
                  </a:xfrm>
                  <a:custGeom>
                    <a:avLst/>
                    <a:gdLst>
                      <a:gd name="T0" fmla="*/ 11 w 11"/>
                      <a:gd name="T1" fmla="*/ 35 h 35"/>
                      <a:gd name="T2" fmla="*/ 11 w 11"/>
                      <a:gd name="T3" fmla="*/ 0 h 35"/>
                      <a:gd name="T4" fmla="*/ 7 w 11"/>
                      <a:gd name="T5" fmla="*/ 0 h 35"/>
                      <a:gd name="T6" fmla="*/ 0 w 11"/>
                      <a:gd name="T7" fmla="*/ 30 h 35"/>
                      <a:gd name="T8" fmla="*/ 2 w 11"/>
                      <a:gd name="T9" fmla="*/ 31 h 35"/>
                      <a:gd name="T10" fmla="*/ 3 w 11"/>
                      <a:gd name="T11" fmla="*/ 13 h 35"/>
                      <a:gd name="T12" fmla="*/ 3 w 11"/>
                      <a:gd name="T13" fmla="*/ 31 h 35"/>
                      <a:gd name="T14" fmla="*/ 11 w 11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" h="35">
                        <a:moveTo>
                          <a:pt x="11" y="35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9" y="0"/>
                          <a:pt x="8" y="0"/>
                          <a:pt x="7" y="0"/>
                        </a:cubicBezTo>
                        <a:cubicBezTo>
                          <a:pt x="4" y="2"/>
                          <a:pt x="0" y="1"/>
                          <a:pt x="0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1"/>
                          <a:pt x="2" y="13"/>
                          <a:pt x="3" y="13"/>
                        </a:cubicBezTo>
                        <a:cubicBezTo>
                          <a:pt x="3" y="13"/>
                          <a:pt x="4" y="12"/>
                          <a:pt x="3" y="31"/>
                        </a:cubicBezTo>
                        <a:lnTo>
                          <a:pt x="11" y="35"/>
                        </a:lnTo>
                        <a:close/>
                      </a:path>
                    </a:pathLst>
                  </a:custGeom>
                  <a:solidFill>
                    <a:srgbClr val="ACC8E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Freeform 135"/>
                  <p:cNvSpPr>
                    <a:spLocks/>
                  </p:cNvSpPr>
                  <p:nvPr/>
                </p:nvSpPr>
                <p:spPr bwMode="auto">
                  <a:xfrm>
                    <a:off x="26950988" y="9066213"/>
                    <a:ext cx="171450" cy="261938"/>
                  </a:xfrm>
                  <a:custGeom>
                    <a:avLst/>
                    <a:gdLst>
                      <a:gd name="T0" fmla="*/ 1 w 8"/>
                      <a:gd name="T1" fmla="*/ 0 h 12"/>
                      <a:gd name="T2" fmla="*/ 1 w 8"/>
                      <a:gd name="T3" fmla="*/ 6 h 12"/>
                      <a:gd name="T4" fmla="*/ 4 w 8"/>
                      <a:gd name="T5" fmla="*/ 12 h 12"/>
                      <a:gd name="T6" fmla="*/ 7 w 8"/>
                      <a:gd name="T7" fmla="*/ 7 h 12"/>
                      <a:gd name="T8" fmla="*/ 6 w 8"/>
                      <a:gd name="T9" fmla="*/ 1 h 12"/>
                      <a:gd name="T10" fmla="*/ 1 w 8"/>
                      <a:gd name="T1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2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6"/>
                        </a:cubicBezTo>
                        <a:cubicBezTo>
                          <a:pt x="0" y="7"/>
                          <a:pt x="3" y="12"/>
                          <a:pt x="4" y="12"/>
                        </a:cubicBezTo>
                        <a:cubicBezTo>
                          <a:pt x="4" y="12"/>
                          <a:pt x="8" y="8"/>
                          <a:pt x="7" y="7"/>
                        </a:cubicBezTo>
                        <a:cubicBezTo>
                          <a:pt x="6" y="5"/>
                          <a:pt x="6" y="1"/>
                          <a:pt x="6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Freeform 136"/>
                  <p:cNvSpPr>
                    <a:spLocks/>
                  </p:cNvSpPr>
                  <p:nvPr/>
                </p:nvSpPr>
                <p:spPr bwMode="auto">
                  <a:xfrm>
                    <a:off x="26908126" y="8826500"/>
                    <a:ext cx="342900" cy="392113"/>
                  </a:xfrm>
                  <a:custGeom>
                    <a:avLst/>
                    <a:gdLst>
                      <a:gd name="T0" fmla="*/ 2 w 16"/>
                      <a:gd name="T1" fmla="*/ 2 h 18"/>
                      <a:gd name="T2" fmla="*/ 2 w 16"/>
                      <a:gd name="T3" fmla="*/ 6 h 18"/>
                      <a:gd name="T4" fmla="*/ 0 w 16"/>
                      <a:gd name="T5" fmla="*/ 10 h 18"/>
                      <a:gd name="T6" fmla="*/ 2 w 16"/>
                      <a:gd name="T7" fmla="*/ 10 h 18"/>
                      <a:gd name="T8" fmla="*/ 2 w 16"/>
                      <a:gd name="T9" fmla="*/ 14 h 18"/>
                      <a:gd name="T10" fmla="*/ 12 w 16"/>
                      <a:gd name="T11" fmla="*/ 11 h 18"/>
                      <a:gd name="T12" fmla="*/ 2 w 16"/>
                      <a:gd name="T13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" h="18">
                        <a:moveTo>
                          <a:pt x="2" y="2"/>
                        </a:moveTo>
                        <a:cubicBezTo>
                          <a:pt x="2" y="2"/>
                          <a:pt x="2" y="3"/>
                          <a:pt x="2" y="6"/>
                        </a:cubicBezTo>
                        <a:cubicBezTo>
                          <a:pt x="2" y="8"/>
                          <a:pt x="0" y="9"/>
                          <a:pt x="0" y="10"/>
                        </a:cubicBezTo>
                        <a:cubicBezTo>
                          <a:pt x="0" y="11"/>
                          <a:pt x="2" y="9"/>
                          <a:pt x="2" y="10"/>
                        </a:cubicBezTo>
                        <a:cubicBezTo>
                          <a:pt x="2" y="11"/>
                          <a:pt x="2" y="13"/>
                          <a:pt x="2" y="14"/>
                        </a:cubicBezTo>
                        <a:cubicBezTo>
                          <a:pt x="2" y="15"/>
                          <a:pt x="8" y="18"/>
                          <a:pt x="12" y="11"/>
                        </a:cubicBezTo>
                        <a:cubicBezTo>
                          <a:pt x="16" y="5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" name="Freeform 137"/>
                  <p:cNvSpPr>
                    <a:spLocks/>
                  </p:cNvSpPr>
                  <p:nvPr/>
                </p:nvSpPr>
                <p:spPr bwMode="auto">
                  <a:xfrm>
                    <a:off x="26844626" y="8759825"/>
                    <a:ext cx="363537" cy="371475"/>
                  </a:xfrm>
                  <a:custGeom>
                    <a:avLst/>
                    <a:gdLst>
                      <a:gd name="T0" fmla="*/ 17 w 17"/>
                      <a:gd name="T1" fmla="*/ 7 h 17"/>
                      <a:gd name="T2" fmla="*/ 13 w 17"/>
                      <a:gd name="T3" fmla="*/ 15 h 17"/>
                      <a:gd name="T4" fmla="*/ 13 w 17"/>
                      <a:gd name="T5" fmla="*/ 12 h 17"/>
                      <a:gd name="T6" fmla="*/ 11 w 17"/>
                      <a:gd name="T7" fmla="*/ 15 h 17"/>
                      <a:gd name="T8" fmla="*/ 5 w 17"/>
                      <a:gd name="T9" fmla="*/ 9 h 17"/>
                      <a:gd name="T10" fmla="*/ 16 w 17"/>
                      <a:gd name="T11" fmla="*/ 4 h 17"/>
                      <a:gd name="T12" fmla="*/ 17 w 17"/>
                      <a:gd name="T13" fmla="*/ 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7">
                        <a:moveTo>
                          <a:pt x="17" y="7"/>
                        </a:moveTo>
                        <a:cubicBezTo>
                          <a:pt x="17" y="7"/>
                          <a:pt x="17" y="17"/>
                          <a:pt x="13" y="15"/>
                        </a:cubicBezTo>
                        <a:cubicBezTo>
                          <a:pt x="13" y="15"/>
                          <a:pt x="14" y="13"/>
                          <a:pt x="13" y="12"/>
                        </a:cubicBezTo>
                        <a:cubicBezTo>
                          <a:pt x="12" y="12"/>
                          <a:pt x="11" y="15"/>
                          <a:pt x="11" y="15"/>
                        </a:cubicBezTo>
                        <a:cubicBezTo>
                          <a:pt x="9" y="9"/>
                          <a:pt x="5" y="9"/>
                          <a:pt x="5" y="9"/>
                        </a:cubicBezTo>
                        <a:cubicBezTo>
                          <a:pt x="0" y="0"/>
                          <a:pt x="12" y="6"/>
                          <a:pt x="16" y="4"/>
                        </a:cubicBezTo>
                        <a:cubicBezTo>
                          <a:pt x="16" y="4"/>
                          <a:pt x="15" y="7"/>
                          <a:pt x="17" y="7"/>
                        </a:cubicBezTo>
                        <a:close/>
                      </a:path>
                    </a:pathLst>
                  </a:custGeom>
                  <a:solidFill>
                    <a:srgbClr val="383E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Freeform 138"/>
                  <p:cNvSpPr>
                    <a:spLocks/>
                  </p:cNvSpPr>
                  <p:nvPr/>
                </p:nvSpPr>
                <p:spPr bwMode="auto">
                  <a:xfrm>
                    <a:off x="26908126" y="9175750"/>
                    <a:ext cx="128587" cy="152400"/>
                  </a:xfrm>
                  <a:custGeom>
                    <a:avLst/>
                    <a:gdLst>
                      <a:gd name="T0" fmla="*/ 40 w 81"/>
                      <a:gd name="T1" fmla="*/ 0 h 96"/>
                      <a:gd name="T2" fmla="*/ 0 w 81"/>
                      <a:gd name="T3" fmla="*/ 55 h 96"/>
                      <a:gd name="T4" fmla="*/ 27 w 81"/>
                      <a:gd name="T5" fmla="*/ 41 h 96"/>
                      <a:gd name="T6" fmla="*/ 81 w 81"/>
                      <a:gd name="T7" fmla="*/ 96 h 96"/>
                      <a:gd name="T8" fmla="*/ 40 w 81"/>
                      <a:gd name="T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96">
                        <a:moveTo>
                          <a:pt x="40" y="0"/>
                        </a:moveTo>
                        <a:lnTo>
                          <a:pt x="0" y="55"/>
                        </a:lnTo>
                        <a:lnTo>
                          <a:pt x="27" y="41"/>
                        </a:lnTo>
                        <a:lnTo>
                          <a:pt x="81" y="96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ED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139"/>
                  <p:cNvSpPr>
                    <a:spLocks/>
                  </p:cNvSpPr>
                  <p:nvPr/>
                </p:nvSpPr>
                <p:spPr bwMode="auto">
                  <a:xfrm>
                    <a:off x="27036713" y="9196388"/>
                    <a:ext cx="63500" cy="153988"/>
                  </a:xfrm>
                  <a:custGeom>
                    <a:avLst/>
                    <a:gdLst>
                      <a:gd name="T0" fmla="*/ 40 w 40"/>
                      <a:gd name="T1" fmla="*/ 0 h 97"/>
                      <a:gd name="T2" fmla="*/ 0 w 40"/>
                      <a:gd name="T3" fmla="*/ 83 h 97"/>
                      <a:gd name="T4" fmla="*/ 13 w 40"/>
                      <a:gd name="T5" fmla="*/ 69 h 97"/>
                      <a:gd name="T6" fmla="*/ 40 w 40"/>
                      <a:gd name="T7" fmla="*/ 97 h 97"/>
                      <a:gd name="T8" fmla="*/ 40 w 40"/>
                      <a:gd name="T9" fmla="*/ 14 h 97"/>
                      <a:gd name="T10" fmla="*/ 40 w 40"/>
                      <a:gd name="T1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0" h="97">
                        <a:moveTo>
                          <a:pt x="40" y="0"/>
                        </a:moveTo>
                        <a:lnTo>
                          <a:pt x="0" y="83"/>
                        </a:lnTo>
                        <a:lnTo>
                          <a:pt x="13" y="69"/>
                        </a:lnTo>
                        <a:lnTo>
                          <a:pt x="40" y="97"/>
                        </a:lnTo>
                        <a:lnTo>
                          <a:pt x="40" y="14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ED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" name="Group 178"/>
                <p:cNvGrpSpPr>
                  <a:grpSpLocks noChangeAspect="1"/>
                </p:cNvGrpSpPr>
                <p:nvPr/>
              </p:nvGrpSpPr>
              <p:grpSpPr>
                <a:xfrm>
                  <a:off x="7633279" y="2354109"/>
                  <a:ext cx="238909" cy="900000"/>
                  <a:chOff x="21701126" y="8782050"/>
                  <a:chExt cx="579437" cy="2182813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235" name="Freeform 174"/>
                  <p:cNvSpPr>
                    <a:spLocks/>
                  </p:cNvSpPr>
                  <p:nvPr/>
                </p:nvSpPr>
                <p:spPr bwMode="auto">
                  <a:xfrm>
                    <a:off x="21851938" y="10812463"/>
                    <a:ext cx="277812" cy="152400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9 w 13"/>
                      <a:gd name="T3" fmla="*/ 3 h 7"/>
                      <a:gd name="T4" fmla="*/ 5 w 13"/>
                      <a:gd name="T5" fmla="*/ 6 h 7"/>
                      <a:gd name="T6" fmla="*/ 2 w 13"/>
                      <a:gd name="T7" fmla="*/ 4 h 7"/>
                      <a:gd name="T8" fmla="*/ 7 w 13"/>
                      <a:gd name="T9" fmla="*/ 1 h 7"/>
                      <a:gd name="T10" fmla="*/ 10 w 13"/>
                      <a:gd name="T11" fmla="*/ 0 h 7"/>
                      <a:gd name="T12" fmla="*/ 13 w 13"/>
                      <a:gd name="T1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13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6" y="5"/>
                          <a:pt x="5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3"/>
                          <a:pt x="7" y="1"/>
                          <a:pt x="7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 175"/>
                  <p:cNvSpPr>
                    <a:spLocks/>
                  </p:cNvSpPr>
                  <p:nvPr/>
                </p:nvSpPr>
                <p:spPr bwMode="auto">
                  <a:xfrm>
                    <a:off x="21701126" y="10725150"/>
                    <a:ext cx="257175" cy="152400"/>
                  </a:xfrm>
                  <a:custGeom>
                    <a:avLst/>
                    <a:gdLst>
                      <a:gd name="T0" fmla="*/ 12 w 12"/>
                      <a:gd name="T1" fmla="*/ 0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1 w 12"/>
                      <a:gd name="T7" fmla="*/ 4 h 7"/>
                      <a:gd name="T8" fmla="*/ 6 w 12"/>
                      <a:gd name="T9" fmla="*/ 1 h 7"/>
                      <a:gd name="T10" fmla="*/ 9 w 12"/>
                      <a:gd name="T11" fmla="*/ 0 h 7"/>
                      <a:gd name="T12" fmla="*/ 12 w 12"/>
                      <a:gd name="T1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5"/>
                          <a:pt x="4" y="6"/>
                        </a:cubicBezTo>
                        <a:cubicBezTo>
                          <a:pt x="3" y="7"/>
                          <a:pt x="0" y="5"/>
                          <a:pt x="1" y="4"/>
                        </a:cubicBezTo>
                        <a:cubicBezTo>
                          <a:pt x="3" y="3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 176"/>
                  <p:cNvSpPr>
                    <a:spLocks/>
                  </p:cNvSpPr>
                  <p:nvPr/>
                </p:nvSpPr>
                <p:spPr bwMode="auto">
                  <a:xfrm>
                    <a:off x="21894801" y="9807575"/>
                    <a:ext cx="63500" cy="982663"/>
                  </a:xfrm>
                  <a:custGeom>
                    <a:avLst/>
                    <a:gdLst>
                      <a:gd name="T0" fmla="*/ 0 w 40"/>
                      <a:gd name="T1" fmla="*/ 619 h 619"/>
                      <a:gd name="T2" fmla="*/ 40 w 40"/>
                      <a:gd name="T3" fmla="*/ 578 h 619"/>
                      <a:gd name="T4" fmla="*/ 40 w 40"/>
                      <a:gd name="T5" fmla="*/ 14 h 619"/>
                      <a:gd name="T6" fmla="*/ 0 w 40"/>
                      <a:gd name="T7" fmla="*/ 0 h 619"/>
                      <a:gd name="T8" fmla="*/ 0 w 40"/>
                      <a:gd name="T9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19">
                        <a:moveTo>
                          <a:pt x="0" y="619"/>
                        </a:moveTo>
                        <a:lnTo>
                          <a:pt x="40" y="578"/>
                        </a:lnTo>
                        <a:lnTo>
                          <a:pt x="40" y="14"/>
                        </a:lnTo>
                        <a:lnTo>
                          <a:pt x="0" y="0"/>
                        </a:lnTo>
                        <a:lnTo>
                          <a:pt x="0" y="619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Freeform 177"/>
                  <p:cNvSpPr>
                    <a:spLocks/>
                  </p:cNvSpPr>
                  <p:nvPr/>
                </p:nvSpPr>
                <p:spPr bwMode="auto">
                  <a:xfrm>
                    <a:off x="21829713" y="9786938"/>
                    <a:ext cx="65087" cy="1003300"/>
                  </a:xfrm>
                  <a:custGeom>
                    <a:avLst/>
                    <a:gdLst>
                      <a:gd name="T0" fmla="*/ 0 w 41"/>
                      <a:gd name="T1" fmla="*/ 0 h 632"/>
                      <a:gd name="T2" fmla="*/ 41 w 41"/>
                      <a:gd name="T3" fmla="*/ 13 h 632"/>
                      <a:gd name="T4" fmla="*/ 41 w 41"/>
                      <a:gd name="T5" fmla="*/ 632 h 632"/>
                      <a:gd name="T6" fmla="*/ 0 w 41"/>
                      <a:gd name="T7" fmla="*/ 605 h 632"/>
                      <a:gd name="T8" fmla="*/ 0 w 41"/>
                      <a:gd name="T9" fmla="*/ 0 h 6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32">
                        <a:moveTo>
                          <a:pt x="0" y="0"/>
                        </a:moveTo>
                        <a:lnTo>
                          <a:pt x="41" y="13"/>
                        </a:lnTo>
                        <a:lnTo>
                          <a:pt x="41" y="632"/>
                        </a:lnTo>
                        <a:lnTo>
                          <a:pt x="0" y="6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 178"/>
                  <p:cNvSpPr>
                    <a:spLocks/>
                  </p:cNvSpPr>
                  <p:nvPr/>
                </p:nvSpPr>
                <p:spPr bwMode="auto">
                  <a:xfrm>
                    <a:off x="22044026" y="9961563"/>
                    <a:ext cx="85725" cy="915988"/>
                  </a:xfrm>
                  <a:custGeom>
                    <a:avLst/>
                    <a:gdLst>
                      <a:gd name="T0" fmla="*/ 0 w 54"/>
                      <a:gd name="T1" fmla="*/ 577 h 577"/>
                      <a:gd name="T2" fmla="*/ 54 w 54"/>
                      <a:gd name="T3" fmla="*/ 536 h 577"/>
                      <a:gd name="T4" fmla="*/ 54 w 54"/>
                      <a:gd name="T5" fmla="*/ 13 h 577"/>
                      <a:gd name="T6" fmla="*/ 0 w 54"/>
                      <a:gd name="T7" fmla="*/ 0 h 577"/>
                      <a:gd name="T8" fmla="*/ 0 w 54"/>
                      <a:gd name="T9" fmla="*/ 577 h 5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77">
                        <a:moveTo>
                          <a:pt x="0" y="577"/>
                        </a:moveTo>
                        <a:lnTo>
                          <a:pt x="54" y="536"/>
                        </a:lnTo>
                        <a:lnTo>
                          <a:pt x="54" y="13"/>
                        </a:lnTo>
                        <a:lnTo>
                          <a:pt x="0" y="0"/>
                        </a:lnTo>
                        <a:lnTo>
                          <a:pt x="0" y="577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 179"/>
                  <p:cNvSpPr>
                    <a:spLocks/>
                  </p:cNvSpPr>
                  <p:nvPr/>
                </p:nvSpPr>
                <p:spPr bwMode="auto">
                  <a:xfrm>
                    <a:off x="22001163" y="9874250"/>
                    <a:ext cx="42862" cy="1003300"/>
                  </a:xfrm>
                  <a:custGeom>
                    <a:avLst/>
                    <a:gdLst>
                      <a:gd name="T0" fmla="*/ 0 w 27"/>
                      <a:gd name="T1" fmla="*/ 0 h 632"/>
                      <a:gd name="T2" fmla="*/ 27 w 27"/>
                      <a:gd name="T3" fmla="*/ 13 h 632"/>
                      <a:gd name="T4" fmla="*/ 27 w 27"/>
                      <a:gd name="T5" fmla="*/ 632 h 632"/>
                      <a:gd name="T6" fmla="*/ 0 w 27"/>
                      <a:gd name="T7" fmla="*/ 605 h 632"/>
                      <a:gd name="T8" fmla="*/ 0 w 27"/>
                      <a:gd name="T9" fmla="*/ 0 h 6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32">
                        <a:moveTo>
                          <a:pt x="0" y="0"/>
                        </a:moveTo>
                        <a:lnTo>
                          <a:pt x="27" y="13"/>
                        </a:lnTo>
                        <a:lnTo>
                          <a:pt x="27" y="632"/>
                        </a:lnTo>
                        <a:lnTo>
                          <a:pt x="0" y="6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 180"/>
                  <p:cNvSpPr>
                    <a:spLocks/>
                  </p:cNvSpPr>
                  <p:nvPr/>
                </p:nvSpPr>
                <p:spPr bwMode="auto">
                  <a:xfrm>
                    <a:off x="22172613" y="10048875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0 h 96"/>
                      <a:gd name="T2" fmla="*/ 0 w 27"/>
                      <a:gd name="T3" fmla="*/ 27 h 96"/>
                      <a:gd name="T4" fmla="*/ 0 w 27"/>
                      <a:gd name="T5" fmla="*/ 55 h 96"/>
                      <a:gd name="T6" fmla="*/ 14 w 27"/>
                      <a:gd name="T7" fmla="*/ 55 h 96"/>
                      <a:gd name="T8" fmla="*/ 14 w 27"/>
                      <a:gd name="T9" fmla="*/ 41 h 96"/>
                      <a:gd name="T10" fmla="*/ 14 w 27"/>
                      <a:gd name="T11" fmla="*/ 55 h 96"/>
                      <a:gd name="T12" fmla="*/ 14 w 27"/>
                      <a:gd name="T13" fmla="*/ 96 h 96"/>
                      <a:gd name="T14" fmla="*/ 14 w 27"/>
                      <a:gd name="T15" fmla="*/ 96 h 96"/>
                      <a:gd name="T16" fmla="*/ 27 w 27"/>
                      <a:gd name="T17" fmla="*/ 55 h 96"/>
                      <a:gd name="T18" fmla="*/ 27 w 27"/>
                      <a:gd name="T19" fmla="*/ 13 h 96"/>
                      <a:gd name="T20" fmla="*/ 0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0" y="55"/>
                        </a:lnTo>
                        <a:lnTo>
                          <a:pt x="14" y="55"/>
                        </a:lnTo>
                        <a:lnTo>
                          <a:pt x="14" y="41"/>
                        </a:lnTo>
                        <a:lnTo>
                          <a:pt x="14" y="55"/>
                        </a:lnTo>
                        <a:lnTo>
                          <a:pt x="14" y="96"/>
                        </a:lnTo>
                        <a:lnTo>
                          <a:pt x="14" y="96"/>
                        </a:lnTo>
                        <a:lnTo>
                          <a:pt x="27" y="55"/>
                        </a:lnTo>
                        <a:lnTo>
                          <a:pt x="2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 181"/>
                  <p:cNvSpPr>
                    <a:spLocks/>
                  </p:cNvSpPr>
                  <p:nvPr/>
                </p:nvSpPr>
                <p:spPr bwMode="auto">
                  <a:xfrm>
                    <a:off x="22172613" y="10026650"/>
                    <a:ext cx="42862" cy="42863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27 h 27"/>
                      <a:gd name="T4" fmla="*/ 27 w 27"/>
                      <a:gd name="T5" fmla="*/ 27 h 27"/>
                      <a:gd name="T6" fmla="*/ 27 w 27"/>
                      <a:gd name="T7" fmla="*/ 14 h 27"/>
                      <a:gd name="T8" fmla="*/ 0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27" y="27"/>
                        </a:lnTo>
                        <a:lnTo>
                          <a:pt x="27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 182"/>
                  <p:cNvSpPr>
                    <a:spLocks/>
                  </p:cNvSpPr>
                  <p:nvPr/>
                </p:nvSpPr>
                <p:spPr bwMode="auto">
                  <a:xfrm>
                    <a:off x="21743988" y="9829800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14 h 96"/>
                      <a:gd name="T2" fmla="*/ 0 w 27"/>
                      <a:gd name="T3" fmla="*/ 69 h 96"/>
                      <a:gd name="T4" fmla="*/ 14 w 27"/>
                      <a:gd name="T5" fmla="*/ 96 h 96"/>
                      <a:gd name="T6" fmla="*/ 27 w 27"/>
                      <a:gd name="T7" fmla="*/ 96 h 96"/>
                      <a:gd name="T8" fmla="*/ 14 w 27"/>
                      <a:gd name="T9" fmla="*/ 69 h 96"/>
                      <a:gd name="T10" fmla="*/ 14 w 27"/>
                      <a:gd name="T11" fmla="*/ 41 h 96"/>
                      <a:gd name="T12" fmla="*/ 27 w 27"/>
                      <a:gd name="T13" fmla="*/ 69 h 96"/>
                      <a:gd name="T14" fmla="*/ 27 w 27"/>
                      <a:gd name="T15" fmla="*/ 69 h 96"/>
                      <a:gd name="T16" fmla="*/ 27 w 27"/>
                      <a:gd name="T17" fmla="*/ 41 h 96"/>
                      <a:gd name="T18" fmla="*/ 27 w 27"/>
                      <a:gd name="T19" fmla="*/ 0 h 96"/>
                      <a:gd name="T20" fmla="*/ 0 w 27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14"/>
                        </a:moveTo>
                        <a:lnTo>
                          <a:pt x="0" y="69"/>
                        </a:lnTo>
                        <a:lnTo>
                          <a:pt x="14" y="96"/>
                        </a:lnTo>
                        <a:lnTo>
                          <a:pt x="27" y="96"/>
                        </a:lnTo>
                        <a:lnTo>
                          <a:pt x="14" y="69"/>
                        </a:lnTo>
                        <a:lnTo>
                          <a:pt x="14" y="41"/>
                        </a:lnTo>
                        <a:lnTo>
                          <a:pt x="27" y="69"/>
                        </a:lnTo>
                        <a:lnTo>
                          <a:pt x="27" y="69"/>
                        </a:lnTo>
                        <a:lnTo>
                          <a:pt x="27" y="41"/>
                        </a:lnTo>
                        <a:lnTo>
                          <a:pt x="2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 183"/>
                  <p:cNvSpPr>
                    <a:spLocks/>
                  </p:cNvSpPr>
                  <p:nvPr/>
                </p:nvSpPr>
                <p:spPr bwMode="auto">
                  <a:xfrm>
                    <a:off x="21743988" y="9829800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14 h 96"/>
                      <a:gd name="T2" fmla="*/ 0 w 27"/>
                      <a:gd name="T3" fmla="*/ 69 h 96"/>
                      <a:gd name="T4" fmla="*/ 14 w 27"/>
                      <a:gd name="T5" fmla="*/ 96 h 96"/>
                      <a:gd name="T6" fmla="*/ 27 w 27"/>
                      <a:gd name="T7" fmla="*/ 96 h 96"/>
                      <a:gd name="T8" fmla="*/ 14 w 27"/>
                      <a:gd name="T9" fmla="*/ 69 h 96"/>
                      <a:gd name="T10" fmla="*/ 14 w 27"/>
                      <a:gd name="T11" fmla="*/ 41 h 96"/>
                      <a:gd name="T12" fmla="*/ 27 w 27"/>
                      <a:gd name="T13" fmla="*/ 69 h 96"/>
                      <a:gd name="T14" fmla="*/ 27 w 27"/>
                      <a:gd name="T15" fmla="*/ 69 h 96"/>
                      <a:gd name="T16" fmla="*/ 27 w 27"/>
                      <a:gd name="T17" fmla="*/ 41 h 96"/>
                      <a:gd name="T18" fmla="*/ 27 w 27"/>
                      <a:gd name="T19" fmla="*/ 0 h 96"/>
                      <a:gd name="T20" fmla="*/ 0 w 27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14"/>
                        </a:moveTo>
                        <a:lnTo>
                          <a:pt x="0" y="69"/>
                        </a:lnTo>
                        <a:lnTo>
                          <a:pt x="14" y="96"/>
                        </a:lnTo>
                        <a:lnTo>
                          <a:pt x="27" y="96"/>
                        </a:lnTo>
                        <a:lnTo>
                          <a:pt x="14" y="69"/>
                        </a:lnTo>
                        <a:lnTo>
                          <a:pt x="14" y="41"/>
                        </a:lnTo>
                        <a:lnTo>
                          <a:pt x="27" y="69"/>
                        </a:lnTo>
                        <a:lnTo>
                          <a:pt x="27" y="69"/>
                        </a:lnTo>
                        <a:lnTo>
                          <a:pt x="27" y="41"/>
                        </a:lnTo>
                        <a:lnTo>
                          <a:pt x="27" y="0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 184"/>
                  <p:cNvSpPr>
                    <a:spLocks/>
                  </p:cNvSpPr>
                  <p:nvPr/>
                </p:nvSpPr>
                <p:spPr bwMode="auto">
                  <a:xfrm>
                    <a:off x="21743988" y="9829800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0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 185"/>
                  <p:cNvSpPr>
                    <a:spLocks/>
                  </p:cNvSpPr>
                  <p:nvPr/>
                </p:nvSpPr>
                <p:spPr bwMode="auto">
                  <a:xfrm>
                    <a:off x="21743988" y="9175750"/>
                    <a:ext cx="236537" cy="763588"/>
                  </a:xfrm>
                  <a:custGeom>
                    <a:avLst/>
                    <a:gdLst>
                      <a:gd name="T0" fmla="*/ 11 w 11"/>
                      <a:gd name="T1" fmla="*/ 35 h 35"/>
                      <a:gd name="T2" fmla="*/ 11 w 11"/>
                      <a:gd name="T3" fmla="*/ 0 h 35"/>
                      <a:gd name="T4" fmla="*/ 7 w 11"/>
                      <a:gd name="T5" fmla="*/ 0 h 35"/>
                      <a:gd name="T6" fmla="*/ 0 w 11"/>
                      <a:gd name="T7" fmla="*/ 30 h 35"/>
                      <a:gd name="T8" fmla="*/ 2 w 11"/>
                      <a:gd name="T9" fmla="*/ 31 h 35"/>
                      <a:gd name="T10" fmla="*/ 4 w 11"/>
                      <a:gd name="T11" fmla="*/ 13 h 35"/>
                      <a:gd name="T12" fmla="*/ 3 w 11"/>
                      <a:gd name="T13" fmla="*/ 31 h 35"/>
                      <a:gd name="T14" fmla="*/ 11 w 11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" h="35">
                        <a:moveTo>
                          <a:pt x="11" y="35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0" y="0"/>
                          <a:pt x="9" y="0"/>
                          <a:pt x="7" y="0"/>
                        </a:cubicBezTo>
                        <a:cubicBezTo>
                          <a:pt x="4" y="2"/>
                          <a:pt x="0" y="1"/>
                          <a:pt x="0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1"/>
                          <a:pt x="3" y="13"/>
                          <a:pt x="4" y="13"/>
                        </a:cubicBezTo>
                        <a:cubicBezTo>
                          <a:pt x="4" y="13"/>
                          <a:pt x="5" y="12"/>
                          <a:pt x="3" y="31"/>
                        </a:cubicBezTo>
                        <a:lnTo>
                          <a:pt x="11" y="35"/>
                        </a:lnTo>
                        <a:close/>
                      </a:path>
                    </a:pathLst>
                  </a:custGeom>
                  <a:solidFill>
                    <a:srgbClr val="C4A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 186"/>
                  <p:cNvSpPr>
                    <a:spLocks/>
                  </p:cNvSpPr>
                  <p:nvPr/>
                </p:nvSpPr>
                <p:spPr bwMode="auto">
                  <a:xfrm>
                    <a:off x="21980526" y="9175750"/>
                    <a:ext cx="257175" cy="893763"/>
                  </a:xfrm>
                  <a:custGeom>
                    <a:avLst/>
                    <a:gdLst>
                      <a:gd name="T0" fmla="*/ 0 w 12"/>
                      <a:gd name="T1" fmla="*/ 35 h 41"/>
                      <a:gd name="T2" fmla="*/ 8 w 12"/>
                      <a:gd name="T3" fmla="*/ 39 h 41"/>
                      <a:gd name="T4" fmla="*/ 7 w 12"/>
                      <a:gd name="T5" fmla="*/ 17 h 41"/>
                      <a:gd name="T6" fmla="*/ 9 w 12"/>
                      <a:gd name="T7" fmla="*/ 40 h 41"/>
                      <a:gd name="T8" fmla="*/ 11 w 12"/>
                      <a:gd name="T9" fmla="*/ 41 h 41"/>
                      <a:gd name="T10" fmla="*/ 0 w 12"/>
                      <a:gd name="T11" fmla="*/ 0 h 41"/>
                      <a:gd name="T12" fmla="*/ 0 w 12"/>
                      <a:gd name="T13" fmla="*/ 3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1">
                        <a:moveTo>
                          <a:pt x="0" y="35"/>
                        </a:move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5" y="18"/>
                          <a:pt x="7" y="17"/>
                          <a:pt x="7" y="17"/>
                        </a:cubicBezTo>
                        <a:cubicBezTo>
                          <a:pt x="9" y="19"/>
                          <a:pt x="9" y="40"/>
                          <a:pt x="9" y="40"/>
                        </a:cubicBez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12" y="16"/>
                          <a:pt x="12" y="3"/>
                          <a:pt x="0" y="0"/>
                        </a:cubicBez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A894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 187"/>
                  <p:cNvSpPr>
                    <a:spLocks/>
                  </p:cNvSpPr>
                  <p:nvPr/>
                </p:nvSpPr>
                <p:spPr bwMode="auto">
                  <a:xfrm>
                    <a:off x="21894801" y="9066213"/>
                    <a:ext cx="171450" cy="239713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1 w 8"/>
                      <a:gd name="T3" fmla="*/ 5 h 11"/>
                      <a:gd name="T4" fmla="*/ 3 w 8"/>
                      <a:gd name="T5" fmla="*/ 10 h 11"/>
                      <a:gd name="T6" fmla="*/ 7 w 8"/>
                      <a:gd name="T7" fmla="*/ 7 h 11"/>
                      <a:gd name="T8" fmla="*/ 7 w 8"/>
                      <a:gd name="T9" fmla="*/ 1 h 11"/>
                      <a:gd name="T10" fmla="*/ 1 w 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5"/>
                        </a:cubicBezTo>
                        <a:cubicBezTo>
                          <a:pt x="0" y="6"/>
                          <a:pt x="2" y="9"/>
                          <a:pt x="3" y="10"/>
                        </a:cubicBezTo>
                        <a:cubicBezTo>
                          <a:pt x="6" y="11"/>
                          <a:pt x="8" y="8"/>
                          <a:pt x="7" y="7"/>
                        </a:cubicBezTo>
                        <a:cubicBezTo>
                          <a:pt x="6" y="5"/>
                          <a:pt x="7" y="1"/>
                          <a:pt x="7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 188"/>
                  <p:cNvSpPr>
                    <a:spLocks/>
                  </p:cNvSpPr>
                  <p:nvPr/>
                </p:nvSpPr>
                <p:spPr bwMode="auto">
                  <a:xfrm>
                    <a:off x="21851938" y="8847138"/>
                    <a:ext cx="342900" cy="328613"/>
                  </a:xfrm>
                  <a:custGeom>
                    <a:avLst/>
                    <a:gdLst>
                      <a:gd name="T0" fmla="*/ 2 w 16"/>
                      <a:gd name="T1" fmla="*/ 2 h 15"/>
                      <a:gd name="T2" fmla="*/ 2 w 16"/>
                      <a:gd name="T3" fmla="*/ 5 h 15"/>
                      <a:gd name="T4" fmla="*/ 0 w 16"/>
                      <a:gd name="T5" fmla="*/ 9 h 15"/>
                      <a:gd name="T6" fmla="*/ 2 w 16"/>
                      <a:gd name="T7" fmla="*/ 9 h 15"/>
                      <a:gd name="T8" fmla="*/ 2 w 16"/>
                      <a:gd name="T9" fmla="*/ 13 h 15"/>
                      <a:gd name="T10" fmla="*/ 12 w 16"/>
                      <a:gd name="T11" fmla="*/ 9 h 15"/>
                      <a:gd name="T12" fmla="*/ 2 w 16"/>
                      <a:gd name="T13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" h="15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5"/>
                        </a:cubicBezTo>
                        <a:cubicBezTo>
                          <a:pt x="2" y="7"/>
                          <a:pt x="0" y="8"/>
                          <a:pt x="0" y="9"/>
                        </a:cubicBezTo>
                        <a:cubicBezTo>
                          <a:pt x="0" y="10"/>
                          <a:pt x="2" y="8"/>
                          <a:pt x="2" y="9"/>
                        </a:cubicBezTo>
                        <a:cubicBezTo>
                          <a:pt x="2" y="10"/>
                          <a:pt x="2" y="12"/>
                          <a:pt x="2" y="13"/>
                        </a:cubicBezTo>
                        <a:cubicBezTo>
                          <a:pt x="2" y="14"/>
                          <a:pt x="8" y="15"/>
                          <a:pt x="12" y="9"/>
                        </a:cubicBezTo>
                        <a:cubicBezTo>
                          <a:pt x="16" y="2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 189"/>
                  <p:cNvSpPr>
                    <a:spLocks/>
                  </p:cNvSpPr>
                  <p:nvPr/>
                </p:nvSpPr>
                <p:spPr bwMode="auto">
                  <a:xfrm>
                    <a:off x="21851938" y="8782050"/>
                    <a:ext cx="428625" cy="306388"/>
                  </a:xfrm>
                  <a:custGeom>
                    <a:avLst/>
                    <a:gdLst>
                      <a:gd name="T0" fmla="*/ 10 w 20"/>
                      <a:gd name="T1" fmla="*/ 14 h 14"/>
                      <a:gd name="T2" fmla="*/ 11 w 20"/>
                      <a:gd name="T3" fmla="*/ 11 h 14"/>
                      <a:gd name="T4" fmla="*/ 9 w 20"/>
                      <a:gd name="T5" fmla="*/ 12 h 14"/>
                      <a:gd name="T6" fmla="*/ 2 w 20"/>
                      <a:gd name="T7" fmla="*/ 7 h 14"/>
                      <a:gd name="T8" fmla="*/ 2 w 20"/>
                      <a:gd name="T9" fmla="*/ 5 h 14"/>
                      <a:gd name="T10" fmla="*/ 10 w 20"/>
                      <a:gd name="T11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14">
                        <a:moveTo>
                          <a:pt x="10" y="14"/>
                        </a:moveTo>
                        <a:cubicBezTo>
                          <a:pt x="10" y="14"/>
                          <a:pt x="12" y="11"/>
                          <a:pt x="11" y="11"/>
                        </a:cubicBezTo>
                        <a:cubicBezTo>
                          <a:pt x="10" y="11"/>
                          <a:pt x="9" y="12"/>
                          <a:pt x="9" y="12"/>
                        </a:cubicBezTo>
                        <a:cubicBezTo>
                          <a:pt x="7" y="7"/>
                          <a:pt x="2" y="7"/>
                          <a:pt x="2" y="7"/>
                        </a:cubicBezTo>
                        <a:cubicBezTo>
                          <a:pt x="0" y="6"/>
                          <a:pt x="2" y="5"/>
                          <a:pt x="2" y="5"/>
                        </a:cubicBezTo>
                        <a:cubicBezTo>
                          <a:pt x="1" y="0"/>
                          <a:pt x="20" y="4"/>
                          <a:pt x="10" y="14"/>
                        </a:cubicBezTo>
                        <a:close/>
                      </a:path>
                    </a:pathLst>
                  </a:custGeom>
                  <a:solidFill>
                    <a:srgbClr val="442E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 190"/>
                  <p:cNvSpPr>
                    <a:spLocks/>
                  </p:cNvSpPr>
                  <p:nvPr/>
                </p:nvSpPr>
                <p:spPr bwMode="auto">
                  <a:xfrm>
                    <a:off x="21915438" y="9283700"/>
                    <a:ext cx="150812" cy="174625"/>
                  </a:xfrm>
                  <a:custGeom>
                    <a:avLst/>
                    <a:gdLst>
                      <a:gd name="T0" fmla="*/ 0 w 95"/>
                      <a:gd name="T1" fmla="*/ 42 h 110"/>
                      <a:gd name="T2" fmla="*/ 27 w 95"/>
                      <a:gd name="T3" fmla="*/ 0 h 110"/>
                      <a:gd name="T4" fmla="*/ 95 w 95"/>
                      <a:gd name="T5" fmla="*/ 0 h 110"/>
                      <a:gd name="T6" fmla="*/ 68 w 95"/>
                      <a:gd name="T7" fmla="*/ 110 h 110"/>
                      <a:gd name="T8" fmla="*/ 14 w 95"/>
                      <a:gd name="T9" fmla="*/ 110 h 110"/>
                      <a:gd name="T10" fmla="*/ 0 w 95"/>
                      <a:gd name="T11" fmla="*/ 42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5" h="110">
                        <a:moveTo>
                          <a:pt x="0" y="42"/>
                        </a:moveTo>
                        <a:lnTo>
                          <a:pt x="27" y="0"/>
                        </a:lnTo>
                        <a:lnTo>
                          <a:pt x="95" y="0"/>
                        </a:lnTo>
                        <a:lnTo>
                          <a:pt x="68" y="110"/>
                        </a:lnTo>
                        <a:lnTo>
                          <a:pt x="14" y="110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 191"/>
                  <p:cNvSpPr>
                    <a:spLocks/>
                  </p:cNvSpPr>
                  <p:nvPr/>
                </p:nvSpPr>
                <p:spPr bwMode="auto">
                  <a:xfrm>
                    <a:off x="21894801" y="9175750"/>
                    <a:ext cx="85725" cy="174625"/>
                  </a:xfrm>
                  <a:custGeom>
                    <a:avLst/>
                    <a:gdLst>
                      <a:gd name="T0" fmla="*/ 13 w 54"/>
                      <a:gd name="T1" fmla="*/ 0 h 110"/>
                      <a:gd name="T2" fmla="*/ 54 w 54"/>
                      <a:gd name="T3" fmla="*/ 68 h 110"/>
                      <a:gd name="T4" fmla="*/ 27 w 54"/>
                      <a:gd name="T5" fmla="*/ 110 h 110"/>
                      <a:gd name="T6" fmla="*/ 0 w 54"/>
                      <a:gd name="T7" fmla="*/ 13 h 110"/>
                      <a:gd name="T8" fmla="*/ 13 w 54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110">
                        <a:moveTo>
                          <a:pt x="13" y="0"/>
                        </a:moveTo>
                        <a:lnTo>
                          <a:pt x="54" y="68"/>
                        </a:lnTo>
                        <a:lnTo>
                          <a:pt x="27" y="110"/>
                        </a:lnTo>
                        <a:lnTo>
                          <a:pt x="0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 192"/>
                  <p:cNvSpPr>
                    <a:spLocks/>
                  </p:cNvSpPr>
                  <p:nvPr/>
                </p:nvSpPr>
                <p:spPr bwMode="auto">
                  <a:xfrm>
                    <a:off x="21980526" y="9196388"/>
                    <a:ext cx="85725" cy="153988"/>
                  </a:xfrm>
                  <a:custGeom>
                    <a:avLst/>
                    <a:gdLst>
                      <a:gd name="T0" fmla="*/ 0 w 54"/>
                      <a:gd name="T1" fmla="*/ 55 h 97"/>
                      <a:gd name="T2" fmla="*/ 54 w 54"/>
                      <a:gd name="T3" fmla="*/ 0 h 97"/>
                      <a:gd name="T4" fmla="*/ 54 w 54"/>
                      <a:gd name="T5" fmla="*/ 14 h 97"/>
                      <a:gd name="T6" fmla="*/ 40 w 54"/>
                      <a:gd name="T7" fmla="*/ 97 h 97"/>
                      <a:gd name="T8" fmla="*/ 0 w 54"/>
                      <a:gd name="T9" fmla="*/ 55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97">
                        <a:moveTo>
                          <a:pt x="0" y="55"/>
                        </a:moveTo>
                        <a:lnTo>
                          <a:pt x="54" y="0"/>
                        </a:lnTo>
                        <a:lnTo>
                          <a:pt x="54" y="14"/>
                        </a:lnTo>
                        <a:lnTo>
                          <a:pt x="40" y="97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 193"/>
                  <p:cNvSpPr>
                    <a:spLocks/>
                  </p:cNvSpPr>
                  <p:nvPr/>
                </p:nvSpPr>
                <p:spPr bwMode="auto">
                  <a:xfrm>
                    <a:off x="21937663" y="9283700"/>
                    <a:ext cx="85725" cy="284163"/>
                  </a:xfrm>
                  <a:custGeom>
                    <a:avLst/>
                    <a:gdLst>
                      <a:gd name="T0" fmla="*/ 27 w 54"/>
                      <a:gd name="T1" fmla="*/ 0 h 179"/>
                      <a:gd name="T2" fmla="*/ 0 w 54"/>
                      <a:gd name="T3" fmla="*/ 28 h 179"/>
                      <a:gd name="T4" fmla="*/ 27 w 54"/>
                      <a:gd name="T5" fmla="*/ 42 h 179"/>
                      <a:gd name="T6" fmla="*/ 13 w 54"/>
                      <a:gd name="T7" fmla="*/ 124 h 179"/>
                      <a:gd name="T8" fmla="*/ 27 w 54"/>
                      <a:gd name="T9" fmla="*/ 179 h 179"/>
                      <a:gd name="T10" fmla="*/ 54 w 54"/>
                      <a:gd name="T11" fmla="*/ 124 h 179"/>
                      <a:gd name="T12" fmla="*/ 40 w 54"/>
                      <a:gd name="T13" fmla="*/ 42 h 179"/>
                      <a:gd name="T14" fmla="*/ 54 w 54"/>
                      <a:gd name="T15" fmla="*/ 28 h 179"/>
                      <a:gd name="T16" fmla="*/ 27 w 54"/>
                      <a:gd name="T17" fmla="*/ 0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4" h="179">
                        <a:moveTo>
                          <a:pt x="27" y="0"/>
                        </a:moveTo>
                        <a:lnTo>
                          <a:pt x="0" y="28"/>
                        </a:lnTo>
                        <a:lnTo>
                          <a:pt x="27" y="42"/>
                        </a:lnTo>
                        <a:lnTo>
                          <a:pt x="13" y="124"/>
                        </a:lnTo>
                        <a:lnTo>
                          <a:pt x="27" y="179"/>
                        </a:lnTo>
                        <a:lnTo>
                          <a:pt x="54" y="124"/>
                        </a:lnTo>
                        <a:lnTo>
                          <a:pt x="40" y="42"/>
                        </a:lnTo>
                        <a:lnTo>
                          <a:pt x="54" y="2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4497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 194"/>
                  <p:cNvSpPr>
                    <a:spLocks/>
                  </p:cNvSpPr>
                  <p:nvPr/>
                </p:nvSpPr>
                <p:spPr bwMode="auto">
                  <a:xfrm>
                    <a:off x="21851938" y="9196388"/>
                    <a:ext cx="128587" cy="371475"/>
                  </a:xfrm>
                  <a:custGeom>
                    <a:avLst/>
                    <a:gdLst>
                      <a:gd name="T0" fmla="*/ 2 w 6"/>
                      <a:gd name="T1" fmla="*/ 0 h 17"/>
                      <a:gd name="T2" fmla="*/ 6 w 6"/>
                      <a:gd name="T3" fmla="*/ 17 h 17"/>
                      <a:gd name="T4" fmla="*/ 0 w 6"/>
                      <a:gd name="T5" fmla="*/ 5 h 17"/>
                      <a:gd name="T6" fmla="*/ 3 w 6"/>
                      <a:gd name="T7" fmla="*/ 4 h 17"/>
                      <a:gd name="T8" fmla="*/ 0 w 6"/>
                      <a:gd name="T9" fmla="*/ 2 h 17"/>
                      <a:gd name="T10" fmla="*/ 2 w 6"/>
                      <a:gd name="T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7">
                        <a:moveTo>
                          <a:pt x="2" y="0"/>
                        </a:moveTo>
                        <a:cubicBezTo>
                          <a:pt x="6" y="17"/>
                          <a:pt x="6" y="17"/>
                          <a:pt x="6" y="17"/>
                        </a:cubicBezTo>
                        <a:cubicBezTo>
                          <a:pt x="6" y="17"/>
                          <a:pt x="0" y="6"/>
                          <a:pt x="0" y="5"/>
                        </a:cubicBezTo>
                        <a:cubicBezTo>
                          <a:pt x="1" y="4"/>
                          <a:pt x="3" y="4"/>
                          <a:pt x="3" y="4"/>
                        </a:cubicBezTo>
                        <a:cubicBezTo>
                          <a:pt x="3" y="4"/>
                          <a:pt x="0" y="3"/>
                          <a:pt x="0" y="2"/>
                        </a:cubicBezTo>
                        <a:cubicBezTo>
                          <a:pt x="0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4746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 195"/>
                  <p:cNvSpPr>
                    <a:spLocks/>
                  </p:cNvSpPr>
                  <p:nvPr/>
                </p:nvSpPr>
                <p:spPr bwMode="auto">
                  <a:xfrm>
                    <a:off x="21980526" y="9218613"/>
                    <a:ext cx="128587" cy="349250"/>
                  </a:xfrm>
                  <a:custGeom>
                    <a:avLst/>
                    <a:gdLst>
                      <a:gd name="T0" fmla="*/ 4 w 6"/>
                      <a:gd name="T1" fmla="*/ 0 h 16"/>
                      <a:gd name="T2" fmla="*/ 0 w 6"/>
                      <a:gd name="T3" fmla="*/ 16 h 16"/>
                      <a:gd name="T4" fmla="*/ 6 w 6"/>
                      <a:gd name="T5" fmla="*/ 8 h 16"/>
                      <a:gd name="T6" fmla="*/ 4 w 6"/>
                      <a:gd name="T7" fmla="*/ 5 h 16"/>
                      <a:gd name="T8" fmla="*/ 6 w 6"/>
                      <a:gd name="T9" fmla="*/ 5 h 16"/>
                      <a:gd name="T10" fmla="*/ 4 w 6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6">
                        <a:moveTo>
                          <a:pt x="4" y="0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5" y="8"/>
                          <a:pt x="6" y="8"/>
                        </a:cubicBezTo>
                        <a:cubicBezTo>
                          <a:pt x="6" y="7"/>
                          <a:pt x="4" y="5"/>
                          <a:pt x="4" y="5"/>
                        </a:cubicBezTo>
                        <a:cubicBezTo>
                          <a:pt x="4" y="5"/>
                          <a:pt x="6" y="5"/>
                          <a:pt x="6" y="5"/>
                        </a:cubicBezTo>
                        <a:cubicBezTo>
                          <a:pt x="6" y="4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302F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" name="Group 179"/>
                <p:cNvGrpSpPr>
                  <a:grpSpLocks noChangeAspect="1"/>
                </p:cNvGrpSpPr>
                <p:nvPr/>
              </p:nvGrpSpPr>
              <p:grpSpPr>
                <a:xfrm flipH="1">
                  <a:off x="6584811" y="2445285"/>
                  <a:ext cx="225909" cy="812195"/>
                  <a:chOff x="6146801" y="8847138"/>
                  <a:chExt cx="514349" cy="209708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219" name="Freeform 140"/>
                  <p:cNvSpPr>
                    <a:spLocks/>
                  </p:cNvSpPr>
                  <p:nvPr/>
                </p:nvSpPr>
                <p:spPr bwMode="auto">
                  <a:xfrm>
                    <a:off x="6296026" y="10179050"/>
                    <a:ext cx="85725" cy="655638"/>
                  </a:xfrm>
                  <a:custGeom>
                    <a:avLst/>
                    <a:gdLst>
                      <a:gd name="T0" fmla="*/ 27 w 54"/>
                      <a:gd name="T1" fmla="*/ 413 h 413"/>
                      <a:gd name="T2" fmla="*/ 54 w 54"/>
                      <a:gd name="T3" fmla="*/ 385 h 413"/>
                      <a:gd name="T4" fmla="*/ 54 w 54"/>
                      <a:gd name="T5" fmla="*/ 14 h 413"/>
                      <a:gd name="T6" fmla="*/ 14 w 54"/>
                      <a:gd name="T7" fmla="*/ 0 h 413"/>
                      <a:gd name="T8" fmla="*/ 0 w 54"/>
                      <a:gd name="T9" fmla="*/ 344 h 413"/>
                      <a:gd name="T10" fmla="*/ 27 w 54"/>
                      <a:gd name="T11" fmla="*/ 413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413">
                        <a:moveTo>
                          <a:pt x="27" y="413"/>
                        </a:moveTo>
                        <a:lnTo>
                          <a:pt x="54" y="385"/>
                        </a:lnTo>
                        <a:lnTo>
                          <a:pt x="54" y="14"/>
                        </a:lnTo>
                        <a:lnTo>
                          <a:pt x="14" y="0"/>
                        </a:lnTo>
                        <a:lnTo>
                          <a:pt x="0" y="344"/>
                        </a:lnTo>
                        <a:lnTo>
                          <a:pt x="27" y="413"/>
                        </a:lnTo>
                        <a:close/>
                      </a:path>
                    </a:pathLst>
                  </a:custGeom>
                  <a:solidFill>
                    <a:srgbClr val="DBB9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Freeform 141"/>
                  <p:cNvSpPr>
                    <a:spLocks/>
                  </p:cNvSpPr>
                  <p:nvPr/>
                </p:nvSpPr>
                <p:spPr bwMode="auto">
                  <a:xfrm>
                    <a:off x="6296026" y="10156825"/>
                    <a:ext cx="42862" cy="677863"/>
                  </a:xfrm>
                  <a:custGeom>
                    <a:avLst/>
                    <a:gdLst>
                      <a:gd name="T0" fmla="*/ 0 w 27"/>
                      <a:gd name="T1" fmla="*/ 0 h 427"/>
                      <a:gd name="T2" fmla="*/ 0 w 27"/>
                      <a:gd name="T3" fmla="*/ 399 h 427"/>
                      <a:gd name="T4" fmla="*/ 27 w 27"/>
                      <a:gd name="T5" fmla="*/ 427 h 427"/>
                      <a:gd name="T6" fmla="*/ 27 w 27"/>
                      <a:gd name="T7" fmla="*/ 14 h 427"/>
                      <a:gd name="T8" fmla="*/ 0 w 27"/>
                      <a:gd name="T9" fmla="*/ 0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427">
                        <a:moveTo>
                          <a:pt x="0" y="0"/>
                        </a:moveTo>
                        <a:lnTo>
                          <a:pt x="0" y="399"/>
                        </a:lnTo>
                        <a:lnTo>
                          <a:pt x="27" y="427"/>
                        </a:lnTo>
                        <a:lnTo>
                          <a:pt x="27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" name="Freeform 142"/>
                  <p:cNvSpPr>
                    <a:spLocks/>
                  </p:cNvSpPr>
                  <p:nvPr/>
                </p:nvSpPr>
                <p:spPr bwMode="auto">
                  <a:xfrm>
                    <a:off x="6146801" y="10790238"/>
                    <a:ext cx="192087" cy="109538"/>
                  </a:xfrm>
                  <a:custGeom>
                    <a:avLst/>
                    <a:gdLst>
                      <a:gd name="T0" fmla="*/ 9 w 9"/>
                      <a:gd name="T1" fmla="*/ 2 h 5"/>
                      <a:gd name="T2" fmla="*/ 4 w 9"/>
                      <a:gd name="T3" fmla="*/ 4 h 5"/>
                      <a:gd name="T4" fmla="*/ 2 w 9"/>
                      <a:gd name="T5" fmla="*/ 3 h 5"/>
                      <a:gd name="T6" fmla="*/ 7 w 9"/>
                      <a:gd name="T7" fmla="*/ 0 h 5"/>
                      <a:gd name="T8" fmla="*/ 9 w 9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9" y="2"/>
                        </a:moveTo>
                        <a:cubicBezTo>
                          <a:pt x="9" y="2"/>
                          <a:pt x="5" y="4"/>
                          <a:pt x="4" y="4"/>
                        </a:cubicBezTo>
                        <a:cubicBezTo>
                          <a:pt x="3" y="5"/>
                          <a:pt x="0" y="4"/>
                          <a:pt x="2" y="3"/>
                        </a:cubicBezTo>
                        <a:cubicBezTo>
                          <a:pt x="3" y="2"/>
                          <a:pt x="7" y="0"/>
                          <a:pt x="7" y="0"/>
                        </a:cubicBezTo>
                        <a:lnTo>
                          <a:pt x="9" y="2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Freeform 143"/>
                  <p:cNvSpPr>
                    <a:spLocks/>
                  </p:cNvSpPr>
                  <p:nvPr/>
                </p:nvSpPr>
                <p:spPr bwMode="auto">
                  <a:xfrm>
                    <a:off x="6403976" y="10223500"/>
                    <a:ext cx="85725" cy="654050"/>
                  </a:xfrm>
                  <a:custGeom>
                    <a:avLst/>
                    <a:gdLst>
                      <a:gd name="T0" fmla="*/ 27 w 54"/>
                      <a:gd name="T1" fmla="*/ 412 h 412"/>
                      <a:gd name="T2" fmla="*/ 54 w 54"/>
                      <a:gd name="T3" fmla="*/ 399 h 412"/>
                      <a:gd name="T4" fmla="*/ 54 w 54"/>
                      <a:gd name="T5" fmla="*/ 13 h 412"/>
                      <a:gd name="T6" fmla="*/ 13 w 54"/>
                      <a:gd name="T7" fmla="*/ 0 h 412"/>
                      <a:gd name="T8" fmla="*/ 0 w 54"/>
                      <a:gd name="T9" fmla="*/ 344 h 412"/>
                      <a:gd name="T10" fmla="*/ 27 w 54"/>
                      <a:gd name="T11" fmla="*/ 412 h 4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412">
                        <a:moveTo>
                          <a:pt x="27" y="412"/>
                        </a:moveTo>
                        <a:lnTo>
                          <a:pt x="54" y="399"/>
                        </a:lnTo>
                        <a:lnTo>
                          <a:pt x="54" y="13"/>
                        </a:lnTo>
                        <a:lnTo>
                          <a:pt x="13" y="0"/>
                        </a:lnTo>
                        <a:lnTo>
                          <a:pt x="0" y="344"/>
                        </a:lnTo>
                        <a:lnTo>
                          <a:pt x="27" y="412"/>
                        </a:lnTo>
                        <a:close/>
                      </a:path>
                    </a:pathLst>
                  </a:custGeom>
                  <a:solidFill>
                    <a:srgbClr val="DBB9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Freeform 144"/>
                  <p:cNvSpPr>
                    <a:spLocks/>
                  </p:cNvSpPr>
                  <p:nvPr/>
                </p:nvSpPr>
                <p:spPr bwMode="auto">
                  <a:xfrm>
                    <a:off x="6381751" y="10201275"/>
                    <a:ext cx="65087" cy="676275"/>
                  </a:xfrm>
                  <a:custGeom>
                    <a:avLst/>
                    <a:gdLst>
                      <a:gd name="T0" fmla="*/ 0 w 41"/>
                      <a:gd name="T1" fmla="*/ 0 h 426"/>
                      <a:gd name="T2" fmla="*/ 0 w 41"/>
                      <a:gd name="T3" fmla="*/ 413 h 426"/>
                      <a:gd name="T4" fmla="*/ 41 w 41"/>
                      <a:gd name="T5" fmla="*/ 426 h 426"/>
                      <a:gd name="T6" fmla="*/ 41 w 41"/>
                      <a:gd name="T7" fmla="*/ 14 h 426"/>
                      <a:gd name="T8" fmla="*/ 0 w 41"/>
                      <a:gd name="T9" fmla="*/ 0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26">
                        <a:moveTo>
                          <a:pt x="0" y="0"/>
                        </a:moveTo>
                        <a:lnTo>
                          <a:pt x="0" y="413"/>
                        </a:lnTo>
                        <a:lnTo>
                          <a:pt x="41" y="426"/>
                        </a:lnTo>
                        <a:lnTo>
                          <a:pt x="41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" name="Freeform 145"/>
                  <p:cNvSpPr>
                    <a:spLocks/>
                  </p:cNvSpPr>
                  <p:nvPr/>
                </p:nvSpPr>
                <p:spPr bwMode="auto">
                  <a:xfrm>
                    <a:off x="6253163" y="10856913"/>
                    <a:ext cx="193675" cy="87313"/>
                  </a:xfrm>
                  <a:custGeom>
                    <a:avLst/>
                    <a:gdLst>
                      <a:gd name="T0" fmla="*/ 9 w 9"/>
                      <a:gd name="T1" fmla="*/ 1 h 4"/>
                      <a:gd name="T2" fmla="*/ 4 w 9"/>
                      <a:gd name="T3" fmla="*/ 3 h 4"/>
                      <a:gd name="T4" fmla="*/ 2 w 9"/>
                      <a:gd name="T5" fmla="*/ 2 h 4"/>
                      <a:gd name="T6" fmla="*/ 6 w 9"/>
                      <a:gd name="T7" fmla="*/ 0 h 4"/>
                      <a:gd name="T8" fmla="*/ 9 w 9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9" y="1"/>
                        </a:moveTo>
                        <a:cubicBezTo>
                          <a:pt x="9" y="1"/>
                          <a:pt x="5" y="3"/>
                          <a:pt x="4" y="3"/>
                        </a:cubicBezTo>
                        <a:cubicBezTo>
                          <a:pt x="2" y="4"/>
                          <a:pt x="0" y="3"/>
                          <a:pt x="2" y="2"/>
                        </a:cubicBezTo>
                        <a:cubicBezTo>
                          <a:pt x="3" y="1"/>
                          <a:pt x="6" y="0"/>
                          <a:pt x="6" y="0"/>
                        </a:cubicBezTo>
                        <a:lnTo>
                          <a:pt x="9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Freeform 146"/>
                  <p:cNvSpPr>
                    <a:spLocks/>
                  </p:cNvSpPr>
                  <p:nvPr/>
                </p:nvSpPr>
                <p:spPr bwMode="auto">
                  <a:xfrm>
                    <a:off x="6189663" y="9829800"/>
                    <a:ext cx="363537" cy="568325"/>
                  </a:xfrm>
                  <a:custGeom>
                    <a:avLst/>
                    <a:gdLst>
                      <a:gd name="T0" fmla="*/ 54 w 229"/>
                      <a:gd name="T1" fmla="*/ 0 h 358"/>
                      <a:gd name="T2" fmla="*/ 0 w 229"/>
                      <a:gd name="T3" fmla="*/ 234 h 358"/>
                      <a:gd name="T4" fmla="*/ 229 w 229"/>
                      <a:gd name="T5" fmla="*/ 358 h 358"/>
                      <a:gd name="T6" fmla="*/ 189 w 229"/>
                      <a:gd name="T7" fmla="*/ 69 h 358"/>
                      <a:gd name="T8" fmla="*/ 54 w 229"/>
                      <a:gd name="T9" fmla="*/ 0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9" h="358">
                        <a:moveTo>
                          <a:pt x="54" y="0"/>
                        </a:moveTo>
                        <a:lnTo>
                          <a:pt x="0" y="234"/>
                        </a:lnTo>
                        <a:lnTo>
                          <a:pt x="229" y="358"/>
                        </a:lnTo>
                        <a:lnTo>
                          <a:pt x="189" y="69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C654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 147"/>
                  <p:cNvSpPr>
                    <a:spLocks/>
                  </p:cNvSpPr>
                  <p:nvPr/>
                </p:nvSpPr>
                <p:spPr bwMode="auto">
                  <a:xfrm>
                    <a:off x="6275388" y="9263063"/>
                    <a:ext cx="234950" cy="785813"/>
                  </a:xfrm>
                  <a:custGeom>
                    <a:avLst/>
                    <a:gdLst>
                      <a:gd name="T0" fmla="*/ 0 w 11"/>
                      <a:gd name="T1" fmla="*/ 31 h 36"/>
                      <a:gd name="T2" fmla="*/ 1 w 11"/>
                      <a:gd name="T3" fmla="*/ 0 h 36"/>
                      <a:gd name="T4" fmla="*/ 9 w 11"/>
                      <a:gd name="T5" fmla="*/ 2 h 36"/>
                      <a:gd name="T6" fmla="*/ 11 w 11"/>
                      <a:gd name="T7" fmla="*/ 36 h 36"/>
                      <a:gd name="T8" fmla="*/ 0 w 11"/>
                      <a:gd name="T9" fmla="*/ 31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36">
                        <a:moveTo>
                          <a:pt x="0" y="3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3" y="0"/>
                          <a:pt x="9" y="1"/>
                          <a:pt x="9" y="2"/>
                        </a:cubicBezTo>
                        <a:cubicBezTo>
                          <a:pt x="11" y="36"/>
                          <a:pt x="11" y="36"/>
                          <a:pt x="11" y="36"/>
                        </a:cubicBez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E3E3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 148"/>
                  <p:cNvSpPr>
                    <a:spLocks/>
                  </p:cNvSpPr>
                  <p:nvPr/>
                </p:nvSpPr>
                <p:spPr bwMode="auto">
                  <a:xfrm>
                    <a:off x="6510338" y="10069513"/>
                    <a:ext cx="65087" cy="131763"/>
                  </a:xfrm>
                  <a:custGeom>
                    <a:avLst/>
                    <a:gdLst>
                      <a:gd name="T0" fmla="*/ 14 w 41"/>
                      <a:gd name="T1" fmla="*/ 0 h 83"/>
                      <a:gd name="T2" fmla="*/ 0 w 41"/>
                      <a:gd name="T3" fmla="*/ 28 h 83"/>
                      <a:gd name="T4" fmla="*/ 14 w 41"/>
                      <a:gd name="T5" fmla="*/ 42 h 83"/>
                      <a:gd name="T6" fmla="*/ 14 w 41"/>
                      <a:gd name="T7" fmla="*/ 42 h 83"/>
                      <a:gd name="T8" fmla="*/ 14 w 41"/>
                      <a:gd name="T9" fmla="*/ 28 h 83"/>
                      <a:gd name="T10" fmla="*/ 27 w 41"/>
                      <a:gd name="T11" fmla="*/ 42 h 83"/>
                      <a:gd name="T12" fmla="*/ 27 w 41"/>
                      <a:gd name="T13" fmla="*/ 83 h 83"/>
                      <a:gd name="T14" fmla="*/ 27 w 41"/>
                      <a:gd name="T15" fmla="*/ 83 h 83"/>
                      <a:gd name="T16" fmla="*/ 41 w 41"/>
                      <a:gd name="T17" fmla="*/ 42 h 83"/>
                      <a:gd name="T18" fmla="*/ 27 w 41"/>
                      <a:gd name="T19" fmla="*/ 14 h 83"/>
                      <a:gd name="T20" fmla="*/ 14 w 41"/>
                      <a:gd name="T21" fmla="*/ 0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83">
                        <a:moveTo>
                          <a:pt x="14" y="0"/>
                        </a:moveTo>
                        <a:lnTo>
                          <a:pt x="0" y="28"/>
                        </a:lnTo>
                        <a:lnTo>
                          <a:pt x="14" y="42"/>
                        </a:lnTo>
                        <a:lnTo>
                          <a:pt x="14" y="42"/>
                        </a:lnTo>
                        <a:lnTo>
                          <a:pt x="14" y="28"/>
                        </a:lnTo>
                        <a:lnTo>
                          <a:pt x="27" y="42"/>
                        </a:lnTo>
                        <a:lnTo>
                          <a:pt x="27" y="83"/>
                        </a:lnTo>
                        <a:lnTo>
                          <a:pt x="27" y="83"/>
                        </a:lnTo>
                        <a:lnTo>
                          <a:pt x="41" y="42"/>
                        </a:lnTo>
                        <a:lnTo>
                          <a:pt x="27" y="14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 149"/>
                  <p:cNvSpPr>
                    <a:spLocks/>
                  </p:cNvSpPr>
                  <p:nvPr/>
                </p:nvSpPr>
                <p:spPr bwMode="auto">
                  <a:xfrm>
                    <a:off x="6189663" y="9894888"/>
                    <a:ext cx="42862" cy="131763"/>
                  </a:xfrm>
                  <a:custGeom>
                    <a:avLst/>
                    <a:gdLst>
                      <a:gd name="T0" fmla="*/ 13 w 27"/>
                      <a:gd name="T1" fmla="*/ 0 h 83"/>
                      <a:gd name="T2" fmla="*/ 0 w 27"/>
                      <a:gd name="T3" fmla="*/ 42 h 83"/>
                      <a:gd name="T4" fmla="*/ 13 w 27"/>
                      <a:gd name="T5" fmla="*/ 83 h 83"/>
                      <a:gd name="T6" fmla="*/ 27 w 27"/>
                      <a:gd name="T7" fmla="*/ 83 h 83"/>
                      <a:gd name="T8" fmla="*/ 13 w 27"/>
                      <a:gd name="T9" fmla="*/ 55 h 83"/>
                      <a:gd name="T10" fmla="*/ 27 w 27"/>
                      <a:gd name="T11" fmla="*/ 28 h 83"/>
                      <a:gd name="T12" fmla="*/ 27 w 27"/>
                      <a:gd name="T13" fmla="*/ 55 h 83"/>
                      <a:gd name="T14" fmla="*/ 27 w 27"/>
                      <a:gd name="T15" fmla="*/ 55 h 83"/>
                      <a:gd name="T16" fmla="*/ 27 w 27"/>
                      <a:gd name="T17" fmla="*/ 28 h 83"/>
                      <a:gd name="T18" fmla="*/ 27 w 27"/>
                      <a:gd name="T19" fmla="*/ 14 h 83"/>
                      <a:gd name="T20" fmla="*/ 13 w 27"/>
                      <a:gd name="T21" fmla="*/ 0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83">
                        <a:moveTo>
                          <a:pt x="13" y="0"/>
                        </a:moveTo>
                        <a:lnTo>
                          <a:pt x="0" y="42"/>
                        </a:lnTo>
                        <a:lnTo>
                          <a:pt x="13" y="83"/>
                        </a:lnTo>
                        <a:lnTo>
                          <a:pt x="27" y="83"/>
                        </a:lnTo>
                        <a:lnTo>
                          <a:pt x="13" y="55"/>
                        </a:lnTo>
                        <a:lnTo>
                          <a:pt x="27" y="28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8"/>
                        </a:lnTo>
                        <a:lnTo>
                          <a:pt x="27" y="1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 150"/>
                  <p:cNvSpPr>
                    <a:spLocks/>
                  </p:cNvSpPr>
                  <p:nvPr/>
                </p:nvSpPr>
                <p:spPr bwMode="auto">
                  <a:xfrm>
                    <a:off x="6189663" y="9894888"/>
                    <a:ext cx="42862" cy="131763"/>
                  </a:xfrm>
                  <a:custGeom>
                    <a:avLst/>
                    <a:gdLst>
                      <a:gd name="T0" fmla="*/ 13 w 27"/>
                      <a:gd name="T1" fmla="*/ 0 h 83"/>
                      <a:gd name="T2" fmla="*/ 0 w 27"/>
                      <a:gd name="T3" fmla="*/ 42 h 83"/>
                      <a:gd name="T4" fmla="*/ 13 w 27"/>
                      <a:gd name="T5" fmla="*/ 83 h 83"/>
                      <a:gd name="T6" fmla="*/ 27 w 27"/>
                      <a:gd name="T7" fmla="*/ 83 h 83"/>
                      <a:gd name="T8" fmla="*/ 13 w 27"/>
                      <a:gd name="T9" fmla="*/ 55 h 83"/>
                      <a:gd name="T10" fmla="*/ 27 w 27"/>
                      <a:gd name="T11" fmla="*/ 28 h 83"/>
                      <a:gd name="T12" fmla="*/ 27 w 27"/>
                      <a:gd name="T13" fmla="*/ 55 h 83"/>
                      <a:gd name="T14" fmla="*/ 27 w 27"/>
                      <a:gd name="T15" fmla="*/ 55 h 83"/>
                      <a:gd name="T16" fmla="*/ 27 w 27"/>
                      <a:gd name="T17" fmla="*/ 28 h 83"/>
                      <a:gd name="T18" fmla="*/ 27 w 27"/>
                      <a:gd name="T19" fmla="*/ 14 h 83"/>
                      <a:gd name="T20" fmla="*/ 13 w 27"/>
                      <a:gd name="T21" fmla="*/ 0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83">
                        <a:moveTo>
                          <a:pt x="13" y="0"/>
                        </a:moveTo>
                        <a:lnTo>
                          <a:pt x="0" y="42"/>
                        </a:lnTo>
                        <a:lnTo>
                          <a:pt x="13" y="83"/>
                        </a:lnTo>
                        <a:lnTo>
                          <a:pt x="27" y="83"/>
                        </a:lnTo>
                        <a:lnTo>
                          <a:pt x="13" y="55"/>
                        </a:lnTo>
                        <a:lnTo>
                          <a:pt x="27" y="28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8"/>
                        </a:lnTo>
                        <a:lnTo>
                          <a:pt x="27" y="14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 151"/>
                  <p:cNvSpPr>
                    <a:spLocks/>
                  </p:cNvSpPr>
                  <p:nvPr/>
                </p:nvSpPr>
                <p:spPr bwMode="auto">
                  <a:xfrm>
                    <a:off x="6167438" y="9263063"/>
                    <a:ext cx="193675" cy="719138"/>
                  </a:xfrm>
                  <a:custGeom>
                    <a:avLst/>
                    <a:gdLst>
                      <a:gd name="T0" fmla="*/ 9 w 9"/>
                      <a:gd name="T1" fmla="*/ 33 h 33"/>
                      <a:gd name="T2" fmla="*/ 6 w 9"/>
                      <a:gd name="T3" fmla="*/ 0 h 33"/>
                      <a:gd name="T4" fmla="*/ 2 w 9"/>
                      <a:gd name="T5" fmla="*/ 29 h 33"/>
                      <a:gd name="T6" fmla="*/ 3 w 9"/>
                      <a:gd name="T7" fmla="*/ 29 h 33"/>
                      <a:gd name="T8" fmla="*/ 4 w 9"/>
                      <a:gd name="T9" fmla="*/ 14 h 33"/>
                      <a:gd name="T10" fmla="*/ 4 w 9"/>
                      <a:gd name="T11" fmla="*/ 30 h 33"/>
                      <a:gd name="T12" fmla="*/ 9 w 9"/>
                      <a:gd name="T13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33">
                        <a:moveTo>
                          <a:pt x="9" y="33"/>
                        </a:moveTo>
                        <a:cubicBezTo>
                          <a:pt x="9" y="19"/>
                          <a:pt x="6" y="0"/>
                          <a:pt x="6" y="0"/>
                        </a:cubicBezTo>
                        <a:cubicBezTo>
                          <a:pt x="1" y="0"/>
                          <a:pt x="0" y="13"/>
                          <a:pt x="2" y="29"/>
                        </a:cubicBezTo>
                        <a:cubicBezTo>
                          <a:pt x="3" y="29"/>
                          <a:pt x="3" y="29"/>
                          <a:pt x="3" y="29"/>
                        </a:cubicBezTo>
                        <a:cubicBezTo>
                          <a:pt x="3" y="29"/>
                          <a:pt x="4" y="14"/>
                          <a:pt x="4" y="14"/>
                        </a:cubicBezTo>
                        <a:cubicBezTo>
                          <a:pt x="4" y="14"/>
                          <a:pt x="5" y="18"/>
                          <a:pt x="4" y="30"/>
                        </a:cubicBezTo>
                        <a:lnTo>
                          <a:pt x="9" y="33"/>
                        </a:lnTo>
                        <a:close/>
                      </a:path>
                    </a:pathLst>
                  </a:custGeom>
                  <a:solidFill>
                    <a:srgbClr val="F79C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 152"/>
                  <p:cNvSpPr>
                    <a:spLocks/>
                  </p:cNvSpPr>
                  <p:nvPr/>
                </p:nvSpPr>
                <p:spPr bwMode="auto">
                  <a:xfrm>
                    <a:off x="6381751" y="9305925"/>
                    <a:ext cx="214312" cy="763588"/>
                  </a:xfrm>
                  <a:custGeom>
                    <a:avLst/>
                    <a:gdLst>
                      <a:gd name="T0" fmla="*/ 1 w 10"/>
                      <a:gd name="T1" fmla="*/ 31 h 35"/>
                      <a:gd name="T2" fmla="*/ 6 w 10"/>
                      <a:gd name="T3" fmla="*/ 34 h 35"/>
                      <a:gd name="T4" fmla="*/ 6 w 10"/>
                      <a:gd name="T5" fmla="*/ 15 h 35"/>
                      <a:gd name="T6" fmla="*/ 7 w 10"/>
                      <a:gd name="T7" fmla="*/ 34 h 35"/>
                      <a:gd name="T8" fmla="*/ 9 w 10"/>
                      <a:gd name="T9" fmla="*/ 35 h 35"/>
                      <a:gd name="T10" fmla="*/ 4 w 10"/>
                      <a:gd name="T11" fmla="*/ 0 h 35"/>
                      <a:gd name="T12" fmla="*/ 1 w 10"/>
                      <a:gd name="T13" fmla="*/ 31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35">
                        <a:moveTo>
                          <a:pt x="1" y="31"/>
                        </a:moveTo>
                        <a:cubicBezTo>
                          <a:pt x="6" y="34"/>
                          <a:pt x="6" y="34"/>
                          <a:pt x="6" y="34"/>
                        </a:cubicBezTo>
                        <a:cubicBezTo>
                          <a:pt x="5" y="18"/>
                          <a:pt x="6" y="15"/>
                          <a:pt x="6" y="15"/>
                        </a:cubicBezTo>
                        <a:cubicBezTo>
                          <a:pt x="6" y="19"/>
                          <a:pt x="7" y="34"/>
                          <a:pt x="7" y="34"/>
                        </a:cubicBezTo>
                        <a:cubicBezTo>
                          <a:pt x="9" y="35"/>
                          <a:pt x="9" y="35"/>
                          <a:pt x="9" y="35"/>
                        </a:cubicBezTo>
                        <a:cubicBezTo>
                          <a:pt x="10" y="15"/>
                          <a:pt x="10" y="3"/>
                          <a:pt x="4" y="0"/>
                        </a:cubicBezTo>
                        <a:cubicBezTo>
                          <a:pt x="4" y="0"/>
                          <a:pt x="0" y="13"/>
                          <a:pt x="1" y="31"/>
                        </a:cubicBezTo>
                        <a:close/>
                      </a:path>
                    </a:pathLst>
                  </a:custGeom>
                  <a:solidFill>
                    <a:srgbClr val="E5896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 153"/>
                  <p:cNvSpPr>
                    <a:spLocks/>
                  </p:cNvSpPr>
                  <p:nvPr/>
                </p:nvSpPr>
                <p:spPr bwMode="auto">
                  <a:xfrm>
                    <a:off x="6318251" y="9153525"/>
                    <a:ext cx="128587" cy="217488"/>
                  </a:xfrm>
                  <a:custGeom>
                    <a:avLst/>
                    <a:gdLst>
                      <a:gd name="T0" fmla="*/ 1 w 6"/>
                      <a:gd name="T1" fmla="*/ 0 h 10"/>
                      <a:gd name="T2" fmla="*/ 1 w 6"/>
                      <a:gd name="T3" fmla="*/ 5 h 10"/>
                      <a:gd name="T4" fmla="*/ 3 w 6"/>
                      <a:gd name="T5" fmla="*/ 9 h 10"/>
                      <a:gd name="T6" fmla="*/ 6 w 6"/>
                      <a:gd name="T7" fmla="*/ 6 h 10"/>
                      <a:gd name="T8" fmla="*/ 6 w 6"/>
                      <a:gd name="T9" fmla="*/ 1 h 10"/>
                      <a:gd name="T10" fmla="*/ 1 w 6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0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5"/>
                        </a:cubicBezTo>
                        <a:cubicBezTo>
                          <a:pt x="0" y="7"/>
                          <a:pt x="1" y="9"/>
                          <a:pt x="3" y="9"/>
                        </a:cubicBezTo>
                        <a:cubicBezTo>
                          <a:pt x="6" y="10"/>
                          <a:pt x="6" y="8"/>
                          <a:pt x="6" y="6"/>
                        </a:cubicBezTo>
                        <a:cubicBezTo>
                          <a:pt x="4" y="5"/>
                          <a:pt x="6" y="1"/>
                          <a:pt x="6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 154"/>
                  <p:cNvSpPr>
                    <a:spLocks/>
                  </p:cNvSpPr>
                  <p:nvPr/>
                </p:nvSpPr>
                <p:spPr bwMode="auto">
                  <a:xfrm>
                    <a:off x="6275388" y="8978900"/>
                    <a:ext cx="277812" cy="304800"/>
                  </a:xfrm>
                  <a:custGeom>
                    <a:avLst/>
                    <a:gdLst>
                      <a:gd name="T0" fmla="*/ 1 w 13"/>
                      <a:gd name="T1" fmla="*/ 2 h 14"/>
                      <a:gd name="T2" fmla="*/ 2 w 13"/>
                      <a:gd name="T3" fmla="*/ 5 h 14"/>
                      <a:gd name="T4" fmla="*/ 1 w 13"/>
                      <a:gd name="T5" fmla="*/ 8 h 14"/>
                      <a:gd name="T6" fmla="*/ 3 w 13"/>
                      <a:gd name="T7" fmla="*/ 11 h 14"/>
                      <a:gd name="T8" fmla="*/ 9 w 13"/>
                      <a:gd name="T9" fmla="*/ 8 h 14"/>
                      <a:gd name="T10" fmla="*/ 1 w 13"/>
                      <a:gd name="T1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4">
                        <a:moveTo>
                          <a:pt x="1" y="2"/>
                        </a:moveTo>
                        <a:cubicBezTo>
                          <a:pt x="1" y="2"/>
                          <a:pt x="0" y="3"/>
                          <a:pt x="2" y="5"/>
                        </a:cubicBezTo>
                        <a:cubicBezTo>
                          <a:pt x="2" y="6"/>
                          <a:pt x="1" y="8"/>
                          <a:pt x="1" y="8"/>
                        </a:cubicBezTo>
                        <a:cubicBezTo>
                          <a:pt x="0" y="9"/>
                          <a:pt x="3" y="9"/>
                          <a:pt x="3" y="11"/>
                        </a:cubicBezTo>
                        <a:cubicBezTo>
                          <a:pt x="3" y="13"/>
                          <a:pt x="6" y="14"/>
                          <a:pt x="9" y="8"/>
                        </a:cubicBezTo>
                        <a:cubicBezTo>
                          <a:pt x="13" y="2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Freeform 155"/>
                  <p:cNvSpPr>
                    <a:spLocks/>
                  </p:cNvSpPr>
                  <p:nvPr/>
                </p:nvSpPr>
                <p:spPr bwMode="auto">
                  <a:xfrm>
                    <a:off x="6253163" y="8847138"/>
                    <a:ext cx="407987" cy="371475"/>
                  </a:xfrm>
                  <a:custGeom>
                    <a:avLst/>
                    <a:gdLst>
                      <a:gd name="T0" fmla="*/ 2 w 19"/>
                      <a:gd name="T1" fmla="*/ 10 h 17"/>
                      <a:gd name="T2" fmla="*/ 4 w 19"/>
                      <a:gd name="T3" fmla="*/ 9 h 17"/>
                      <a:gd name="T4" fmla="*/ 8 w 19"/>
                      <a:gd name="T5" fmla="*/ 13 h 17"/>
                      <a:gd name="T6" fmla="*/ 8 w 19"/>
                      <a:gd name="T7" fmla="*/ 17 h 17"/>
                      <a:gd name="T8" fmla="*/ 11 w 19"/>
                      <a:gd name="T9" fmla="*/ 15 h 17"/>
                      <a:gd name="T10" fmla="*/ 2 w 19"/>
                      <a:gd name="T11" fmla="*/ 7 h 17"/>
                      <a:gd name="T12" fmla="*/ 2 w 19"/>
                      <a:gd name="T13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17">
                        <a:moveTo>
                          <a:pt x="2" y="10"/>
                        </a:moveTo>
                        <a:cubicBezTo>
                          <a:pt x="2" y="10"/>
                          <a:pt x="3" y="9"/>
                          <a:pt x="4" y="9"/>
                        </a:cubicBezTo>
                        <a:cubicBezTo>
                          <a:pt x="6" y="10"/>
                          <a:pt x="7" y="14"/>
                          <a:pt x="8" y="13"/>
                        </a:cubicBezTo>
                        <a:cubicBezTo>
                          <a:pt x="11" y="12"/>
                          <a:pt x="8" y="17"/>
                          <a:pt x="8" y="17"/>
                        </a:cubicBezTo>
                        <a:cubicBezTo>
                          <a:pt x="8" y="17"/>
                          <a:pt x="10" y="17"/>
                          <a:pt x="11" y="15"/>
                        </a:cubicBezTo>
                        <a:cubicBezTo>
                          <a:pt x="19" y="5"/>
                          <a:pt x="4" y="0"/>
                          <a:pt x="2" y="7"/>
                        </a:cubicBezTo>
                        <a:cubicBezTo>
                          <a:pt x="2" y="7"/>
                          <a:pt x="0" y="8"/>
                          <a:pt x="2" y="10"/>
                        </a:cubicBez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" name="Group 180"/>
                <p:cNvGrpSpPr>
                  <a:grpSpLocks noChangeAspect="1"/>
                </p:cNvGrpSpPr>
                <p:nvPr/>
              </p:nvGrpSpPr>
              <p:grpSpPr>
                <a:xfrm>
                  <a:off x="6966451" y="2181296"/>
                  <a:ext cx="215045" cy="878049"/>
                  <a:chOff x="9510713" y="8759825"/>
                  <a:chExt cx="534987" cy="2184401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201" name="Freeform 333"/>
                  <p:cNvSpPr>
                    <a:spLocks/>
                  </p:cNvSpPr>
                  <p:nvPr/>
                </p:nvSpPr>
                <p:spPr bwMode="auto">
                  <a:xfrm>
                    <a:off x="9959975" y="9829800"/>
                    <a:ext cx="42862" cy="152400"/>
                  </a:xfrm>
                  <a:custGeom>
                    <a:avLst/>
                    <a:gdLst>
                      <a:gd name="T0" fmla="*/ 27 w 27"/>
                      <a:gd name="T1" fmla="*/ 0 h 96"/>
                      <a:gd name="T2" fmla="*/ 27 w 27"/>
                      <a:gd name="T3" fmla="*/ 55 h 96"/>
                      <a:gd name="T4" fmla="*/ 14 w 27"/>
                      <a:gd name="T5" fmla="*/ 96 h 96"/>
                      <a:gd name="T6" fmla="*/ 0 w 27"/>
                      <a:gd name="T7" fmla="*/ 96 h 96"/>
                      <a:gd name="T8" fmla="*/ 14 w 27"/>
                      <a:gd name="T9" fmla="*/ 55 h 96"/>
                      <a:gd name="T10" fmla="*/ 14 w 27"/>
                      <a:gd name="T11" fmla="*/ 41 h 96"/>
                      <a:gd name="T12" fmla="*/ 0 w 27"/>
                      <a:gd name="T13" fmla="*/ 69 h 96"/>
                      <a:gd name="T14" fmla="*/ 0 w 27"/>
                      <a:gd name="T15" fmla="*/ 55 h 96"/>
                      <a:gd name="T16" fmla="*/ 0 w 27"/>
                      <a:gd name="T17" fmla="*/ 41 h 96"/>
                      <a:gd name="T18" fmla="*/ 0 w 27"/>
                      <a:gd name="T19" fmla="*/ 0 h 96"/>
                      <a:gd name="T20" fmla="*/ 27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27" y="0"/>
                        </a:moveTo>
                        <a:lnTo>
                          <a:pt x="27" y="55"/>
                        </a:lnTo>
                        <a:lnTo>
                          <a:pt x="14" y="96"/>
                        </a:lnTo>
                        <a:lnTo>
                          <a:pt x="0" y="96"/>
                        </a:lnTo>
                        <a:lnTo>
                          <a:pt x="14" y="55"/>
                        </a:lnTo>
                        <a:lnTo>
                          <a:pt x="14" y="41"/>
                        </a:lnTo>
                        <a:lnTo>
                          <a:pt x="0" y="69"/>
                        </a:lnTo>
                        <a:lnTo>
                          <a:pt x="0" y="55"/>
                        </a:lnTo>
                        <a:lnTo>
                          <a:pt x="0" y="41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34"/>
                  <p:cNvSpPr>
                    <a:spLocks/>
                  </p:cNvSpPr>
                  <p:nvPr/>
                </p:nvSpPr>
                <p:spPr bwMode="auto">
                  <a:xfrm>
                    <a:off x="9959975" y="9829800"/>
                    <a:ext cx="42862" cy="152400"/>
                  </a:xfrm>
                  <a:custGeom>
                    <a:avLst/>
                    <a:gdLst>
                      <a:gd name="T0" fmla="*/ 27 w 27"/>
                      <a:gd name="T1" fmla="*/ 0 h 96"/>
                      <a:gd name="T2" fmla="*/ 27 w 27"/>
                      <a:gd name="T3" fmla="*/ 55 h 96"/>
                      <a:gd name="T4" fmla="*/ 14 w 27"/>
                      <a:gd name="T5" fmla="*/ 96 h 96"/>
                      <a:gd name="T6" fmla="*/ 0 w 27"/>
                      <a:gd name="T7" fmla="*/ 96 h 96"/>
                      <a:gd name="T8" fmla="*/ 14 w 27"/>
                      <a:gd name="T9" fmla="*/ 55 h 96"/>
                      <a:gd name="T10" fmla="*/ 14 w 27"/>
                      <a:gd name="T11" fmla="*/ 41 h 96"/>
                      <a:gd name="T12" fmla="*/ 0 w 27"/>
                      <a:gd name="T13" fmla="*/ 69 h 96"/>
                      <a:gd name="T14" fmla="*/ 0 w 27"/>
                      <a:gd name="T15" fmla="*/ 55 h 96"/>
                      <a:gd name="T16" fmla="*/ 0 w 27"/>
                      <a:gd name="T17" fmla="*/ 41 h 96"/>
                      <a:gd name="T18" fmla="*/ 0 w 27"/>
                      <a:gd name="T19" fmla="*/ 0 h 96"/>
                      <a:gd name="T20" fmla="*/ 27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27" y="0"/>
                        </a:moveTo>
                        <a:lnTo>
                          <a:pt x="27" y="55"/>
                        </a:lnTo>
                        <a:lnTo>
                          <a:pt x="14" y="96"/>
                        </a:lnTo>
                        <a:lnTo>
                          <a:pt x="0" y="96"/>
                        </a:lnTo>
                        <a:lnTo>
                          <a:pt x="14" y="55"/>
                        </a:lnTo>
                        <a:lnTo>
                          <a:pt x="14" y="41"/>
                        </a:lnTo>
                        <a:lnTo>
                          <a:pt x="0" y="69"/>
                        </a:lnTo>
                        <a:lnTo>
                          <a:pt x="0" y="55"/>
                        </a:lnTo>
                        <a:lnTo>
                          <a:pt x="0" y="41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35"/>
                  <p:cNvSpPr>
                    <a:spLocks/>
                  </p:cNvSpPr>
                  <p:nvPr/>
                </p:nvSpPr>
                <p:spPr bwMode="auto">
                  <a:xfrm>
                    <a:off x="9959975" y="9807575"/>
                    <a:ext cx="42862" cy="44450"/>
                  </a:xfrm>
                  <a:custGeom>
                    <a:avLst/>
                    <a:gdLst>
                      <a:gd name="T0" fmla="*/ 27 w 27"/>
                      <a:gd name="T1" fmla="*/ 0 h 28"/>
                      <a:gd name="T2" fmla="*/ 27 w 27"/>
                      <a:gd name="T3" fmla="*/ 14 h 28"/>
                      <a:gd name="T4" fmla="*/ 0 w 27"/>
                      <a:gd name="T5" fmla="*/ 28 h 28"/>
                      <a:gd name="T6" fmla="*/ 0 w 27"/>
                      <a:gd name="T7" fmla="*/ 14 h 28"/>
                      <a:gd name="T8" fmla="*/ 27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27" y="0"/>
                        </a:moveTo>
                        <a:lnTo>
                          <a:pt x="27" y="14"/>
                        </a:lnTo>
                        <a:lnTo>
                          <a:pt x="0" y="28"/>
                        </a:lnTo>
                        <a:lnTo>
                          <a:pt x="0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36"/>
                  <p:cNvSpPr>
                    <a:spLocks/>
                  </p:cNvSpPr>
                  <p:nvPr/>
                </p:nvSpPr>
                <p:spPr bwMode="auto">
                  <a:xfrm>
                    <a:off x="9788525" y="10702925"/>
                    <a:ext cx="257175" cy="153988"/>
                  </a:xfrm>
                  <a:custGeom>
                    <a:avLst/>
                    <a:gdLst>
                      <a:gd name="T0" fmla="*/ 0 w 12"/>
                      <a:gd name="T1" fmla="*/ 1 h 7"/>
                      <a:gd name="T2" fmla="*/ 3 w 12"/>
                      <a:gd name="T3" fmla="*/ 3 h 7"/>
                      <a:gd name="T4" fmla="*/ 8 w 12"/>
                      <a:gd name="T5" fmla="*/ 6 h 7"/>
                      <a:gd name="T6" fmla="*/ 11 w 12"/>
                      <a:gd name="T7" fmla="*/ 5 h 7"/>
                      <a:gd name="T8" fmla="*/ 6 w 12"/>
                      <a:gd name="T9" fmla="*/ 2 h 7"/>
                      <a:gd name="T10" fmla="*/ 3 w 12"/>
                      <a:gd name="T11" fmla="*/ 0 h 7"/>
                      <a:gd name="T12" fmla="*/ 0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0" y="1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7" y="6"/>
                          <a:pt x="8" y="6"/>
                        </a:cubicBezTo>
                        <a:cubicBezTo>
                          <a:pt x="9" y="7"/>
                          <a:pt x="12" y="6"/>
                          <a:pt x="11" y="5"/>
                        </a:cubicBezTo>
                        <a:cubicBezTo>
                          <a:pt x="9" y="4"/>
                          <a:pt x="6" y="2"/>
                          <a:pt x="6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37"/>
                  <p:cNvSpPr>
                    <a:spLocks/>
                  </p:cNvSpPr>
                  <p:nvPr/>
                </p:nvSpPr>
                <p:spPr bwMode="auto">
                  <a:xfrm>
                    <a:off x="9788525" y="9807575"/>
                    <a:ext cx="65087" cy="962025"/>
                  </a:xfrm>
                  <a:custGeom>
                    <a:avLst/>
                    <a:gdLst>
                      <a:gd name="T0" fmla="*/ 41 w 41"/>
                      <a:gd name="T1" fmla="*/ 606 h 606"/>
                      <a:gd name="T2" fmla="*/ 0 w 41"/>
                      <a:gd name="T3" fmla="*/ 578 h 606"/>
                      <a:gd name="T4" fmla="*/ 0 w 41"/>
                      <a:gd name="T5" fmla="*/ 14 h 606"/>
                      <a:gd name="T6" fmla="*/ 41 w 41"/>
                      <a:gd name="T7" fmla="*/ 0 h 606"/>
                      <a:gd name="T8" fmla="*/ 41 w 41"/>
                      <a:gd name="T9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06">
                        <a:moveTo>
                          <a:pt x="41" y="606"/>
                        </a:moveTo>
                        <a:lnTo>
                          <a:pt x="0" y="578"/>
                        </a:lnTo>
                        <a:lnTo>
                          <a:pt x="0" y="14"/>
                        </a:lnTo>
                        <a:lnTo>
                          <a:pt x="41" y="0"/>
                        </a:lnTo>
                        <a:lnTo>
                          <a:pt x="41" y="606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38"/>
                  <p:cNvSpPr>
                    <a:spLocks/>
                  </p:cNvSpPr>
                  <p:nvPr/>
                </p:nvSpPr>
                <p:spPr bwMode="auto">
                  <a:xfrm>
                    <a:off x="9853613" y="9786938"/>
                    <a:ext cx="63500" cy="982663"/>
                  </a:xfrm>
                  <a:custGeom>
                    <a:avLst/>
                    <a:gdLst>
                      <a:gd name="T0" fmla="*/ 40 w 40"/>
                      <a:gd name="T1" fmla="*/ 0 h 619"/>
                      <a:gd name="T2" fmla="*/ 0 w 40"/>
                      <a:gd name="T3" fmla="*/ 13 h 619"/>
                      <a:gd name="T4" fmla="*/ 0 w 40"/>
                      <a:gd name="T5" fmla="*/ 619 h 619"/>
                      <a:gd name="T6" fmla="*/ 40 w 40"/>
                      <a:gd name="T7" fmla="*/ 605 h 619"/>
                      <a:gd name="T8" fmla="*/ 40 w 40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19">
                        <a:moveTo>
                          <a:pt x="40" y="0"/>
                        </a:moveTo>
                        <a:lnTo>
                          <a:pt x="0" y="13"/>
                        </a:lnTo>
                        <a:lnTo>
                          <a:pt x="0" y="619"/>
                        </a:lnTo>
                        <a:lnTo>
                          <a:pt x="40" y="605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 339"/>
                  <p:cNvSpPr>
                    <a:spLocks/>
                  </p:cNvSpPr>
                  <p:nvPr/>
                </p:nvSpPr>
                <p:spPr bwMode="auto">
                  <a:xfrm>
                    <a:off x="9617075" y="10790238"/>
                    <a:ext cx="279400" cy="153988"/>
                  </a:xfrm>
                  <a:custGeom>
                    <a:avLst/>
                    <a:gdLst>
                      <a:gd name="T0" fmla="*/ 0 w 13"/>
                      <a:gd name="T1" fmla="*/ 1 h 7"/>
                      <a:gd name="T2" fmla="*/ 4 w 13"/>
                      <a:gd name="T3" fmla="*/ 3 h 7"/>
                      <a:gd name="T4" fmla="*/ 8 w 13"/>
                      <a:gd name="T5" fmla="*/ 6 h 7"/>
                      <a:gd name="T6" fmla="*/ 11 w 13"/>
                      <a:gd name="T7" fmla="*/ 5 h 7"/>
                      <a:gd name="T8" fmla="*/ 6 w 13"/>
                      <a:gd name="T9" fmla="*/ 2 h 7"/>
                      <a:gd name="T10" fmla="*/ 3 w 13"/>
                      <a:gd name="T11" fmla="*/ 0 h 7"/>
                      <a:gd name="T12" fmla="*/ 0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0" y="1"/>
                        </a:move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7" y="6"/>
                          <a:pt x="8" y="6"/>
                        </a:cubicBezTo>
                        <a:cubicBezTo>
                          <a:pt x="10" y="7"/>
                          <a:pt x="13" y="6"/>
                          <a:pt x="11" y="5"/>
                        </a:cubicBezTo>
                        <a:cubicBezTo>
                          <a:pt x="10" y="4"/>
                          <a:pt x="6" y="2"/>
                          <a:pt x="6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Freeform 340"/>
                  <p:cNvSpPr>
                    <a:spLocks/>
                  </p:cNvSpPr>
                  <p:nvPr/>
                </p:nvSpPr>
                <p:spPr bwMode="auto">
                  <a:xfrm>
                    <a:off x="9617075" y="9961563"/>
                    <a:ext cx="85725" cy="895350"/>
                  </a:xfrm>
                  <a:custGeom>
                    <a:avLst/>
                    <a:gdLst>
                      <a:gd name="T0" fmla="*/ 54 w 54"/>
                      <a:gd name="T1" fmla="*/ 564 h 564"/>
                      <a:gd name="T2" fmla="*/ 0 w 54"/>
                      <a:gd name="T3" fmla="*/ 536 h 564"/>
                      <a:gd name="T4" fmla="*/ 0 w 54"/>
                      <a:gd name="T5" fmla="*/ 13 h 564"/>
                      <a:gd name="T6" fmla="*/ 54 w 54"/>
                      <a:gd name="T7" fmla="*/ 0 h 564"/>
                      <a:gd name="T8" fmla="*/ 54 w 54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64">
                        <a:moveTo>
                          <a:pt x="54" y="564"/>
                        </a:moveTo>
                        <a:lnTo>
                          <a:pt x="0" y="536"/>
                        </a:lnTo>
                        <a:lnTo>
                          <a:pt x="0" y="13"/>
                        </a:lnTo>
                        <a:lnTo>
                          <a:pt x="54" y="0"/>
                        </a:lnTo>
                        <a:lnTo>
                          <a:pt x="54" y="564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41"/>
                  <p:cNvSpPr>
                    <a:spLocks/>
                  </p:cNvSpPr>
                  <p:nvPr/>
                </p:nvSpPr>
                <p:spPr bwMode="auto">
                  <a:xfrm>
                    <a:off x="9702800" y="9874250"/>
                    <a:ext cx="42862" cy="982663"/>
                  </a:xfrm>
                  <a:custGeom>
                    <a:avLst/>
                    <a:gdLst>
                      <a:gd name="T0" fmla="*/ 27 w 27"/>
                      <a:gd name="T1" fmla="*/ 0 h 619"/>
                      <a:gd name="T2" fmla="*/ 0 w 27"/>
                      <a:gd name="T3" fmla="*/ 13 h 619"/>
                      <a:gd name="T4" fmla="*/ 0 w 27"/>
                      <a:gd name="T5" fmla="*/ 619 h 619"/>
                      <a:gd name="T6" fmla="*/ 27 w 27"/>
                      <a:gd name="T7" fmla="*/ 605 h 619"/>
                      <a:gd name="T8" fmla="*/ 27 w 27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19">
                        <a:moveTo>
                          <a:pt x="27" y="0"/>
                        </a:moveTo>
                        <a:lnTo>
                          <a:pt x="0" y="13"/>
                        </a:lnTo>
                        <a:lnTo>
                          <a:pt x="0" y="619"/>
                        </a:lnTo>
                        <a:lnTo>
                          <a:pt x="27" y="605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42"/>
                  <p:cNvSpPr>
                    <a:spLocks/>
                  </p:cNvSpPr>
                  <p:nvPr/>
                </p:nvSpPr>
                <p:spPr bwMode="auto">
                  <a:xfrm>
                    <a:off x="9531350" y="10048875"/>
                    <a:ext cx="65087" cy="152400"/>
                  </a:xfrm>
                  <a:custGeom>
                    <a:avLst/>
                    <a:gdLst>
                      <a:gd name="T0" fmla="*/ 27 w 41"/>
                      <a:gd name="T1" fmla="*/ 0 h 96"/>
                      <a:gd name="T2" fmla="*/ 41 w 41"/>
                      <a:gd name="T3" fmla="*/ 27 h 96"/>
                      <a:gd name="T4" fmla="*/ 27 w 41"/>
                      <a:gd name="T5" fmla="*/ 55 h 96"/>
                      <a:gd name="T6" fmla="*/ 14 w 41"/>
                      <a:gd name="T7" fmla="*/ 55 h 96"/>
                      <a:gd name="T8" fmla="*/ 27 w 41"/>
                      <a:gd name="T9" fmla="*/ 27 h 96"/>
                      <a:gd name="T10" fmla="*/ 14 w 41"/>
                      <a:gd name="T11" fmla="*/ 55 h 96"/>
                      <a:gd name="T12" fmla="*/ 27 w 41"/>
                      <a:gd name="T13" fmla="*/ 96 h 96"/>
                      <a:gd name="T14" fmla="*/ 14 w 41"/>
                      <a:gd name="T15" fmla="*/ 96 h 96"/>
                      <a:gd name="T16" fmla="*/ 0 w 41"/>
                      <a:gd name="T17" fmla="*/ 55 h 96"/>
                      <a:gd name="T18" fmla="*/ 0 w 41"/>
                      <a:gd name="T19" fmla="*/ 0 h 96"/>
                      <a:gd name="T20" fmla="*/ 27 w 41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96">
                        <a:moveTo>
                          <a:pt x="27" y="0"/>
                        </a:moveTo>
                        <a:lnTo>
                          <a:pt x="41" y="27"/>
                        </a:lnTo>
                        <a:lnTo>
                          <a:pt x="27" y="55"/>
                        </a:lnTo>
                        <a:lnTo>
                          <a:pt x="14" y="55"/>
                        </a:lnTo>
                        <a:lnTo>
                          <a:pt x="27" y="27"/>
                        </a:lnTo>
                        <a:lnTo>
                          <a:pt x="14" y="55"/>
                        </a:lnTo>
                        <a:lnTo>
                          <a:pt x="27" y="96"/>
                        </a:lnTo>
                        <a:lnTo>
                          <a:pt x="14" y="96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43"/>
                  <p:cNvSpPr>
                    <a:spLocks/>
                  </p:cNvSpPr>
                  <p:nvPr/>
                </p:nvSpPr>
                <p:spPr bwMode="auto">
                  <a:xfrm>
                    <a:off x="9531350" y="10026650"/>
                    <a:ext cx="42862" cy="42863"/>
                  </a:xfrm>
                  <a:custGeom>
                    <a:avLst/>
                    <a:gdLst>
                      <a:gd name="T0" fmla="*/ 27 w 27"/>
                      <a:gd name="T1" fmla="*/ 0 h 27"/>
                      <a:gd name="T2" fmla="*/ 27 w 27"/>
                      <a:gd name="T3" fmla="*/ 14 h 27"/>
                      <a:gd name="T4" fmla="*/ 0 w 27"/>
                      <a:gd name="T5" fmla="*/ 27 h 27"/>
                      <a:gd name="T6" fmla="*/ 0 w 27"/>
                      <a:gd name="T7" fmla="*/ 0 h 27"/>
                      <a:gd name="T8" fmla="*/ 27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0"/>
                        </a:moveTo>
                        <a:lnTo>
                          <a:pt x="27" y="14"/>
                        </a:lnTo>
                        <a:lnTo>
                          <a:pt x="0" y="27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44"/>
                  <p:cNvSpPr>
                    <a:spLocks/>
                  </p:cNvSpPr>
                  <p:nvPr/>
                </p:nvSpPr>
                <p:spPr bwMode="auto">
                  <a:xfrm>
                    <a:off x="9510713" y="9175750"/>
                    <a:ext cx="257175" cy="893763"/>
                  </a:xfrm>
                  <a:custGeom>
                    <a:avLst/>
                    <a:gdLst>
                      <a:gd name="T0" fmla="*/ 12 w 12"/>
                      <a:gd name="T1" fmla="*/ 35 h 41"/>
                      <a:gd name="T2" fmla="*/ 4 w 12"/>
                      <a:gd name="T3" fmla="*/ 39 h 41"/>
                      <a:gd name="T4" fmla="*/ 5 w 12"/>
                      <a:gd name="T5" fmla="*/ 17 h 41"/>
                      <a:gd name="T6" fmla="*/ 3 w 12"/>
                      <a:gd name="T7" fmla="*/ 39 h 41"/>
                      <a:gd name="T8" fmla="*/ 1 w 12"/>
                      <a:gd name="T9" fmla="*/ 41 h 41"/>
                      <a:gd name="T10" fmla="*/ 12 w 12"/>
                      <a:gd name="T11" fmla="*/ 0 h 41"/>
                      <a:gd name="T12" fmla="*/ 12 w 12"/>
                      <a:gd name="T13" fmla="*/ 3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1">
                        <a:moveTo>
                          <a:pt x="12" y="35"/>
                        </a:moveTo>
                        <a:cubicBezTo>
                          <a:pt x="4" y="39"/>
                          <a:pt x="4" y="39"/>
                          <a:pt x="4" y="39"/>
                        </a:cubicBezTo>
                        <a:cubicBezTo>
                          <a:pt x="7" y="18"/>
                          <a:pt x="5" y="17"/>
                          <a:pt x="5" y="17"/>
                        </a:cubicBezTo>
                        <a:cubicBezTo>
                          <a:pt x="3" y="19"/>
                          <a:pt x="3" y="39"/>
                          <a:pt x="3" y="39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0" y="16"/>
                          <a:pt x="0" y="3"/>
                          <a:pt x="12" y="0"/>
                        </a:cubicBezTo>
                        <a:lnTo>
                          <a:pt x="12" y="35"/>
                        </a:lnTo>
                        <a:close/>
                      </a:path>
                    </a:pathLst>
                  </a:custGeom>
                  <a:solidFill>
                    <a:srgbClr val="C1AE7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45"/>
                  <p:cNvSpPr>
                    <a:spLocks/>
                  </p:cNvSpPr>
                  <p:nvPr/>
                </p:nvSpPr>
                <p:spPr bwMode="auto">
                  <a:xfrm>
                    <a:off x="9767888" y="9175750"/>
                    <a:ext cx="234950" cy="763588"/>
                  </a:xfrm>
                  <a:custGeom>
                    <a:avLst/>
                    <a:gdLst>
                      <a:gd name="T0" fmla="*/ 0 w 11"/>
                      <a:gd name="T1" fmla="*/ 35 h 35"/>
                      <a:gd name="T2" fmla="*/ 0 w 11"/>
                      <a:gd name="T3" fmla="*/ 0 h 35"/>
                      <a:gd name="T4" fmla="*/ 4 w 11"/>
                      <a:gd name="T5" fmla="*/ 0 h 35"/>
                      <a:gd name="T6" fmla="*/ 11 w 11"/>
                      <a:gd name="T7" fmla="*/ 30 h 35"/>
                      <a:gd name="T8" fmla="*/ 9 w 11"/>
                      <a:gd name="T9" fmla="*/ 31 h 35"/>
                      <a:gd name="T10" fmla="*/ 7 w 11"/>
                      <a:gd name="T11" fmla="*/ 13 h 35"/>
                      <a:gd name="T12" fmla="*/ 8 w 11"/>
                      <a:gd name="T13" fmla="*/ 31 h 35"/>
                      <a:gd name="T14" fmla="*/ 0 w 11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" h="35">
                        <a:moveTo>
                          <a:pt x="0" y="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7" y="2"/>
                          <a:pt x="11" y="1"/>
                          <a:pt x="11" y="30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9" y="31"/>
                          <a:pt x="8" y="13"/>
                          <a:pt x="7" y="13"/>
                        </a:cubicBezTo>
                        <a:cubicBezTo>
                          <a:pt x="7" y="13"/>
                          <a:pt x="6" y="12"/>
                          <a:pt x="8" y="31"/>
                        </a:cubicBez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D8C5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Freeform 346"/>
                  <p:cNvSpPr>
                    <a:spLocks/>
                  </p:cNvSpPr>
                  <p:nvPr/>
                </p:nvSpPr>
                <p:spPr bwMode="auto">
                  <a:xfrm>
                    <a:off x="9682163" y="9066213"/>
                    <a:ext cx="171450" cy="261938"/>
                  </a:xfrm>
                  <a:custGeom>
                    <a:avLst/>
                    <a:gdLst>
                      <a:gd name="T0" fmla="*/ 7 w 8"/>
                      <a:gd name="T1" fmla="*/ 0 h 12"/>
                      <a:gd name="T2" fmla="*/ 7 w 8"/>
                      <a:gd name="T3" fmla="*/ 6 h 12"/>
                      <a:gd name="T4" fmla="*/ 4 w 8"/>
                      <a:gd name="T5" fmla="*/ 12 h 12"/>
                      <a:gd name="T6" fmla="*/ 1 w 8"/>
                      <a:gd name="T7" fmla="*/ 7 h 12"/>
                      <a:gd name="T8" fmla="*/ 1 w 8"/>
                      <a:gd name="T9" fmla="*/ 1 h 12"/>
                      <a:gd name="T10" fmla="*/ 7 w 8"/>
                      <a:gd name="T1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2">
                        <a:moveTo>
                          <a:pt x="7" y="0"/>
                        </a:moveTo>
                        <a:cubicBezTo>
                          <a:pt x="7" y="0"/>
                          <a:pt x="6" y="4"/>
                          <a:pt x="7" y="6"/>
                        </a:cubicBezTo>
                        <a:cubicBezTo>
                          <a:pt x="8" y="7"/>
                          <a:pt x="4" y="12"/>
                          <a:pt x="4" y="12"/>
                        </a:cubicBezTo>
                        <a:cubicBezTo>
                          <a:pt x="4" y="12"/>
                          <a:pt x="0" y="8"/>
                          <a:pt x="1" y="7"/>
                        </a:cubicBezTo>
                        <a:cubicBezTo>
                          <a:pt x="2" y="5"/>
                          <a:pt x="1" y="1"/>
                          <a:pt x="1" y="1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Freeform 347"/>
                  <p:cNvSpPr>
                    <a:spLocks/>
                  </p:cNvSpPr>
                  <p:nvPr/>
                </p:nvSpPr>
                <p:spPr bwMode="auto">
                  <a:xfrm>
                    <a:off x="9553575" y="8826500"/>
                    <a:ext cx="342900" cy="392113"/>
                  </a:xfrm>
                  <a:custGeom>
                    <a:avLst/>
                    <a:gdLst>
                      <a:gd name="T0" fmla="*/ 14 w 16"/>
                      <a:gd name="T1" fmla="*/ 2 h 18"/>
                      <a:gd name="T2" fmla="*/ 14 w 16"/>
                      <a:gd name="T3" fmla="*/ 6 h 18"/>
                      <a:gd name="T4" fmla="*/ 16 w 16"/>
                      <a:gd name="T5" fmla="*/ 10 h 18"/>
                      <a:gd name="T6" fmla="*/ 14 w 16"/>
                      <a:gd name="T7" fmla="*/ 10 h 18"/>
                      <a:gd name="T8" fmla="*/ 14 w 16"/>
                      <a:gd name="T9" fmla="*/ 14 h 18"/>
                      <a:gd name="T10" fmla="*/ 4 w 16"/>
                      <a:gd name="T11" fmla="*/ 11 h 18"/>
                      <a:gd name="T12" fmla="*/ 14 w 16"/>
                      <a:gd name="T13" fmla="*/ 2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" h="18">
                        <a:moveTo>
                          <a:pt x="14" y="2"/>
                        </a:moveTo>
                        <a:cubicBezTo>
                          <a:pt x="14" y="2"/>
                          <a:pt x="14" y="3"/>
                          <a:pt x="14" y="6"/>
                        </a:cubicBezTo>
                        <a:cubicBezTo>
                          <a:pt x="14" y="8"/>
                          <a:pt x="16" y="9"/>
                          <a:pt x="16" y="10"/>
                        </a:cubicBezTo>
                        <a:cubicBezTo>
                          <a:pt x="16" y="11"/>
                          <a:pt x="14" y="9"/>
                          <a:pt x="14" y="10"/>
                        </a:cubicBezTo>
                        <a:cubicBezTo>
                          <a:pt x="14" y="11"/>
                          <a:pt x="14" y="13"/>
                          <a:pt x="14" y="14"/>
                        </a:cubicBezTo>
                        <a:cubicBezTo>
                          <a:pt x="14" y="15"/>
                          <a:pt x="7" y="18"/>
                          <a:pt x="4" y="11"/>
                        </a:cubicBezTo>
                        <a:cubicBezTo>
                          <a:pt x="0" y="5"/>
                          <a:pt x="14" y="0"/>
                          <a:pt x="14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Freeform 348"/>
                  <p:cNvSpPr>
                    <a:spLocks/>
                  </p:cNvSpPr>
                  <p:nvPr/>
                </p:nvSpPr>
                <p:spPr bwMode="auto">
                  <a:xfrm>
                    <a:off x="9574213" y="8759825"/>
                    <a:ext cx="385762" cy="371475"/>
                  </a:xfrm>
                  <a:custGeom>
                    <a:avLst/>
                    <a:gdLst>
                      <a:gd name="T0" fmla="*/ 1 w 18"/>
                      <a:gd name="T1" fmla="*/ 7 h 17"/>
                      <a:gd name="T2" fmla="*/ 5 w 18"/>
                      <a:gd name="T3" fmla="*/ 15 h 17"/>
                      <a:gd name="T4" fmla="*/ 4 w 18"/>
                      <a:gd name="T5" fmla="*/ 12 h 17"/>
                      <a:gd name="T6" fmla="*/ 7 w 18"/>
                      <a:gd name="T7" fmla="*/ 15 h 17"/>
                      <a:gd name="T8" fmla="*/ 13 w 18"/>
                      <a:gd name="T9" fmla="*/ 9 h 17"/>
                      <a:gd name="T10" fmla="*/ 2 w 18"/>
                      <a:gd name="T11" fmla="*/ 4 h 17"/>
                      <a:gd name="T12" fmla="*/ 1 w 18"/>
                      <a:gd name="T13" fmla="*/ 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" h="17">
                        <a:moveTo>
                          <a:pt x="1" y="7"/>
                        </a:moveTo>
                        <a:cubicBezTo>
                          <a:pt x="1" y="7"/>
                          <a:pt x="0" y="17"/>
                          <a:pt x="5" y="15"/>
                        </a:cubicBezTo>
                        <a:cubicBezTo>
                          <a:pt x="5" y="15"/>
                          <a:pt x="4" y="13"/>
                          <a:pt x="4" y="12"/>
                        </a:cubicBezTo>
                        <a:cubicBezTo>
                          <a:pt x="5" y="12"/>
                          <a:pt x="7" y="15"/>
                          <a:pt x="7" y="15"/>
                        </a:cubicBezTo>
                        <a:cubicBezTo>
                          <a:pt x="8" y="9"/>
                          <a:pt x="13" y="9"/>
                          <a:pt x="13" y="9"/>
                        </a:cubicBezTo>
                        <a:cubicBezTo>
                          <a:pt x="18" y="0"/>
                          <a:pt x="6" y="6"/>
                          <a:pt x="2" y="4"/>
                        </a:cubicBezTo>
                        <a:cubicBezTo>
                          <a:pt x="2" y="4"/>
                          <a:pt x="3" y="7"/>
                          <a:pt x="1" y="7"/>
                        </a:cubicBezTo>
                        <a:close/>
                      </a:path>
                    </a:pathLst>
                  </a:custGeom>
                  <a:solidFill>
                    <a:srgbClr val="383E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Freeform 349"/>
                  <p:cNvSpPr>
                    <a:spLocks/>
                  </p:cNvSpPr>
                  <p:nvPr/>
                </p:nvSpPr>
                <p:spPr bwMode="auto">
                  <a:xfrm>
                    <a:off x="9767888" y="9175750"/>
                    <a:ext cx="106362" cy="152400"/>
                  </a:xfrm>
                  <a:custGeom>
                    <a:avLst/>
                    <a:gdLst>
                      <a:gd name="T0" fmla="*/ 40 w 67"/>
                      <a:gd name="T1" fmla="*/ 0 h 96"/>
                      <a:gd name="T2" fmla="*/ 67 w 67"/>
                      <a:gd name="T3" fmla="*/ 55 h 96"/>
                      <a:gd name="T4" fmla="*/ 40 w 67"/>
                      <a:gd name="T5" fmla="*/ 41 h 96"/>
                      <a:gd name="T6" fmla="*/ 0 w 67"/>
                      <a:gd name="T7" fmla="*/ 96 h 96"/>
                      <a:gd name="T8" fmla="*/ 40 w 67"/>
                      <a:gd name="T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" h="96">
                        <a:moveTo>
                          <a:pt x="40" y="0"/>
                        </a:moveTo>
                        <a:lnTo>
                          <a:pt x="67" y="55"/>
                        </a:lnTo>
                        <a:lnTo>
                          <a:pt x="40" y="41"/>
                        </a:lnTo>
                        <a:lnTo>
                          <a:pt x="0" y="96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ED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Freeform 350"/>
                  <p:cNvSpPr>
                    <a:spLocks/>
                  </p:cNvSpPr>
                  <p:nvPr/>
                </p:nvSpPr>
                <p:spPr bwMode="auto">
                  <a:xfrm>
                    <a:off x="9682163" y="9196388"/>
                    <a:ext cx="85725" cy="153988"/>
                  </a:xfrm>
                  <a:custGeom>
                    <a:avLst/>
                    <a:gdLst>
                      <a:gd name="T0" fmla="*/ 13 w 54"/>
                      <a:gd name="T1" fmla="*/ 0 h 97"/>
                      <a:gd name="T2" fmla="*/ 54 w 54"/>
                      <a:gd name="T3" fmla="*/ 83 h 97"/>
                      <a:gd name="T4" fmla="*/ 40 w 54"/>
                      <a:gd name="T5" fmla="*/ 69 h 97"/>
                      <a:gd name="T6" fmla="*/ 13 w 54"/>
                      <a:gd name="T7" fmla="*/ 97 h 97"/>
                      <a:gd name="T8" fmla="*/ 0 w 54"/>
                      <a:gd name="T9" fmla="*/ 14 h 97"/>
                      <a:gd name="T10" fmla="*/ 13 w 54"/>
                      <a:gd name="T1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97">
                        <a:moveTo>
                          <a:pt x="13" y="0"/>
                        </a:moveTo>
                        <a:lnTo>
                          <a:pt x="54" y="83"/>
                        </a:lnTo>
                        <a:lnTo>
                          <a:pt x="40" y="69"/>
                        </a:lnTo>
                        <a:lnTo>
                          <a:pt x="13" y="97"/>
                        </a:lnTo>
                        <a:lnTo>
                          <a:pt x="0" y="1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ED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" name="Group 181"/>
                <p:cNvGrpSpPr>
                  <a:grpSpLocks noChangeAspect="1"/>
                </p:cNvGrpSpPr>
                <p:nvPr/>
              </p:nvGrpSpPr>
              <p:grpSpPr>
                <a:xfrm>
                  <a:off x="7371492" y="2015824"/>
                  <a:ext cx="215902" cy="812195"/>
                  <a:chOff x="14673263" y="8847138"/>
                  <a:chExt cx="471487" cy="209708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83" name="Freeform 367"/>
                  <p:cNvSpPr>
                    <a:spLocks/>
                  </p:cNvSpPr>
                  <p:nvPr/>
                </p:nvSpPr>
                <p:spPr bwMode="auto">
                  <a:xfrm>
                    <a:off x="14909800" y="9829800"/>
                    <a:ext cx="63500" cy="960438"/>
                  </a:xfrm>
                  <a:custGeom>
                    <a:avLst/>
                    <a:gdLst>
                      <a:gd name="T0" fmla="*/ 40 w 40"/>
                      <a:gd name="T1" fmla="*/ 605 h 605"/>
                      <a:gd name="T2" fmla="*/ 0 w 40"/>
                      <a:gd name="T3" fmla="*/ 564 h 605"/>
                      <a:gd name="T4" fmla="*/ 0 w 40"/>
                      <a:gd name="T5" fmla="*/ 14 h 605"/>
                      <a:gd name="T6" fmla="*/ 40 w 40"/>
                      <a:gd name="T7" fmla="*/ 0 h 605"/>
                      <a:gd name="T8" fmla="*/ 40 w 40"/>
                      <a:gd name="T9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40" y="605"/>
                        </a:moveTo>
                        <a:lnTo>
                          <a:pt x="0" y="564"/>
                        </a:lnTo>
                        <a:lnTo>
                          <a:pt x="0" y="14"/>
                        </a:lnTo>
                        <a:lnTo>
                          <a:pt x="40" y="0"/>
                        </a:lnTo>
                        <a:lnTo>
                          <a:pt x="40" y="605"/>
                        </a:lnTo>
                        <a:close/>
                      </a:path>
                    </a:pathLst>
                  </a:custGeom>
                  <a:solidFill>
                    <a:srgbClr val="8E8A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Freeform 368"/>
                  <p:cNvSpPr>
                    <a:spLocks/>
                  </p:cNvSpPr>
                  <p:nvPr/>
                </p:nvSpPr>
                <p:spPr bwMode="auto">
                  <a:xfrm>
                    <a:off x="14973300" y="9829800"/>
                    <a:ext cx="42862" cy="960438"/>
                  </a:xfrm>
                  <a:custGeom>
                    <a:avLst/>
                    <a:gdLst>
                      <a:gd name="T0" fmla="*/ 27 w 27"/>
                      <a:gd name="T1" fmla="*/ 0 h 605"/>
                      <a:gd name="T2" fmla="*/ 0 w 27"/>
                      <a:gd name="T3" fmla="*/ 0 h 605"/>
                      <a:gd name="T4" fmla="*/ 0 w 27"/>
                      <a:gd name="T5" fmla="*/ 605 h 605"/>
                      <a:gd name="T6" fmla="*/ 27 w 27"/>
                      <a:gd name="T7" fmla="*/ 578 h 605"/>
                      <a:gd name="T8" fmla="*/ 27 w 27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05">
                        <a:moveTo>
                          <a:pt x="27" y="0"/>
                        </a:moveTo>
                        <a:lnTo>
                          <a:pt x="0" y="0"/>
                        </a:lnTo>
                        <a:lnTo>
                          <a:pt x="0" y="605"/>
                        </a:lnTo>
                        <a:lnTo>
                          <a:pt x="27" y="57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A098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Freeform 369"/>
                  <p:cNvSpPr>
                    <a:spLocks/>
                  </p:cNvSpPr>
                  <p:nvPr/>
                </p:nvSpPr>
                <p:spPr bwMode="auto">
                  <a:xfrm>
                    <a:off x="14781213" y="9961563"/>
                    <a:ext cx="63500" cy="895350"/>
                  </a:xfrm>
                  <a:custGeom>
                    <a:avLst/>
                    <a:gdLst>
                      <a:gd name="T0" fmla="*/ 40 w 40"/>
                      <a:gd name="T1" fmla="*/ 564 h 564"/>
                      <a:gd name="T2" fmla="*/ 0 w 40"/>
                      <a:gd name="T3" fmla="*/ 536 h 564"/>
                      <a:gd name="T4" fmla="*/ 0 w 40"/>
                      <a:gd name="T5" fmla="*/ 27 h 564"/>
                      <a:gd name="T6" fmla="*/ 40 w 40"/>
                      <a:gd name="T7" fmla="*/ 0 h 564"/>
                      <a:gd name="T8" fmla="*/ 40 w 40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564">
                        <a:moveTo>
                          <a:pt x="40" y="564"/>
                        </a:moveTo>
                        <a:lnTo>
                          <a:pt x="0" y="536"/>
                        </a:lnTo>
                        <a:lnTo>
                          <a:pt x="0" y="27"/>
                        </a:lnTo>
                        <a:lnTo>
                          <a:pt x="40" y="0"/>
                        </a:lnTo>
                        <a:lnTo>
                          <a:pt x="40" y="564"/>
                        </a:lnTo>
                        <a:close/>
                      </a:path>
                    </a:pathLst>
                  </a:custGeom>
                  <a:solidFill>
                    <a:srgbClr val="8E8A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70"/>
                  <p:cNvSpPr>
                    <a:spLocks/>
                  </p:cNvSpPr>
                  <p:nvPr/>
                </p:nvSpPr>
                <p:spPr bwMode="auto">
                  <a:xfrm>
                    <a:off x="14844713" y="9917113"/>
                    <a:ext cx="42862" cy="939800"/>
                  </a:xfrm>
                  <a:custGeom>
                    <a:avLst/>
                    <a:gdLst>
                      <a:gd name="T0" fmla="*/ 27 w 27"/>
                      <a:gd name="T1" fmla="*/ 0 h 592"/>
                      <a:gd name="T2" fmla="*/ 0 w 27"/>
                      <a:gd name="T3" fmla="*/ 0 h 592"/>
                      <a:gd name="T4" fmla="*/ 0 w 27"/>
                      <a:gd name="T5" fmla="*/ 592 h 592"/>
                      <a:gd name="T6" fmla="*/ 27 w 27"/>
                      <a:gd name="T7" fmla="*/ 578 h 592"/>
                      <a:gd name="T8" fmla="*/ 27 w 27"/>
                      <a:gd name="T9" fmla="*/ 0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592">
                        <a:moveTo>
                          <a:pt x="27" y="0"/>
                        </a:moveTo>
                        <a:lnTo>
                          <a:pt x="0" y="0"/>
                        </a:lnTo>
                        <a:lnTo>
                          <a:pt x="0" y="592"/>
                        </a:lnTo>
                        <a:lnTo>
                          <a:pt x="27" y="57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A098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71"/>
                  <p:cNvSpPr>
                    <a:spLocks/>
                  </p:cNvSpPr>
                  <p:nvPr/>
                </p:nvSpPr>
                <p:spPr bwMode="auto">
                  <a:xfrm>
                    <a:off x="14973300" y="10747375"/>
                    <a:ext cx="171450" cy="109538"/>
                  </a:xfrm>
                  <a:custGeom>
                    <a:avLst/>
                    <a:gdLst>
                      <a:gd name="T0" fmla="*/ 0 w 8"/>
                      <a:gd name="T1" fmla="*/ 2 h 5"/>
                      <a:gd name="T2" fmla="*/ 4 w 8"/>
                      <a:gd name="T3" fmla="*/ 5 h 5"/>
                      <a:gd name="T4" fmla="*/ 6 w 8"/>
                      <a:gd name="T5" fmla="*/ 3 h 5"/>
                      <a:gd name="T6" fmla="*/ 2 w 8"/>
                      <a:gd name="T7" fmla="*/ 0 h 5"/>
                      <a:gd name="T8" fmla="*/ 0 w 8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5">
                        <a:moveTo>
                          <a:pt x="0" y="2"/>
                        </a:moveTo>
                        <a:cubicBezTo>
                          <a:pt x="0" y="2"/>
                          <a:pt x="3" y="4"/>
                          <a:pt x="4" y="5"/>
                        </a:cubicBezTo>
                        <a:cubicBezTo>
                          <a:pt x="6" y="5"/>
                          <a:pt x="8" y="4"/>
                          <a:pt x="6" y="3"/>
                        </a:cubicBezTo>
                        <a:cubicBezTo>
                          <a:pt x="5" y="2"/>
                          <a:pt x="2" y="0"/>
                          <a:pt x="2" y="0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72"/>
                  <p:cNvSpPr>
                    <a:spLocks/>
                  </p:cNvSpPr>
                  <p:nvPr/>
                </p:nvSpPr>
                <p:spPr bwMode="auto">
                  <a:xfrm>
                    <a:off x="14844713" y="10834688"/>
                    <a:ext cx="171450" cy="109538"/>
                  </a:xfrm>
                  <a:custGeom>
                    <a:avLst/>
                    <a:gdLst>
                      <a:gd name="T0" fmla="*/ 0 w 8"/>
                      <a:gd name="T1" fmla="*/ 1 h 5"/>
                      <a:gd name="T2" fmla="*/ 4 w 8"/>
                      <a:gd name="T3" fmla="*/ 4 h 5"/>
                      <a:gd name="T4" fmla="*/ 6 w 8"/>
                      <a:gd name="T5" fmla="*/ 3 h 5"/>
                      <a:gd name="T6" fmla="*/ 2 w 8"/>
                      <a:gd name="T7" fmla="*/ 0 h 5"/>
                      <a:gd name="T8" fmla="*/ 0 w 8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5">
                        <a:moveTo>
                          <a:pt x="0" y="1"/>
                        </a:moveTo>
                        <a:cubicBezTo>
                          <a:pt x="0" y="1"/>
                          <a:pt x="3" y="4"/>
                          <a:pt x="4" y="4"/>
                        </a:cubicBezTo>
                        <a:cubicBezTo>
                          <a:pt x="5" y="5"/>
                          <a:pt x="8" y="4"/>
                          <a:pt x="6" y="3"/>
                        </a:cubicBezTo>
                        <a:cubicBezTo>
                          <a:pt x="5" y="2"/>
                          <a:pt x="2" y="0"/>
                          <a:pt x="2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73"/>
                  <p:cNvSpPr>
                    <a:spLocks/>
                  </p:cNvSpPr>
                  <p:nvPr/>
                </p:nvSpPr>
                <p:spPr bwMode="auto">
                  <a:xfrm>
                    <a:off x="14758988" y="9088438"/>
                    <a:ext cx="107950" cy="217488"/>
                  </a:xfrm>
                  <a:custGeom>
                    <a:avLst/>
                    <a:gdLst>
                      <a:gd name="T0" fmla="*/ 0 w 5"/>
                      <a:gd name="T1" fmla="*/ 0 h 10"/>
                      <a:gd name="T2" fmla="*/ 2 w 5"/>
                      <a:gd name="T3" fmla="*/ 10 h 10"/>
                      <a:gd name="T4" fmla="*/ 5 w 5"/>
                      <a:gd name="T5" fmla="*/ 7 h 10"/>
                      <a:gd name="T6" fmla="*/ 4 w 5"/>
                      <a:gd name="T7" fmla="*/ 1 h 10"/>
                      <a:gd name="T8" fmla="*/ 0 w 5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0">
                        <a:moveTo>
                          <a:pt x="0" y="0"/>
                        </a:moveTo>
                        <a:cubicBezTo>
                          <a:pt x="3" y="2"/>
                          <a:pt x="2" y="10"/>
                          <a:pt x="2" y="10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74"/>
                  <p:cNvSpPr>
                    <a:spLocks/>
                  </p:cNvSpPr>
                  <p:nvPr/>
                </p:nvSpPr>
                <p:spPr bwMode="auto">
                  <a:xfrm>
                    <a:off x="14781213" y="9218613"/>
                    <a:ext cx="214312" cy="785813"/>
                  </a:xfrm>
                  <a:custGeom>
                    <a:avLst/>
                    <a:gdLst>
                      <a:gd name="T0" fmla="*/ 10 w 10"/>
                      <a:gd name="T1" fmla="*/ 30 h 36"/>
                      <a:gd name="T2" fmla="*/ 9 w 10"/>
                      <a:gd name="T3" fmla="*/ 1 h 36"/>
                      <a:gd name="T4" fmla="*/ 2 w 10"/>
                      <a:gd name="T5" fmla="*/ 3 h 36"/>
                      <a:gd name="T6" fmla="*/ 0 w 10"/>
                      <a:gd name="T7" fmla="*/ 36 h 36"/>
                      <a:gd name="T8" fmla="*/ 10 w 10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36">
                        <a:moveTo>
                          <a:pt x="10" y="30"/>
                        </a:move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8" y="0"/>
                          <a:pt x="2" y="2"/>
                          <a:pt x="2" y="3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lnTo>
                          <a:pt x="10" y="30"/>
                        </a:lnTo>
                        <a:close/>
                      </a:path>
                    </a:pathLst>
                  </a:custGeom>
                  <a:solidFill>
                    <a:srgbClr val="C8DB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75"/>
                  <p:cNvSpPr>
                    <a:spLocks/>
                  </p:cNvSpPr>
                  <p:nvPr/>
                </p:nvSpPr>
                <p:spPr bwMode="auto">
                  <a:xfrm>
                    <a:off x="14909800" y="9240838"/>
                    <a:ext cx="214312" cy="676275"/>
                  </a:xfrm>
                  <a:custGeom>
                    <a:avLst/>
                    <a:gdLst>
                      <a:gd name="T0" fmla="*/ 1 w 10"/>
                      <a:gd name="T1" fmla="*/ 31 h 31"/>
                      <a:gd name="T2" fmla="*/ 1 w 10"/>
                      <a:gd name="T3" fmla="*/ 8 h 31"/>
                      <a:gd name="T4" fmla="*/ 3 w 10"/>
                      <a:gd name="T5" fmla="*/ 0 h 31"/>
                      <a:gd name="T6" fmla="*/ 8 w 10"/>
                      <a:gd name="T7" fmla="*/ 28 h 31"/>
                      <a:gd name="T8" fmla="*/ 7 w 10"/>
                      <a:gd name="T9" fmla="*/ 28 h 31"/>
                      <a:gd name="T10" fmla="*/ 5 w 10"/>
                      <a:gd name="T11" fmla="*/ 13 h 31"/>
                      <a:gd name="T12" fmla="*/ 6 w 10"/>
                      <a:gd name="T13" fmla="*/ 29 h 31"/>
                      <a:gd name="T14" fmla="*/ 1 w 10"/>
                      <a:gd name="T15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1">
                        <a:moveTo>
                          <a:pt x="1" y="31"/>
                        </a:moveTo>
                        <a:cubicBezTo>
                          <a:pt x="0" y="24"/>
                          <a:pt x="0" y="14"/>
                          <a:pt x="1" y="8"/>
                        </a:cubicBezTo>
                        <a:cubicBezTo>
                          <a:pt x="2" y="3"/>
                          <a:pt x="3" y="0"/>
                          <a:pt x="3" y="0"/>
                        </a:cubicBezTo>
                        <a:cubicBezTo>
                          <a:pt x="6" y="1"/>
                          <a:pt x="10" y="12"/>
                          <a:pt x="8" y="28"/>
                        </a:cubicBezTo>
                        <a:cubicBezTo>
                          <a:pt x="7" y="28"/>
                          <a:pt x="7" y="28"/>
                          <a:pt x="7" y="28"/>
                        </a:cubicBezTo>
                        <a:cubicBezTo>
                          <a:pt x="7" y="28"/>
                          <a:pt x="5" y="13"/>
                          <a:pt x="5" y="13"/>
                        </a:cubicBezTo>
                        <a:cubicBezTo>
                          <a:pt x="5" y="13"/>
                          <a:pt x="5" y="17"/>
                          <a:pt x="6" y="29"/>
                        </a:cubicBezTo>
                        <a:lnTo>
                          <a:pt x="1" y="31"/>
                        </a:lnTo>
                        <a:close/>
                      </a:path>
                    </a:pathLst>
                  </a:custGeom>
                  <a:solidFill>
                    <a:srgbClr val="3399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76"/>
                  <p:cNvSpPr>
                    <a:spLocks/>
                  </p:cNvSpPr>
                  <p:nvPr/>
                </p:nvSpPr>
                <p:spPr bwMode="auto">
                  <a:xfrm>
                    <a:off x="14716125" y="9283700"/>
                    <a:ext cx="193675" cy="742950"/>
                  </a:xfrm>
                  <a:custGeom>
                    <a:avLst/>
                    <a:gdLst>
                      <a:gd name="T0" fmla="*/ 9 w 9"/>
                      <a:gd name="T1" fmla="*/ 30 h 34"/>
                      <a:gd name="T2" fmla="*/ 3 w 9"/>
                      <a:gd name="T3" fmla="*/ 33 h 34"/>
                      <a:gd name="T4" fmla="*/ 3 w 9"/>
                      <a:gd name="T5" fmla="*/ 14 h 34"/>
                      <a:gd name="T6" fmla="*/ 2 w 9"/>
                      <a:gd name="T7" fmla="*/ 33 h 34"/>
                      <a:gd name="T8" fmla="*/ 0 w 9"/>
                      <a:gd name="T9" fmla="*/ 34 h 34"/>
                      <a:gd name="T10" fmla="*/ 5 w 9"/>
                      <a:gd name="T11" fmla="*/ 0 h 34"/>
                      <a:gd name="T12" fmla="*/ 8 w 9"/>
                      <a:gd name="T13" fmla="*/ 7 h 34"/>
                      <a:gd name="T14" fmla="*/ 9 w 9"/>
                      <a:gd name="T15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34">
                        <a:moveTo>
                          <a:pt x="9" y="30"/>
                        </a:move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4" y="17"/>
                          <a:pt x="3" y="14"/>
                          <a:pt x="3" y="14"/>
                        </a:cubicBezTo>
                        <a:cubicBezTo>
                          <a:pt x="3" y="18"/>
                          <a:pt x="2" y="33"/>
                          <a:pt x="2" y="33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15"/>
                          <a:pt x="2" y="1"/>
                          <a:pt x="5" y="0"/>
                        </a:cubicBezTo>
                        <a:cubicBezTo>
                          <a:pt x="5" y="0"/>
                          <a:pt x="7" y="2"/>
                          <a:pt x="8" y="7"/>
                        </a:cubicBezTo>
                        <a:cubicBezTo>
                          <a:pt x="9" y="12"/>
                          <a:pt x="9" y="20"/>
                          <a:pt x="9" y="30"/>
                        </a:cubicBezTo>
                        <a:close/>
                      </a:path>
                    </a:pathLst>
                  </a:custGeom>
                  <a:solidFill>
                    <a:srgbClr val="5E95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77"/>
                  <p:cNvSpPr>
                    <a:spLocks/>
                  </p:cNvSpPr>
                  <p:nvPr/>
                </p:nvSpPr>
                <p:spPr bwMode="auto">
                  <a:xfrm>
                    <a:off x="14824075" y="9131300"/>
                    <a:ext cx="149225" cy="196850"/>
                  </a:xfrm>
                  <a:custGeom>
                    <a:avLst/>
                    <a:gdLst>
                      <a:gd name="T0" fmla="*/ 6 w 7"/>
                      <a:gd name="T1" fmla="*/ 0 h 9"/>
                      <a:gd name="T2" fmla="*/ 6 w 7"/>
                      <a:gd name="T3" fmla="*/ 5 h 9"/>
                      <a:gd name="T4" fmla="*/ 4 w 7"/>
                      <a:gd name="T5" fmla="*/ 9 h 9"/>
                      <a:gd name="T6" fmla="*/ 1 w 7"/>
                      <a:gd name="T7" fmla="*/ 6 h 9"/>
                      <a:gd name="T8" fmla="*/ 1 w 7"/>
                      <a:gd name="T9" fmla="*/ 0 h 9"/>
                      <a:gd name="T10" fmla="*/ 6 w 7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9">
                        <a:moveTo>
                          <a:pt x="6" y="0"/>
                        </a:moveTo>
                        <a:cubicBezTo>
                          <a:pt x="6" y="0"/>
                          <a:pt x="4" y="4"/>
                          <a:pt x="6" y="5"/>
                        </a:cubicBezTo>
                        <a:cubicBezTo>
                          <a:pt x="7" y="6"/>
                          <a:pt x="6" y="9"/>
                          <a:pt x="4" y="9"/>
                        </a:cubicBezTo>
                        <a:cubicBezTo>
                          <a:pt x="1" y="9"/>
                          <a:pt x="0" y="7"/>
                          <a:pt x="1" y="6"/>
                        </a:cubicBezTo>
                        <a:cubicBezTo>
                          <a:pt x="2" y="4"/>
                          <a:pt x="1" y="0"/>
                          <a:pt x="1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78"/>
                  <p:cNvSpPr>
                    <a:spLocks/>
                  </p:cNvSpPr>
                  <p:nvPr/>
                </p:nvSpPr>
                <p:spPr bwMode="auto">
                  <a:xfrm>
                    <a:off x="14738350" y="8956675"/>
                    <a:ext cx="277812" cy="306388"/>
                  </a:xfrm>
                  <a:custGeom>
                    <a:avLst/>
                    <a:gdLst>
                      <a:gd name="T0" fmla="*/ 11 w 13"/>
                      <a:gd name="T1" fmla="*/ 2 h 14"/>
                      <a:gd name="T2" fmla="*/ 11 w 13"/>
                      <a:gd name="T3" fmla="*/ 5 h 14"/>
                      <a:gd name="T4" fmla="*/ 12 w 13"/>
                      <a:gd name="T5" fmla="*/ 8 h 14"/>
                      <a:gd name="T6" fmla="*/ 10 w 13"/>
                      <a:gd name="T7" fmla="*/ 11 h 14"/>
                      <a:gd name="T8" fmla="*/ 4 w 13"/>
                      <a:gd name="T9" fmla="*/ 8 h 14"/>
                      <a:gd name="T10" fmla="*/ 11 w 13"/>
                      <a:gd name="T1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4">
                        <a:moveTo>
                          <a:pt x="11" y="2"/>
                        </a:moveTo>
                        <a:cubicBezTo>
                          <a:pt x="11" y="2"/>
                          <a:pt x="13" y="3"/>
                          <a:pt x="11" y="5"/>
                        </a:cubicBezTo>
                        <a:cubicBezTo>
                          <a:pt x="10" y="6"/>
                          <a:pt x="12" y="7"/>
                          <a:pt x="12" y="8"/>
                        </a:cubicBezTo>
                        <a:cubicBezTo>
                          <a:pt x="12" y="9"/>
                          <a:pt x="10" y="8"/>
                          <a:pt x="10" y="11"/>
                        </a:cubicBezTo>
                        <a:cubicBezTo>
                          <a:pt x="10" y="12"/>
                          <a:pt x="7" y="14"/>
                          <a:pt x="4" y="8"/>
                        </a:cubicBezTo>
                        <a:cubicBezTo>
                          <a:pt x="0" y="2"/>
                          <a:pt x="11" y="0"/>
                          <a:pt x="1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79"/>
                  <p:cNvSpPr>
                    <a:spLocks/>
                  </p:cNvSpPr>
                  <p:nvPr/>
                </p:nvSpPr>
                <p:spPr bwMode="auto">
                  <a:xfrm>
                    <a:off x="14673263" y="8847138"/>
                    <a:ext cx="365125" cy="349250"/>
                  </a:xfrm>
                  <a:custGeom>
                    <a:avLst/>
                    <a:gdLst>
                      <a:gd name="T0" fmla="*/ 15 w 17"/>
                      <a:gd name="T1" fmla="*/ 9 h 16"/>
                      <a:gd name="T2" fmla="*/ 13 w 17"/>
                      <a:gd name="T3" fmla="*/ 8 h 16"/>
                      <a:gd name="T4" fmla="*/ 9 w 17"/>
                      <a:gd name="T5" fmla="*/ 13 h 16"/>
                      <a:gd name="T6" fmla="*/ 9 w 17"/>
                      <a:gd name="T7" fmla="*/ 16 h 16"/>
                      <a:gd name="T8" fmla="*/ 6 w 17"/>
                      <a:gd name="T9" fmla="*/ 14 h 16"/>
                      <a:gd name="T10" fmla="*/ 14 w 17"/>
                      <a:gd name="T11" fmla="*/ 6 h 16"/>
                      <a:gd name="T12" fmla="*/ 15 w 17"/>
                      <a:gd name="T13" fmla="*/ 9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6">
                        <a:moveTo>
                          <a:pt x="15" y="9"/>
                        </a:moveTo>
                        <a:cubicBezTo>
                          <a:pt x="15" y="9"/>
                          <a:pt x="14" y="7"/>
                          <a:pt x="13" y="8"/>
                        </a:cubicBezTo>
                        <a:cubicBezTo>
                          <a:pt x="11" y="9"/>
                          <a:pt x="10" y="13"/>
                          <a:pt x="9" y="13"/>
                        </a:cubicBezTo>
                        <a:cubicBezTo>
                          <a:pt x="6" y="12"/>
                          <a:pt x="9" y="16"/>
                          <a:pt x="9" y="16"/>
                        </a:cubicBezTo>
                        <a:cubicBezTo>
                          <a:pt x="9" y="16"/>
                          <a:pt x="7" y="15"/>
                          <a:pt x="6" y="14"/>
                        </a:cubicBezTo>
                        <a:cubicBezTo>
                          <a:pt x="0" y="7"/>
                          <a:pt x="9" y="0"/>
                          <a:pt x="14" y="6"/>
                        </a:cubicBezTo>
                        <a:cubicBezTo>
                          <a:pt x="14" y="6"/>
                          <a:pt x="17" y="7"/>
                          <a:pt x="15" y="9"/>
                        </a:cubicBez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80"/>
                  <p:cNvSpPr>
                    <a:spLocks/>
                  </p:cNvSpPr>
                  <p:nvPr/>
                </p:nvSpPr>
                <p:spPr bwMode="auto">
                  <a:xfrm>
                    <a:off x="15038388" y="9852025"/>
                    <a:ext cx="63500" cy="130175"/>
                  </a:xfrm>
                  <a:custGeom>
                    <a:avLst/>
                    <a:gdLst>
                      <a:gd name="T0" fmla="*/ 27 w 40"/>
                      <a:gd name="T1" fmla="*/ 0 h 82"/>
                      <a:gd name="T2" fmla="*/ 40 w 40"/>
                      <a:gd name="T3" fmla="*/ 41 h 82"/>
                      <a:gd name="T4" fmla="*/ 13 w 40"/>
                      <a:gd name="T5" fmla="*/ 82 h 82"/>
                      <a:gd name="T6" fmla="*/ 13 w 40"/>
                      <a:gd name="T7" fmla="*/ 82 h 82"/>
                      <a:gd name="T8" fmla="*/ 27 w 40"/>
                      <a:gd name="T9" fmla="*/ 55 h 82"/>
                      <a:gd name="T10" fmla="*/ 13 w 40"/>
                      <a:gd name="T11" fmla="*/ 27 h 82"/>
                      <a:gd name="T12" fmla="*/ 13 w 40"/>
                      <a:gd name="T13" fmla="*/ 55 h 82"/>
                      <a:gd name="T14" fmla="*/ 0 w 40"/>
                      <a:gd name="T15" fmla="*/ 55 h 82"/>
                      <a:gd name="T16" fmla="*/ 0 w 40"/>
                      <a:gd name="T17" fmla="*/ 27 h 82"/>
                      <a:gd name="T18" fmla="*/ 13 w 40"/>
                      <a:gd name="T19" fmla="*/ 14 h 82"/>
                      <a:gd name="T20" fmla="*/ 27 w 40"/>
                      <a:gd name="T21" fmla="*/ 0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82">
                        <a:moveTo>
                          <a:pt x="27" y="0"/>
                        </a:moveTo>
                        <a:lnTo>
                          <a:pt x="40" y="41"/>
                        </a:lnTo>
                        <a:lnTo>
                          <a:pt x="13" y="82"/>
                        </a:lnTo>
                        <a:lnTo>
                          <a:pt x="13" y="82"/>
                        </a:lnTo>
                        <a:lnTo>
                          <a:pt x="27" y="55"/>
                        </a:lnTo>
                        <a:lnTo>
                          <a:pt x="13" y="27"/>
                        </a:lnTo>
                        <a:lnTo>
                          <a:pt x="13" y="55"/>
                        </a:lnTo>
                        <a:lnTo>
                          <a:pt x="0" y="55"/>
                        </a:lnTo>
                        <a:lnTo>
                          <a:pt x="0" y="27"/>
                        </a:lnTo>
                        <a:lnTo>
                          <a:pt x="13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81"/>
                  <p:cNvSpPr>
                    <a:spLocks/>
                  </p:cNvSpPr>
                  <p:nvPr/>
                </p:nvSpPr>
                <p:spPr bwMode="auto">
                  <a:xfrm>
                    <a:off x="15038388" y="9852025"/>
                    <a:ext cx="63500" cy="130175"/>
                  </a:xfrm>
                  <a:custGeom>
                    <a:avLst/>
                    <a:gdLst>
                      <a:gd name="T0" fmla="*/ 27 w 40"/>
                      <a:gd name="T1" fmla="*/ 0 h 82"/>
                      <a:gd name="T2" fmla="*/ 40 w 40"/>
                      <a:gd name="T3" fmla="*/ 41 h 82"/>
                      <a:gd name="T4" fmla="*/ 13 w 40"/>
                      <a:gd name="T5" fmla="*/ 82 h 82"/>
                      <a:gd name="T6" fmla="*/ 13 w 40"/>
                      <a:gd name="T7" fmla="*/ 82 h 82"/>
                      <a:gd name="T8" fmla="*/ 27 w 40"/>
                      <a:gd name="T9" fmla="*/ 55 h 82"/>
                      <a:gd name="T10" fmla="*/ 13 w 40"/>
                      <a:gd name="T11" fmla="*/ 27 h 82"/>
                      <a:gd name="T12" fmla="*/ 13 w 40"/>
                      <a:gd name="T13" fmla="*/ 55 h 82"/>
                      <a:gd name="T14" fmla="*/ 0 w 40"/>
                      <a:gd name="T15" fmla="*/ 55 h 82"/>
                      <a:gd name="T16" fmla="*/ 0 w 40"/>
                      <a:gd name="T17" fmla="*/ 27 h 82"/>
                      <a:gd name="T18" fmla="*/ 13 w 40"/>
                      <a:gd name="T19" fmla="*/ 14 h 82"/>
                      <a:gd name="T20" fmla="*/ 27 w 40"/>
                      <a:gd name="T21" fmla="*/ 0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82">
                        <a:moveTo>
                          <a:pt x="27" y="0"/>
                        </a:moveTo>
                        <a:lnTo>
                          <a:pt x="40" y="41"/>
                        </a:lnTo>
                        <a:lnTo>
                          <a:pt x="13" y="82"/>
                        </a:lnTo>
                        <a:lnTo>
                          <a:pt x="13" y="82"/>
                        </a:lnTo>
                        <a:lnTo>
                          <a:pt x="27" y="55"/>
                        </a:lnTo>
                        <a:lnTo>
                          <a:pt x="13" y="27"/>
                        </a:lnTo>
                        <a:lnTo>
                          <a:pt x="13" y="55"/>
                        </a:lnTo>
                        <a:lnTo>
                          <a:pt x="0" y="55"/>
                        </a:lnTo>
                        <a:lnTo>
                          <a:pt x="0" y="27"/>
                        </a:lnTo>
                        <a:lnTo>
                          <a:pt x="13" y="14"/>
                        </a:lnTo>
                        <a:lnTo>
                          <a:pt x="27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82"/>
                  <p:cNvSpPr>
                    <a:spLocks/>
                  </p:cNvSpPr>
                  <p:nvPr/>
                </p:nvSpPr>
                <p:spPr bwMode="auto">
                  <a:xfrm>
                    <a:off x="14716125" y="10026650"/>
                    <a:ext cx="65087" cy="109538"/>
                  </a:xfrm>
                  <a:custGeom>
                    <a:avLst/>
                    <a:gdLst>
                      <a:gd name="T0" fmla="*/ 27 w 41"/>
                      <a:gd name="T1" fmla="*/ 0 h 69"/>
                      <a:gd name="T2" fmla="*/ 41 w 41"/>
                      <a:gd name="T3" fmla="*/ 14 h 69"/>
                      <a:gd name="T4" fmla="*/ 27 w 41"/>
                      <a:gd name="T5" fmla="*/ 41 h 69"/>
                      <a:gd name="T6" fmla="*/ 27 w 41"/>
                      <a:gd name="T7" fmla="*/ 41 h 69"/>
                      <a:gd name="T8" fmla="*/ 27 w 41"/>
                      <a:gd name="T9" fmla="*/ 14 h 69"/>
                      <a:gd name="T10" fmla="*/ 14 w 41"/>
                      <a:gd name="T11" fmla="*/ 41 h 69"/>
                      <a:gd name="T12" fmla="*/ 14 w 41"/>
                      <a:gd name="T13" fmla="*/ 69 h 69"/>
                      <a:gd name="T14" fmla="*/ 14 w 41"/>
                      <a:gd name="T15" fmla="*/ 69 h 69"/>
                      <a:gd name="T16" fmla="*/ 0 w 41"/>
                      <a:gd name="T17" fmla="*/ 41 h 69"/>
                      <a:gd name="T18" fmla="*/ 14 w 41"/>
                      <a:gd name="T19" fmla="*/ 0 h 69"/>
                      <a:gd name="T20" fmla="*/ 27 w 41"/>
                      <a:gd name="T21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" h="69">
                        <a:moveTo>
                          <a:pt x="27" y="0"/>
                        </a:moveTo>
                        <a:lnTo>
                          <a:pt x="41" y="14"/>
                        </a:lnTo>
                        <a:lnTo>
                          <a:pt x="27" y="41"/>
                        </a:lnTo>
                        <a:lnTo>
                          <a:pt x="27" y="41"/>
                        </a:lnTo>
                        <a:lnTo>
                          <a:pt x="27" y="14"/>
                        </a:lnTo>
                        <a:lnTo>
                          <a:pt x="14" y="41"/>
                        </a:lnTo>
                        <a:lnTo>
                          <a:pt x="14" y="69"/>
                        </a:lnTo>
                        <a:lnTo>
                          <a:pt x="14" y="69"/>
                        </a:lnTo>
                        <a:lnTo>
                          <a:pt x="0" y="41"/>
                        </a:lnTo>
                        <a:lnTo>
                          <a:pt x="14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83"/>
                  <p:cNvSpPr>
                    <a:spLocks/>
                  </p:cNvSpPr>
                  <p:nvPr/>
                </p:nvSpPr>
                <p:spPr bwMode="auto">
                  <a:xfrm>
                    <a:off x="14930438" y="9218613"/>
                    <a:ext cx="65087" cy="152400"/>
                  </a:xfrm>
                  <a:custGeom>
                    <a:avLst/>
                    <a:gdLst>
                      <a:gd name="T0" fmla="*/ 14 w 41"/>
                      <a:gd name="T1" fmla="*/ 0 h 96"/>
                      <a:gd name="T2" fmla="*/ 41 w 41"/>
                      <a:gd name="T3" fmla="*/ 14 h 96"/>
                      <a:gd name="T4" fmla="*/ 27 w 41"/>
                      <a:gd name="T5" fmla="*/ 96 h 96"/>
                      <a:gd name="T6" fmla="*/ 0 w 41"/>
                      <a:gd name="T7" fmla="*/ 83 h 96"/>
                      <a:gd name="T8" fmla="*/ 0 w 41"/>
                      <a:gd name="T9" fmla="*/ 83 h 96"/>
                      <a:gd name="T10" fmla="*/ 14 w 41"/>
                      <a:gd name="T1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1" h="96">
                        <a:moveTo>
                          <a:pt x="14" y="0"/>
                        </a:moveTo>
                        <a:lnTo>
                          <a:pt x="41" y="14"/>
                        </a:lnTo>
                        <a:lnTo>
                          <a:pt x="27" y="96"/>
                        </a:lnTo>
                        <a:lnTo>
                          <a:pt x="0" y="83"/>
                        </a:lnTo>
                        <a:lnTo>
                          <a:pt x="0" y="83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84"/>
                  <p:cNvSpPr>
                    <a:spLocks/>
                  </p:cNvSpPr>
                  <p:nvPr/>
                </p:nvSpPr>
                <p:spPr bwMode="auto">
                  <a:xfrm>
                    <a:off x="14801850" y="9240838"/>
                    <a:ext cx="128587" cy="174625"/>
                  </a:xfrm>
                  <a:custGeom>
                    <a:avLst/>
                    <a:gdLst>
                      <a:gd name="T0" fmla="*/ 27 w 81"/>
                      <a:gd name="T1" fmla="*/ 0 h 110"/>
                      <a:gd name="T2" fmla="*/ 81 w 81"/>
                      <a:gd name="T3" fmla="*/ 82 h 110"/>
                      <a:gd name="T4" fmla="*/ 68 w 81"/>
                      <a:gd name="T5" fmla="*/ 69 h 110"/>
                      <a:gd name="T6" fmla="*/ 41 w 81"/>
                      <a:gd name="T7" fmla="*/ 110 h 110"/>
                      <a:gd name="T8" fmla="*/ 0 w 81"/>
                      <a:gd name="T9" fmla="*/ 27 h 110"/>
                      <a:gd name="T10" fmla="*/ 27 w 81"/>
                      <a:gd name="T11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1" h="110">
                        <a:moveTo>
                          <a:pt x="27" y="0"/>
                        </a:moveTo>
                        <a:lnTo>
                          <a:pt x="81" y="82"/>
                        </a:lnTo>
                        <a:lnTo>
                          <a:pt x="68" y="69"/>
                        </a:lnTo>
                        <a:lnTo>
                          <a:pt x="41" y="110"/>
                        </a:lnTo>
                        <a:lnTo>
                          <a:pt x="0" y="27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8234155" y="2683039"/>
                <a:ext cx="1033629" cy="972000"/>
                <a:chOff x="9457220" y="388537"/>
                <a:chExt cx="1573805" cy="1479968"/>
              </a:xfrm>
            </p:grpSpPr>
            <p:grpSp>
              <p:nvGrpSpPr>
                <p:cNvPr id="36" name="Group 35"/>
                <p:cNvGrpSpPr>
                  <a:grpSpLocks noChangeAspect="1"/>
                </p:cNvGrpSpPr>
                <p:nvPr/>
              </p:nvGrpSpPr>
              <p:grpSpPr>
                <a:xfrm>
                  <a:off x="10557739" y="560684"/>
                  <a:ext cx="219590" cy="832500"/>
                  <a:chOff x="23372763" y="8847138"/>
                  <a:chExt cx="471487" cy="2097088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59" name="Freeform 156"/>
                  <p:cNvSpPr>
                    <a:spLocks/>
                  </p:cNvSpPr>
                  <p:nvPr/>
                </p:nvSpPr>
                <p:spPr bwMode="auto">
                  <a:xfrm>
                    <a:off x="23523576" y="9829800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605 h 605"/>
                      <a:gd name="T2" fmla="*/ 40 w 40"/>
                      <a:gd name="T3" fmla="*/ 564 h 605"/>
                      <a:gd name="T4" fmla="*/ 40 w 40"/>
                      <a:gd name="T5" fmla="*/ 14 h 605"/>
                      <a:gd name="T6" fmla="*/ 0 w 40"/>
                      <a:gd name="T7" fmla="*/ 0 h 605"/>
                      <a:gd name="T8" fmla="*/ 0 w 40"/>
                      <a:gd name="T9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605"/>
                        </a:moveTo>
                        <a:lnTo>
                          <a:pt x="40" y="564"/>
                        </a:lnTo>
                        <a:lnTo>
                          <a:pt x="40" y="14"/>
                        </a:lnTo>
                        <a:lnTo>
                          <a:pt x="0" y="0"/>
                        </a:lnTo>
                        <a:lnTo>
                          <a:pt x="0" y="605"/>
                        </a:lnTo>
                        <a:close/>
                      </a:path>
                    </a:pathLst>
                  </a:custGeom>
                  <a:solidFill>
                    <a:srgbClr val="8E8A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157"/>
                  <p:cNvSpPr>
                    <a:spLocks/>
                  </p:cNvSpPr>
                  <p:nvPr/>
                </p:nvSpPr>
                <p:spPr bwMode="auto">
                  <a:xfrm>
                    <a:off x="23480713" y="9829800"/>
                    <a:ext cx="42862" cy="960438"/>
                  </a:xfrm>
                  <a:custGeom>
                    <a:avLst/>
                    <a:gdLst>
                      <a:gd name="T0" fmla="*/ 0 w 27"/>
                      <a:gd name="T1" fmla="*/ 0 h 605"/>
                      <a:gd name="T2" fmla="*/ 27 w 27"/>
                      <a:gd name="T3" fmla="*/ 0 h 605"/>
                      <a:gd name="T4" fmla="*/ 27 w 27"/>
                      <a:gd name="T5" fmla="*/ 605 h 605"/>
                      <a:gd name="T6" fmla="*/ 0 w 27"/>
                      <a:gd name="T7" fmla="*/ 578 h 605"/>
                      <a:gd name="T8" fmla="*/ 0 w 27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05">
                        <a:moveTo>
                          <a:pt x="0" y="0"/>
                        </a:moveTo>
                        <a:lnTo>
                          <a:pt x="27" y="0"/>
                        </a:lnTo>
                        <a:lnTo>
                          <a:pt x="27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98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158"/>
                  <p:cNvSpPr>
                    <a:spLocks/>
                  </p:cNvSpPr>
                  <p:nvPr/>
                </p:nvSpPr>
                <p:spPr bwMode="auto">
                  <a:xfrm>
                    <a:off x="23650576" y="9961563"/>
                    <a:ext cx="65087" cy="895350"/>
                  </a:xfrm>
                  <a:custGeom>
                    <a:avLst/>
                    <a:gdLst>
                      <a:gd name="T0" fmla="*/ 0 w 41"/>
                      <a:gd name="T1" fmla="*/ 564 h 564"/>
                      <a:gd name="T2" fmla="*/ 41 w 41"/>
                      <a:gd name="T3" fmla="*/ 536 h 564"/>
                      <a:gd name="T4" fmla="*/ 41 w 41"/>
                      <a:gd name="T5" fmla="*/ 27 h 564"/>
                      <a:gd name="T6" fmla="*/ 0 w 41"/>
                      <a:gd name="T7" fmla="*/ 0 h 564"/>
                      <a:gd name="T8" fmla="*/ 0 w 41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564">
                        <a:moveTo>
                          <a:pt x="0" y="564"/>
                        </a:moveTo>
                        <a:lnTo>
                          <a:pt x="41" y="536"/>
                        </a:lnTo>
                        <a:lnTo>
                          <a:pt x="41" y="27"/>
                        </a:lnTo>
                        <a:lnTo>
                          <a:pt x="0" y="0"/>
                        </a:lnTo>
                        <a:lnTo>
                          <a:pt x="0" y="564"/>
                        </a:lnTo>
                        <a:close/>
                      </a:path>
                    </a:pathLst>
                  </a:custGeom>
                  <a:solidFill>
                    <a:srgbClr val="8E8A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159"/>
                  <p:cNvSpPr>
                    <a:spLocks/>
                  </p:cNvSpPr>
                  <p:nvPr/>
                </p:nvSpPr>
                <p:spPr bwMode="auto">
                  <a:xfrm>
                    <a:off x="23607713" y="9917113"/>
                    <a:ext cx="42862" cy="939800"/>
                  </a:xfrm>
                  <a:custGeom>
                    <a:avLst/>
                    <a:gdLst>
                      <a:gd name="T0" fmla="*/ 0 w 27"/>
                      <a:gd name="T1" fmla="*/ 0 h 592"/>
                      <a:gd name="T2" fmla="*/ 27 w 27"/>
                      <a:gd name="T3" fmla="*/ 0 h 592"/>
                      <a:gd name="T4" fmla="*/ 27 w 27"/>
                      <a:gd name="T5" fmla="*/ 592 h 592"/>
                      <a:gd name="T6" fmla="*/ 0 w 27"/>
                      <a:gd name="T7" fmla="*/ 578 h 592"/>
                      <a:gd name="T8" fmla="*/ 0 w 27"/>
                      <a:gd name="T9" fmla="*/ 0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592">
                        <a:moveTo>
                          <a:pt x="0" y="0"/>
                        </a:moveTo>
                        <a:lnTo>
                          <a:pt x="27" y="0"/>
                        </a:lnTo>
                        <a:lnTo>
                          <a:pt x="27" y="592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98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160"/>
                  <p:cNvSpPr>
                    <a:spLocks/>
                  </p:cNvSpPr>
                  <p:nvPr/>
                </p:nvSpPr>
                <p:spPr bwMode="auto">
                  <a:xfrm>
                    <a:off x="23372763" y="10747375"/>
                    <a:ext cx="150812" cy="109538"/>
                  </a:xfrm>
                  <a:custGeom>
                    <a:avLst/>
                    <a:gdLst>
                      <a:gd name="T0" fmla="*/ 7 w 7"/>
                      <a:gd name="T1" fmla="*/ 2 h 5"/>
                      <a:gd name="T2" fmla="*/ 3 w 7"/>
                      <a:gd name="T3" fmla="*/ 5 h 5"/>
                      <a:gd name="T4" fmla="*/ 1 w 7"/>
                      <a:gd name="T5" fmla="*/ 3 h 5"/>
                      <a:gd name="T6" fmla="*/ 5 w 7"/>
                      <a:gd name="T7" fmla="*/ 0 h 5"/>
                      <a:gd name="T8" fmla="*/ 7 w 7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7" y="2"/>
                        </a:moveTo>
                        <a:cubicBezTo>
                          <a:pt x="7" y="2"/>
                          <a:pt x="4" y="4"/>
                          <a:pt x="3" y="5"/>
                        </a:cubicBezTo>
                        <a:cubicBezTo>
                          <a:pt x="2" y="5"/>
                          <a:pt x="0" y="4"/>
                          <a:pt x="1" y="3"/>
                        </a:cubicBezTo>
                        <a:cubicBezTo>
                          <a:pt x="2" y="2"/>
                          <a:pt x="5" y="0"/>
                          <a:pt x="5" y="0"/>
                        </a:cubicBezTo>
                        <a:lnTo>
                          <a:pt x="7" y="2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 161"/>
                  <p:cNvSpPr>
                    <a:spLocks/>
                  </p:cNvSpPr>
                  <p:nvPr/>
                </p:nvSpPr>
                <p:spPr bwMode="auto">
                  <a:xfrm>
                    <a:off x="23501351" y="10834688"/>
                    <a:ext cx="149225" cy="109538"/>
                  </a:xfrm>
                  <a:custGeom>
                    <a:avLst/>
                    <a:gdLst>
                      <a:gd name="T0" fmla="*/ 7 w 7"/>
                      <a:gd name="T1" fmla="*/ 1 h 5"/>
                      <a:gd name="T2" fmla="*/ 3 w 7"/>
                      <a:gd name="T3" fmla="*/ 4 h 5"/>
                      <a:gd name="T4" fmla="*/ 1 w 7"/>
                      <a:gd name="T5" fmla="*/ 3 h 5"/>
                      <a:gd name="T6" fmla="*/ 5 w 7"/>
                      <a:gd name="T7" fmla="*/ 0 h 5"/>
                      <a:gd name="T8" fmla="*/ 7 w 7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7" y="1"/>
                        </a:moveTo>
                        <a:cubicBezTo>
                          <a:pt x="7" y="1"/>
                          <a:pt x="4" y="4"/>
                          <a:pt x="3" y="4"/>
                        </a:cubicBezTo>
                        <a:cubicBezTo>
                          <a:pt x="2" y="5"/>
                          <a:pt x="0" y="4"/>
                          <a:pt x="1" y="3"/>
                        </a:cubicBezTo>
                        <a:cubicBezTo>
                          <a:pt x="2" y="2"/>
                          <a:pt x="5" y="0"/>
                          <a:pt x="5" y="0"/>
                        </a:cubicBezTo>
                        <a:lnTo>
                          <a:pt x="7" y="1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 162"/>
                  <p:cNvSpPr>
                    <a:spLocks/>
                  </p:cNvSpPr>
                  <p:nvPr/>
                </p:nvSpPr>
                <p:spPr bwMode="auto">
                  <a:xfrm>
                    <a:off x="23629938" y="9088438"/>
                    <a:ext cx="106362" cy="217488"/>
                  </a:xfrm>
                  <a:custGeom>
                    <a:avLst/>
                    <a:gdLst>
                      <a:gd name="T0" fmla="*/ 5 w 5"/>
                      <a:gd name="T1" fmla="*/ 0 h 10"/>
                      <a:gd name="T2" fmla="*/ 4 w 5"/>
                      <a:gd name="T3" fmla="*/ 10 h 10"/>
                      <a:gd name="T4" fmla="*/ 0 w 5"/>
                      <a:gd name="T5" fmla="*/ 7 h 10"/>
                      <a:gd name="T6" fmla="*/ 1 w 5"/>
                      <a:gd name="T7" fmla="*/ 1 h 10"/>
                      <a:gd name="T8" fmla="*/ 5 w 5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0">
                        <a:moveTo>
                          <a:pt x="5" y="0"/>
                        </a:moveTo>
                        <a:cubicBezTo>
                          <a:pt x="3" y="2"/>
                          <a:pt x="4" y="10"/>
                          <a:pt x="4" y="1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reeform 163"/>
                  <p:cNvSpPr>
                    <a:spLocks/>
                  </p:cNvSpPr>
                  <p:nvPr/>
                </p:nvSpPr>
                <p:spPr bwMode="auto">
                  <a:xfrm>
                    <a:off x="23501351" y="9218613"/>
                    <a:ext cx="214312" cy="785813"/>
                  </a:xfrm>
                  <a:custGeom>
                    <a:avLst/>
                    <a:gdLst>
                      <a:gd name="T0" fmla="*/ 0 w 10"/>
                      <a:gd name="T1" fmla="*/ 30 h 36"/>
                      <a:gd name="T2" fmla="*/ 1 w 10"/>
                      <a:gd name="T3" fmla="*/ 1 h 36"/>
                      <a:gd name="T4" fmla="*/ 9 w 10"/>
                      <a:gd name="T5" fmla="*/ 3 h 36"/>
                      <a:gd name="T6" fmla="*/ 10 w 10"/>
                      <a:gd name="T7" fmla="*/ 36 h 36"/>
                      <a:gd name="T8" fmla="*/ 0 w 10"/>
                      <a:gd name="T9" fmla="*/ 3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36">
                        <a:moveTo>
                          <a:pt x="0" y="3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3" y="0"/>
                          <a:pt x="8" y="2"/>
                          <a:pt x="9" y="3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lnTo>
                          <a:pt x="0" y="30"/>
                        </a:lnTo>
                        <a:close/>
                      </a:path>
                    </a:pathLst>
                  </a:custGeom>
                  <a:solidFill>
                    <a:srgbClr val="C8DB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164"/>
                  <p:cNvSpPr>
                    <a:spLocks/>
                  </p:cNvSpPr>
                  <p:nvPr/>
                </p:nvSpPr>
                <p:spPr bwMode="auto">
                  <a:xfrm>
                    <a:off x="23394988" y="9240838"/>
                    <a:ext cx="212725" cy="676275"/>
                  </a:xfrm>
                  <a:custGeom>
                    <a:avLst/>
                    <a:gdLst>
                      <a:gd name="T0" fmla="*/ 9 w 10"/>
                      <a:gd name="T1" fmla="*/ 31 h 31"/>
                      <a:gd name="T2" fmla="*/ 9 w 10"/>
                      <a:gd name="T3" fmla="*/ 8 h 31"/>
                      <a:gd name="T4" fmla="*/ 6 w 10"/>
                      <a:gd name="T5" fmla="*/ 0 h 31"/>
                      <a:gd name="T6" fmla="*/ 2 w 10"/>
                      <a:gd name="T7" fmla="*/ 28 h 31"/>
                      <a:gd name="T8" fmla="*/ 3 w 10"/>
                      <a:gd name="T9" fmla="*/ 28 h 31"/>
                      <a:gd name="T10" fmla="*/ 4 w 10"/>
                      <a:gd name="T11" fmla="*/ 13 h 31"/>
                      <a:gd name="T12" fmla="*/ 4 w 10"/>
                      <a:gd name="T13" fmla="*/ 29 h 31"/>
                      <a:gd name="T14" fmla="*/ 9 w 10"/>
                      <a:gd name="T15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1">
                        <a:moveTo>
                          <a:pt x="9" y="31"/>
                        </a:moveTo>
                        <a:cubicBezTo>
                          <a:pt x="9" y="24"/>
                          <a:pt x="10" y="14"/>
                          <a:pt x="9" y="8"/>
                        </a:cubicBezTo>
                        <a:cubicBezTo>
                          <a:pt x="8" y="3"/>
                          <a:pt x="6" y="0"/>
                          <a:pt x="6" y="0"/>
                        </a:cubicBezTo>
                        <a:cubicBezTo>
                          <a:pt x="4" y="1"/>
                          <a:pt x="0" y="12"/>
                          <a:pt x="2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4" y="13"/>
                          <a:pt x="4" y="13"/>
                        </a:cubicBezTo>
                        <a:cubicBezTo>
                          <a:pt x="4" y="13"/>
                          <a:pt x="5" y="17"/>
                          <a:pt x="4" y="29"/>
                        </a:cubicBezTo>
                        <a:lnTo>
                          <a:pt x="9" y="31"/>
                        </a:lnTo>
                        <a:close/>
                      </a:path>
                    </a:pathLst>
                  </a:custGeom>
                  <a:solidFill>
                    <a:srgbClr val="DDC0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165"/>
                  <p:cNvSpPr>
                    <a:spLocks/>
                  </p:cNvSpPr>
                  <p:nvPr/>
                </p:nvSpPr>
                <p:spPr bwMode="auto">
                  <a:xfrm>
                    <a:off x="23587076" y="9283700"/>
                    <a:ext cx="214312" cy="742950"/>
                  </a:xfrm>
                  <a:custGeom>
                    <a:avLst/>
                    <a:gdLst>
                      <a:gd name="T0" fmla="*/ 1 w 10"/>
                      <a:gd name="T1" fmla="*/ 30 h 34"/>
                      <a:gd name="T2" fmla="*/ 6 w 10"/>
                      <a:gd name="T3" fmla="*/ 33 h 34"/>
                      <a:gd name="T4" fmla="*/ 6 w 10"/>
                      <a:gd name="T5" fmla="*/ 14 h 34"/>
                      <a:gd name="T6" fmla="*/ 7 w 10"/>
                      <a:gd name="T7" fmla="*/ 33 h 34"/>
                      <a:gd name="T8" fmla="*/ 9 w 10"/>
                      <a:gd name="T9" fmla="*/ 34 h 34"/>
                      <a:gd name="T10" fmla="*/ 5 w 10"/>
                      <a:gd name="T11" fmla="*/ 0 h 34"/>
                      <a:gd name="T12" fmla="*/ 2 w 10"/>
                      <a:gd name="T13" fmla="*/ 7 h 34"/>
                      <a:gd name="T14" fmla="*/ 1 w 10"/>
                      <a:gd name="T15" fmla="*/ 3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4">
                        <a:moveTo>
                          <a:pt x="1" y="30"/>
                        </a:move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5" y="17"/>
                          <a:pt x="6" y="14"/>
                          <a:pt x="6" y="14"/>
                        </a:cubicBezTo>
                        <a:cubicBezTo>
                          <a:pt x="6" y="18"/>
                          <a:pt x="7" y="33"/>
                          <a:pt x="7" y="33"/>
                        </a:cubicBezTo>
                        <a:cubicBezTo>
                          <a:pt x="9" y="34"/>
                          <a:pt x="9" y="34"/>
                          <a:pt x="9" y="34"/>
                        </a:cubicBezTo>
                        <a:cubicBezTo>
                          <a:pt x="10" y="15"/>
                          <a:pt x="8" y="1"/>
                          <a:pt x="5" y="0"/>
                        </a:cubicBezTo>
                        <a:cubicBezTo>
                          <a:pt x="5" y="0"/>
                          <a:pt x="3" y="2"/>
                          <a:pt x="2" y="7"/>
                        </a:cubicBezTo>
                        <a:cubicBezTo>
                          <a:pt x="0" y="12"/>
                          <a:pt x="0" y="20"/>
                          <a:pt x="1" y="30"/>
                        </a:cubicBezTo>
                        <a:close/>
                      </a:path>
                    </a:pathLst>
                  </a:custGeom>
                  <a:solidFill>
                    <a:srgbClr val="C9AF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166"/>
                  <p:cNvSpPr>
                    <a:spLocks/>
                  </p:cNvSpPr>
                  <p:nvPr/>
                </p:nvSpPr>
                <p:spPr bwMode="auto">
                  <a:xfrm>
                    <a:off x="23523576" y="9131300"/>
                    <a:ext cx="149225" cy="196850"/>
                  </a:xfrm>
                  <a:custGeom>
                    <a:avLst/>
                    <a:gdLst>
                      <a:gd name="T0" fmla="*/ 1 w 7"/>
                      <a:gd name="T1" fmla="*/ 0 h 9"/>
                      <a:gd name="T2" fmla="*/ 2 w 7"/>
                      <a:gd name="T3" fmla="*/ 5 h 9"/>
                      <a:gd name="T4" fmla="*/ 3 w 7"/>
                      <a:gd name="T5" fmla="*/ 9 h 9"/>
                      <a:gd name="T6" fmla="*/ 6 w 7"/>
                      <a:gd name="T7" fmla="*/ 6 h 9"/>
                      <a:gd name="T8" fmla="*/ 6 w 7"/>
                      <a:gd name="T9" fmla="*/ 0 h 9"/>
                      <a:gd name="T10" fmla="*/ 1 w 7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9">
                        <a:moveTo>
                          <a:pt x="1" y="0"/>
                        </a:moveTo>
                        <a:cubicBezTo>
                          <a:pt x="1" y="0"/>
                          <a:pt x="3" y="4"/>
                          <a:pt x="2" y="5"/>
                        </a:cubicBezTo>
                        <a:cubicBezTo>
                          <a:pt x="0" y="6"/>
                          <a:pt x="1" y="9"/>
                          <a:pt x="3" y="9"/>
                        </a:cubicBezTo>
                        <a:cubicBezTo>
                          <a:pt x="6" y="9"/>
                          <a:pt x="7" y="7"/>
                          <a:pt x="6" y="6"/>
                        </a:cubicBezTo>
                        <a:cubicBezTo>
                          <a:pt x="5" y="4"/>
                          <a:pt x="6" y="0"/>
                          <a:pt x="6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167"/>
                  <p:cNvSpPr>
                    <a:spLocks/>
                  </p:cNvSpPr>
                  <p:nvPr/>
                </p:nvSpPr>
                <p:spPr bwMode="auto">
                  <a:xfrm>
                    <a:off x="23501351" y="8956675"/>
                    <a:ext cx="257175" cy="306388"/>
                  </a:xfrm>
                  <a:custGeom>
                    <a:avLst/>
                    <a:gdLst>
                      <a:gd name="T0" fmla="*/ 1 w 12"/>
                      <a:gd name="T1" fmla="*/ 2 h 14"/>
                      <a:gd name="T2" fmla="*/ 1 w 12"/>
                      <a:gd name="T3" fmla="*/ 5 h 14"/>
                      <a:gd name="T4" fmla="*/ 0 w 12"/>
                      <a:gd name="T5" fmla="*/ 8 h 14"/>
                      <a:gd name="T6" fmla="*/ 3 w 12"/>
                      <a:gd name="T7" fmla="*/ 11 h 14"/>
                      <a:gd name="T8" fmla="*/ 9 w 12"/>
                      <a:gd name="T9" fmla="*/ 8 h 14"/>
                      <a:gd name="T10" fmla="*/ 1 w 12"/>
                      <a:gd name="T11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" h="14">
                        <a:moveTo>
                          <a:pt x="1" y="2"/>
                        </a:moveTo>
                        <a:cubicBezTo>
                          <a:pt x="1" y="2"/>
                          <a:pt x="0" y="3"/>
                          <a:pt x="1" y="5"/>
                        </a:cubicBezTo>
                        <a:cubicBezTo>
                          <a:pt x="2" y="6"/>
                          <a:pt x="1" y="7"/>
                          <a:pt x="0" y="8"/>
                        </a:cubicBezTo>
                        <a:cubicBezTo>
                          <a:pt x="0" y="9"/>
                          <a:pt x="2" y="8"/>
                          <a:pt x="3" y="11"/>
                        </a:cubicBezTo>
                        <a:cubicBezTo>
                          <a:pt x="3" y="12"/>
                          <a:pt x="5" y="14"/>
                          <a:pt x="9" y="8"/>
                        </a:cubicBezTo>
                        <a:cubicBezTo>
                          <a:pt x="12" y="2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168"/>
                  <p:cNvSpPr>
                    <a:spLocks/>
                  </p:cNvSpPr>
                  <p:nvPr/>
                </p:nvSpPr>
                <p:spPr bwMode="auto">
                  <a:xfrm>
                    <a:off x="23480713" y="8847138"/>
                    <a:ext cx="363537" cy="349250"/>
                  </a:xfrm>
                  <a:custGeom>
                    <a:avLst/>
                    <a:gdLst>
                      <a:gd name="T0" fmla="*/ 2 w 17"/>
                      <a:gd name="T1" fmla="*/ 9 h 16"/>
                      <a:gd name="T2" fmla="*/ 4 w 17"/>
                      <a:gd name="T3" fmla="*/ 8 h 16"/>
                      <a:gd name="T4" fmla="*/ 8 w 17"/>
                      <a:gd name="T5" fmla="*/ 13 h 16"/>
                      <a:gd name="T6" fmla="*/ 8 w 17"/>
                      <a:gd name="T7" fmla="*/ 16 h 16"/>
                      <a:gd name="T8" fmla="*/ 11 w 17"/>
                      <a:gd name="T9" fmla="*/ 14 h 16"/>
                      <a:gd name="T10" fmla="*/ 3 w 17"/>
                      <a:gd name="T11" fmla="*/ 6 h 16"/>
                      <a:gd name="T12" fmla="*/ 2 w 17"/>
                      <a:gd name="T13" fmla="*/ 9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6">
                        <a:moveTo>
                          <a:pt x="2" y="9"/>
                        </a:moveTo>
                        <a:cubicBezTo>
                          <a:pt x="2" y="9"/>
                          <a:pt x="2" y="7"/>
                          <a:pt x="4" y="8"/>
                        </a:cubicBezTo>
                        <a:cubicBezTo>
                          <a:pt x="5" y="9"/>
                          <a:pt x="7" y="13"/>
                          <a:pt x="8" y="13"/>
                        </a:cubicBezTo>
                        <a:cubicBezTo>
                          <a:pt x="11" y="12"/>
                          <a:pt x="8" y="16"/>
                          <a:pt x="8" y="16"/>
                        </a:cubicBezTo>
                        <a:cubicBezTo>
                          <a:pt x="8" y="16"/>
                          <a:pt x="10" y="15"/>
                          <a:pt x="11" y="14"/>
                        </a:cubicBezTo>
                        <a:cubicBezTo>
                          <a:pt x="17" y="7"/>
                          <a:pt x="7" y="0"/>
                          <a:pt x="3" y="6"/>
                        </a:cubicBezTo>
                        <a:cubicBezTo>
                          <a:pt x="3" y="6"/>
                          <a:pt x="0" y="7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169"/>
                  <p:cNvSpPr>
                    <a:spLocks/>
                  </p:cNvSpPr>
                  <p:nvPr/>
                </p:nvSpPr>
                <p:spPr bwMode="auto">
                  <a:xfrm>
                    <a:off x="23415626" y="9852025"/>
                    <a:ext cx="42862" cy="130175"/>
                  </a:xfrm>
                  <a:custGeom>
                    <a:avLst/>
                    <a:gdLst>
                      <a:gd name="T0" fmla="*/ 14 w 27"/>
                      <a:gd name="T1" fmla="*/ 0 h 82"/>
                      <a:gd name="T2" fmla="*/ 0 w 27"/>
                      <a:gd name="T3" fmla="*/ 41 h 82"/>
                      <a:gd name="T4" fmla="*/ 14 w 27"/>
                      <a:gd name="T5" fmla="*/ 82 h 82"/>
                      <a:gd name="T6" fmla="*/ 27 w 27"/>
                      <a:gd name="T7" fmla="*/ 82 h 82"/>
                      <a:gd name="T8" fmla="*/ 14 w 27"/>
                      <a:gd name="T9" fmla="*/ 55 h 82"/>
                      <a:gd name="T10" fmla="*/ 14 w 27"/>
                      <a:gd name="T11" fmla="*/ 27 h 82"/>
                      <a:gd name="T12" fmla="*/ 27 w 27"/>
                      <a:gd name="T13" fmla="*/ 55 h 82"/>
                      <a:gd name="T14" fmla="*/ 27 w 27"/>
                      <a:gd name="T15" fmla="*/ 55 h 82"/>
                      <a:gd name="T16" fmla="*/ 27 w 27"/>
                      <a:gd name="T17" fmla="*/ 27 h 82"/>
                      <a:gd name="T18" fmla="*/ 27 w 27"/>
                      <a:gd name="T19" fmla="*/ 14 h 82"/>
                      <a:gd name="T20" fmla="*/ 14 w 27"/>
                      <a:gd name="T21" fmla="*/ 0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82">
                        <a:moveTo>
                          <a:pt x="14" y="0"/>
                        </a:moveTo>
                        <a:lnTo>
                          <a:pt x="0" y="41"/>
                        </a:lnTo>
                        <a:lnTo>
                          <a:pt x="14" y="82"/>
                        </a:lnTo>
                        <a:lnTo>
                          <a:pt x="27" y="82"/>
                        </a:lnTo>
                        <a:lnTo>
                          <a:pt x="14" y="55"/>
                        </a:lnTo>
                        <a:lnTo>
                          <a:pt x="14" y="27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7"/>
                        </a:lnTo>
                        <a:lnTo>
                          <a:pt x="27" y="14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170"/>
                  <p:cNvSpPr>
                    <a:spLocks/>
                  </p:cNvSpPr>
                  <p:nvPr/>
                </p:nvSpPr>
                <p:spPr bwMode="auto">
                  <a:xfrm>
                    <a:off x="23415626" y="9852025"/>
                    <a:ext cx="42862" cy="130175"/>
                  </a:xfrm>
                  <a:custGeom>
                    <a:avLst/>
                    <a:gdLst>
                      <a:gd name="T0" fmla="*/ 14 w 27"/>
                      <a:gd name="T1" fmla="*/ 0 h 82"/>
                      <a:gd name="T2" fmla="*/ 0 w 27"/>
                      <a:gd name="T3" fmla="*/ 41 h 82"/>
                      <a:gd name="T4" fmla="*/ 14 w 27"/>
                      <a:gd name="T5" fmla="*/ 82 h 82"/>
                      <a:gd name="T6" fmla="*/ 27 w 27"/>
                      <a:gd name="T7" fmla="*/ 82 h 82"/>
                      <a:gd name="T8" fmla="*/ 14 w 27"/>
                      <a:gd name="T9" fmla="*/ 55 h 82"/>
                      <a:gd name="T10" fmla="*/ 14 w 27"/>
                      <a:gd name="T11" fmla="*/ 27 h 82"/>
                      <a:gd name="T12" fmla="*/ 27 w 27"/>
                      <a:gd name="T13" fmla="*/ 55 h 82"/>
                      <a:gd name="T14" fmla="*/ 27 w 27"/>
                      <a:gd name="T15" fmla="*/ 55 h 82"/>
                      <a:gd name="T16" fmla="*/ 27 w 27"/>
                      <a:gd name="T17" fmla="*/ 27 h 82"/>
                      <a:gd name="T18" fmla="*/ 27 w 27"/>
                      <a:gd name="T19" fmla="*/ 14 h 82"/>
                      <a:gd name="T20" fmla="*/ 14 w 27"/>
                      <a:gd name="T21" fmla="*/ 0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82">
                        <a:moveTo>
                          <a:pt x="14" y="0"/>
                        </a:moveTo>
                        <a:lnTo>
                          <a:pt x="0" y="41"/>
                        </a:lnTo>
                        <a:lnTo>
                          <a:pt x="14" y="82"/>
                        </a:lnTo>
                        <a:lnTo>
                          <a:pt x="27" y="82"/>
                        </a:lnTo>
                        <a:lnTo>
                          <a:pt x="14" y="55"/>
                        </a:lnTo>
                        <a:lnTo>
                          <a:pt x="14" y="27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7"/>
                        </a:lnTo>
                        <a:lnTo>
                          <a:pt x="27" y="14"/>
                        </a:lnTo>
                        <a:lnTo>
                          <a:pt x="14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171"/>
                  <p:cNvSpPr>
                    <a:spLocks/>
                  </p:cNvSpPr>
                  <p:nvPr/>
                </p:nvSpPr>
                <p:spPr bwMode="auto">
                  <a:xfrm>
                    <a:off x="23736301" y="10026650"/>
                    <a:ext cx="42862" cy="109538"/>
                  </a:xfrm>
                  <a:custGeom>
                    <a:avLst/>
                    <a:gdLst>
                      <a:gd name="T0" fmla="*/ 0 w 27"/>
                      <a:gd name="T1" fmla="*/ 0 h 69"/>
                      <a:gd name="T2" fmla="*/ 0 w 27"/>
                      <a:gd name="T3" fmla="*/ 14 h 69"/>
                      <a:gd name="T4" fmla="*/ 0 w 27"/>
                      <a:gd name="T5" fmla="*/ 41 h 69"/>
                      <a:gd name="T6" fmla="*/ 14 w 27"/>
                      <a:gd name="T7" fmla="*/ 41 h 69"/>
                      <a:gd name="T8" fmla="*/ 14 w 27"/>
                      <a:gd name="T9" fmla="*/ 14 h 69"/>
                      <a:gd name="T10" fmla="*/ 14 w 27"/>
                      <a:gd name="T11" fmla="*/ 41 h 69"/>
                      <a:gd name="T12" fmla="*/ 14 w 27"/>
                      <a:gd name="T13" fmla="*/ 69 h 69"/>
                      <a:gd name="T14" fmla="*/ 14 w 27"/>
                      <a:gd name="T15" fmla="*/ 69 h 69"/>
                      <a:gd name="T16" fmla="*/ 27 w 27"/>
                      <a:gd name="T17" fmla="*/ 41 h 69"/>
                      <a:gd name="T18" fmla="*/ 27 w 27"/>
                      <a:gd name="T19" fmla="*/ 0 h 69"/>
                      <a:gd name="T20" fmla="*/ 0 w 27"/>
                      <a:gd name="T21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69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0" y="41"/>
                        </a:lnTo>
                        <a:lnTo>
                          <a:pt x="14" y="41"/>
                        </a:lnTo>
                        <a:lnTo>
                          <a:pt x="14" y="14"/>
                        </a:lnTo>
                        <a:lnTo>
                          <a:pt x="14" y="41"/>
                        </a:lnTo>
                        <a:lnTo>
                          <a:pt x="14" y="69"/>
                        </a:lnTo>
                        <a:lnTo>
                          <a:pt x="14" y="69"/>
                        </a:lnTo>
                        <a:lnTo>
                          <a:pt x="27" y="41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172"/>
                  <p:cNvSpPr>
                    <a:spLocks/>
                  </p:cNvSpPr>
                  <p:nvPr/>
                </p:nvSpPr>
                <p:spPr bwMode="auto">
                  <a:xfrm>
                    <a:off x="23523576" y="9218613"/>
                    <a:ext cx="63500" cy="152400"/>
                  </a:xfrm>
                  <a:custGeom>
                    <a:avLst/>
                    <a:gdLst>
                      <a:gd name="T0" fmla="*/ 13 w 40"/>
                      <a:gd name="T1" fmla="*/ 0 h 96"/>
                      <a:gd name="T2" fmla="*/ 0 w 40"/>
                      <a:gd name="T3" fmla="*/ 14 h 96"/>
                      <a:gd name="T4" fmla="*/ 0 w 40"/>
                      <a:gd name="T5" fmla="*/ 96 h 96"/>
                      <a:gd name="T6" fmla="*/ 26 w 40"/>
                      <a:gd name="T7" fmla="*/ 83 h 96"/>
                      <a:gd name="T8" fmla="*/ 40 w 40"/>
                      <a:gd name="T9" fmla="*/ 83 h 96"/>
                      <a:gd name="T10" fmla="*/ 13 w 40"/>
                      <a:gd name="T1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0" h="96">
                        <a:moveTo>
                          <a:pt x="13" y="0"/>
                        </a:moveTo>
                        <a:lnTo>
                          <a:pt x="0" y="14"/>
                        </a:lnTo>
                        <a:lnTo>
                          <a:pt x="0" y="96"/>
                        </a:lnTo>
                        <a:lnTo>
                          <a:pt x="26" y="83"/>
                        </a:lnTo>
                        <a:lnTo>
                          <a:pt x="40" y="8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173"/>
                  <p:cNvSpPr>
                    <a:spLocks/>
                  </p:cNvSpPr>
                  <p:nvPr/>
                </p:nvSpPr>
                <p:spPr bwMode="auto">
                  <a:xfrm>
                    <a:off x="23564851" y="9240838"/>
                    <a:ext cx="128587" cy="174625"/>
                  </a:xfrm>
                  <a:custGeom>
                    <a:avLst/>
                    <a:gdLst>
                      <a:gd name="T0" fmla="*/ 54 w 81"/>
                      <a:gd name="T1" fmla="*/ 0 h 110"/>
                      <a:gd name="T2" fmla="*/ 0 w 81"/>
                      <a:gd name="T3" fmla="*/ 82 h 110"/>
                      <a:gd name="T4" fmla="*/ 14 w 81"/>
                      <a:gd name="T5" fmla="*/ 69 h 110"/>
                      <a:gd name="T6" fmla="*/ 41 w 81"/>
                      <a:gd name="T7" fmla="*/ 110 h 110"/>
                      <a:gd name="T8" fmla="*/ 81 w 81"/>
                      <a:gd name="T9" fmla="*/ 27 h 110"/>
                      <a:gd name="T10" fmla="*/ 54 w 81"/>
                      <a:gd name="T11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1" h="110">
                        <a:moveTo>
                          <a:pt x="54" y="0"/>
                        </a:moveTo>
                        <a:lnTo>
                          <a:pt x="0" y="82"/>
                        </a:lnTo>
                        <a:lnTo>
                          <a:pt x="14" y="69"/>
                        </a:lnTo>
                        <a:lnTo>
                          <a:pt x="41" y="110"/>
                        </a:lnTo>
                        <a:lnTo>
                          <a:pt x="81" y="27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36"/>
                <p:cNvGrpSpPr>
                  <a:grpSpLocks noChangeAspect="1"/>
                </p:cNvGrpSpPr>
                <p:nvPr/>
              </p:nvGrpSpPr>
              <p:grpSpPr>
                <a:xfrm>
                  <a:off x="10224678" y="388537"/>
                  <a:ext cx="225434" cy="832500"/>
                  <a:chOff x="25130126" y="8869363"/>
                  <a:chExt cx="492124" cy="2074863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40" name="Freeform 196"/>
                  <p:cNvSpPr>
                    <a:spLocks/>
                  </p:cNvSpPr>
                  <p:nvPr/>
                </p:nvSpPr>
                <p:spPr bwMode="auto">
                  <a:xfrm>
                    <a:off x="25387301" y="9153525"/>
                    <a:ext cx="128587" cy="217488"/>
                  </a:xfrm>
                  <a:custGeom>
                    <a:avLst/>
                    <a:gdLst>
                      <a:gd name="T0" fmla="*/ 6 w 6"/>
                      <a:gd name="T1" fmla="*/ 0 h 10"/>
                      <a:gd name="T2" fmla="*/ 5 w 6"/>
                      <a:gd name="T3" fmla="*/ 10 h 10"/>
                      <a:gd name="T4" fmla="*/ 0 w 6"/>
                      <a:gd name="T5" fmla="*/ 7 h 10"/>
                      <a:gd name="T6" fmla="*/ 1 w 6"/>
                      <a:gd name="T7" fmla="*/ 1 h 10"/>
                      <a:gd name="T8" fmla="*/ 6 w 6"/>
                      <a:gd name="T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0">
                        <a:moveTo>
                          <a:pt x="6" y="0"/>
                        </a:moveTo>
                        <a:cubicBezTo>
                          <a:pt x="3" y="2"/>
                          <a:pt x="5" y="10"/>
                          <a:pt x="5" y="1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197"/>
                  <p:cNvSpPr>
                    <a:spLocks/>
                  </p:cNvSpPr>
                  <p:nvPr/>
                </p:nvSpPr>
                <p:spPr bwMode="auto">
                  <a:xfrm>
                    <a:off x="25279351" y="10156825"/>
                    <a:ext cx="85725" cy="677863"/>
                  </a:xfrm>
                  <a:custGeom>
                    <a:avLst/>
                    <a:gdLst>
                      <a:gd name="T0" fmla="*/ 27 w 54"/>
                      <a:gd name="T1" fmla="*/ 427 h 427"/>
                      <a:gd name="T2" fmla="*/ 54 w 54"/>
                      <a:gd name="T3" fmla="*/ 399 h 427"/>
                      <a:gd name="T4" fmla="*/ 54 w 54"/>
                      <a:gd name="T5" fmla="*/ 14 h 427"/>
                      <a:gd name="T6" fmla="*/ 14 w 54"/>
                      <a:gd name="T7" fmla="*/ 0 h 427"/>
                      <a:gd name="T8" fmla="*/ 0 w 54"/>
                      <a:gd name="T9" fmla="*/ 358 h 427"/>
                      <a:gd name="T10" fmla="*/ 27 w 54"/>
                      <a:gd name="T11" fmla="*/ 427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427">
                        <a:moveTo>
                          <a:pt x="27" y="427"/>
                        </a:moveTo>
                        <a:lnTo>
                          <a:pt x="54" y="399"/>
                        </a:lnTo>
                        <a:lnTo>
                          <a:pt x="54" y="14"/>
                        </a:lnTo>
                        <a:lnTo>
                          <a:pt x="14" y="0"/>
                        </a:lnTo>
                        <a:lnTo>
                          <a:pt x="0" y="358"/>
                        </a:lnTo>
                        <a:lnTo>
                          <a:pt x="27" y="427"/>
                        </a:lnTo>
                        <a:close/>
                      </a:path>
                    </a:pathLst>
                  </a:custGeom>
                  <a:solidFill>
                    <a:srgbClr val="DBB9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198"/>
                  <p:cNvSpPr>
                    <a:spLocks/>
                  </p:cNvSpPr>
                  <p:nvPr/>
                </p:nvSpPr>
                <p:spPr bwMode="auto">
                  <a:xfrm>
                    <a:off x="25279351" y="10136188"/>
                    <a:ext cx="42862" cy="698500"/>
                  </a:xfrm>
                  <a:custGeom>
                    <a:avLst/>
                    <a:gdLst>
                      <a:gd name="T0" fmla="*/ 0 w 27"/>
                      <a:gd name="T1" fmla="*/ 0 h 440"/>
                      <a:gd name="T2" fmla="*/ 0 w 27"/>
                      <a:gd name="T3" fmla="*/ 412 h 440"/>
                      <a:gd name="T4" fmla="*/ 27 w 27"/>
                      <a:gd name="T5" fmla="*/ 440 h 440"/>
                      <a:gd name="T6" fmla="*/ 27 w 27"/>
                      <a:gd name="T7" fmla="*/ 13 h 440"/>
                      <a:gd name="T8" fmla="*/ 0 w 27"/>
                      <a:gd name="T9" fmla="*/ 0 h 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440">
                        <a:moveTo>
                          <a:pt x="0" y="0"/>
                        </a:moveTo>
                        <a:lnTo>
                          <a:pt x="0" y="412"/>
                        </a:lnTo>
                        <a:lnTo>
                          <a:pt x="27" y="440"/>
                        </a:lnTo>
                        <a:lnTo>
                          <a:pt x="2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199"/>
                  <p:cNvSpPr>
                    <a:spLocks/>
                  </p:cNvSpPr>
                  <p:nvPr/>
                </p:nvSpPr>
                <p:spPr bwMode="auto">
                  <a:xfrm>
                    <a:off x="25130126" y="10790238"/>
                    <a:ext cx="192087" cy="109538"/>
                  </a:xfrm>
                  <a:custGeom>
                    <a:avLst/>
                    <a:gdLst>
                      <a:gd name="T0" fmla="*/ 9 w 9"/>
                      <a:gd name="T1" fmla="*/ 2 h 5"/>
                      <a:gd name="T2" fmla="*/ 4 w 9"/>
                      <a:gd name="T3" fmla="*/ 4 h 5"/>
                      <a:gd name="T4" fmla="*/ 2 w 9"/>
                      <a:gd name="T5" fmla="*/ 3 h 5"/>
                      <a:gd name="T6" fmla="*/ 7 w 9"/>
                      <a:gd name="T7" fmla="*/ 0 h 5"/>
                      <a:gd name="T8" fmla="*/ 9 w 9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9" y="2"/>
                        </a:moveTo>
                        <a:cubicBezTo>
                          <a:pt x="9" y="2"/>
                          <a:pt x="5" y="4"/>
                          <a:pt x="4" y="4"/>
                        </a:cubicBezTo>
                        <a:cubicBezTo>
                          <a:pt x="3" y="5"/>
                          <a:pt x="0" y="4"/>
                          <a:pt x="2" y="3"/>
                        </a:cubicBezTo>
                        <a:cubicBezTo>
                          <a:pt x="3" y="2"/>
                          <a:pt x="7" y="0"/>
                          <a:pt x="7" y="0"/>
                        </a:cubicBezTo>
                        <a:lnTo>
                          <a:pt x="9" y="2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00"/>
                  <p:cNvSpPr>
                    <a:spLocks/>
                  </p:cNvSpPr>
                  <p:nvPr/>
                </p:nvSpPr>
                <p:spPr bwMode="auto">
                  <a:xfrm>
                    <a:off x="25387301" y="10201275"/>
                    <a:ext cx="85725" cy="676275"/>
                  </a:xfrm>
                  <a:custGeom>
                    <a:avLst/>
                    <a:gdLst>
                      <a:gd name="T0" fmla="*/ 27 w 54"/>
                      <a:gd name="T1" fmla="*/ 426 h 426"/>
                      <a:gd name="T2" fmla="*/ 54 w 54"/>
                      <a:gd name="T3" fmla="*/ 413 h 426"/>
                      <a:gd name="T4" fmla="*/ 54 w 54"/>
                      <a:gd name="T5" fmla="*/ 14 h 426"/>
                      <a:gd name="T6" fmla="*/ 13 w 54"/>
                      <a:gd name="T7" fmla="*/ 0 h 426"/>
                      <a:gd name="T8" fmla="*/ 0 w 54"/>
                      <a:gd name="T9" fmla="*/ 358 h 426"/>
                      <a:gd name="T10" fmla="*/ 27 w 54"/>
                      <a:gd name="T11" fmla="*/ 426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426">
                        <a:moveTo>
                          <a:pt x="27" y="426"/>
                        </a:moveTo>
                        <a:lnTo>
                          <a:pt x="54" y="413"/>
                        </a:lnTo>
                        <a:lnTo>
                          <a:pt x="54" y="14"/>
                        </a:lnTo>
                        <a:lnTo>
                          <a:pt x="13" y="0"/>
                        </a:lnTo>
                        <a:lnTo>
                          <a:pt x="0" y="358"/>
                        </a:lnTo>
                        <a:lnTo>
                          <a:pt x="27" y="426"/>
                        </a:lnTo>
                        <a:close/>
                      </a:path>
                    </a:pathLst>
                  </a:custGeom>
                  <a:solidFill>
                    <a:srgbClr val="DBB9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01"/>
                  <p:cNvSpPr>
                    <a:spLocks/>
                  </p:cNvSpPr>
                  <p:nvPr/>
                </p:nvSpPr>
                <p:spPr bwMode="auto">
                  <a:xfrm>
                    <a:off x="25365076" y="10179050"/>
                    <a:ext cx="65087" cy="698500"/>
                  </a:xfrm>
                  <a:custGeom>
                    <a:avLst/>
                    <a:gdLst>
                      <a:gd name="T0" fmla="*/ 0 w 41"/>
                      <a:gd name="T1" fmla="*/ 0 h 440"/>
                      <a:gd name="T2" fmla="*/ 0 w 41"/>
                      <a:gd name="T3" fmla="*/ 413 h 440"/>
                      <a:gd name="T4" fmla="*/ 41 w 41"/>
                      <a:gd name="T5" fmla="*/ 440 h 440"/>
                      <a:gd name="T6" fmla="*/ 41 w 41"/>
                      <a:gd name="T7" fmla="*/ 14 h 440"/>
                      <a:gd name="T8" fmla="*/ 0 w 41"/>
                      <a:gd name="T9" fmla="*/ 0 h 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40">
                        <a:moveTo>
                          <a:pt x="0" y="0"/>
                        </a:moveTo>
                        <a:lnTo>
                          <a:pt x="0" y="413"/>
                        </a:lnTo>
                        <a:lnTo>
                          <a:pt x="41" y="440"/>
                        </a:lnTo>
                        <a:lnTo>
                          <a:pt x="41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02"/>
                  <p:cNvSpPr>
                    <a:spLocks/>
                  </p:cNvSpPr>
                  <p:nvPr/>
                </p:nvSpPr>
                <p:spPr bwMode="auto">
                  <a:xfrm>
                    <a:off x="25236488" y="10834688"/>
                    <a:ext cx="193675" cy="109538"/>
                  </a:xfrm>
                  <a:custGeom>
                    <a:avLst/>
                    <a:gdLst>
                      <a:gd name="T0" fmla="*/ 9 w 9"/>
                      <a:gd name="T1" fmla="*/ 2 h 5"/>
                      <a:gd name="T2" fmla="*/ 4 w 9"/>
                      <a:gd name="T3" fmla="*/ 4 h 5"/>
                      <a:gd name="T4" fmla="*/ 2 w 9"/>
                      <a:gd name="T5" fmla="*/ 3 h 5"/>
                      <a:gd name="T6" fmla="*/ 6 w 9"/>
                      <a:gd name="T7" fmla="*/ 0 h 5"/>
                      <a:gd name="T8" fmla="*/ 9 w 9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5">
                        <a:moveTo>
                          <a:pt x="9" y="2"/>
                        </a:moveTo>
                        <a:cubicBezTo>
                          <a:pt x="9" y="2"/>
                          <a:pt x="5" y="4"/>
                          <a:pt x="4" y="4"/>
                        </a:cubicBezTo>
                        <a:cubicBezTo>
                          <a:pt x="2" y="5"/>
                          <a:pt x="0" y="4"/>
                          <a:pt x="2" y="3"/>
                        </a:cubicBezTo>
                        <a:cubicBezTo>
                          <a:pt x="3" y="2"/>
                          <a:pt x="6" y="0"/>
                          <a:pt x="6" y="0"/>
                        </a:cubicBezTo>
                        <a:lnTo>
                          <a:pt x="9" y="2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03"/>
                  <p:cNvSpPr>
                    <a:spLocks/>
                  </p:cNvSpPr>
                  <p:nvPr/>
                </p:nvSpPr>
                <p:spPr bwMode="auto">
                  <a:xfrm>
                    <a:off x="25215851" y="9807575"/>
                    <a:ext cx="320675" cy="481013"/>
                  </a:xfrm>
                  <a:custGeom>
                    <a:avLst/>
                    <a:gdLst>
                      <a:gd name="T0" fmla="*/ 27 w 202"/>
                      <a:gd name="T1" fmla="*/ 0 h 303"/>
                      <a:gd name="T2" fmla="*/ 0 w 202"/>
                      <a:gd name="T3" fmla="*/ 207 h 303"/>
                      <a:gd name="T4" fmla="*/ 202 w 202"/>
                      <a:gd name="T5" fmla="*/ 303 h 303"/>
                      <a:gd name="T6" fmla="*/ 162 w 202"/>
                      <a:gd name="T7" fmla="*/ 69 h 303"/>
                      <a:gd name="T8" fmla="*/ 27 w 202"/>
                      <a:gd name="T9" fmla="*/ 0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2" h="303">
                        <a:moveTo>
                          <a:pt x="27" y="0"/>
                        </a:moveTo>
                        <a:lnTo>
                          <a:pt x="0" y="207"/>
                        </a:lnTo>
                        <a:lnTo>
                          <a:pt x="202" y="303"/>
                        </a:lnTo>
                        <a:lnTo>
                          <a:pt x="162" y="69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604E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 204"/>
                  <p:cNvSpPr>
                    <a:spLocks/>
                  </p:cNvSpPr>
                  <p:nvPr/>
                </p:nvSpPr>
                <p:spPr bwMode="auto">
                  <a:xfrm>
                    <a:off x="25301576" y="9263063"/>
                    <a:ext cx="171450" cy="631825"/>
                  </a:xfrm>
                  <a:custGeom>
                    <a:avLst/>
                    <a:gdLst>
                      <a:gd name="T0" fmla="*/ 0 w 8"/>
                      <a:gd name="T1" fmla="*/ 26 h 29"/>
                      <a:gd name="T2" fmla="*/ 0 w 8"/>
                      <a:gd name="T3" fmla="*/ 1 h 29"/>
                      <a:gd name="T4" fmla="*/ 8 w 8"/>
                      <a:gd name="T5" fmla="*/ 2 h 29"/>
                      <a:gd name="T6" fmla="*/ 7 w 8"/>
                      <a:gd name="T7" fmla="*/ 29 h 29"/>
                      <a:gd name="T8" fmla="*/ 0 w 8"/>
                      <a:gd name="T9" fmla="*/ 26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9">
                        <a:moveTo>
                          <a:pt x="0" y="26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7" y="1"/>
                          <a:pt x="8" y="2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7F4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 205"/>
                  <p:cNvSpPr>
                    <a:spLocks/>
                  </p:cNvSpPr>
                  <p:nvPr/>
                </p:nvSpPr>
                <p:spPr bwMode="auto">
                  <a:xfrm>
                    <a:off x="25193626" y="9283700"/>
                    <a:ext cx="193675" cy="590550"/>
                  </a:xfrm>
                  <a:custGeom>
                    <a:avLst/>
                    <a:gdLst>
                      <a:gd name="T0" fmla="*/ 8 w 9"/>
                      <a:gd name="T1" fmla="*/ 27 h 27"/>
                      <a:gd name="T2" fmla="*/ 5 w 9"/>
                      <a:gd name="T3" fmla="*/ 0 h 27"/>
                      <a:gd name="T4" fmla="*/ 1 w 9"/>
                      <a:gd name="T5" fmla="*/ 23 h 27"/>
                      <a:gd name="T6" fmla="*/ 2 w 9"/>
                      <a:gd name="T7" fmla="*/ 24 h 27"/>
                      <a:gd name="T8" fmla="*/ 4 w 9"/>
                      <a:gd name="T9" fmla="*/ 10 h 27"/>
                      <a:gd name="T10" fmla="*/ 3 w 9"/>
                      <a:gd name="T11" fmla="*/ 24 h 27"/>
                      <a:gd name="T12" fmla="*/ 8 w 9"/>
                      <a:gd name="T13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27">
                        <a:moveTo>
                          <a:pt x="8" y="27"/>
                        </a:moveTo>
                        <a:cubicBezTo>
                          <a:pt x="9" y="11"/>
                          <a:pt x="5" y="0"/>
                          <a:pt x="5" y="0"/>
                        </a:cubicBezTo>
                        <a:cubicBezTo>
                          <a:pt x="2" y="0"/>
                          <a:pt x="0" y="9"/>
                          <a:pt x="1" y="23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2" y="24"/>
                          <a:pt x="1" y="12"/>
                          <a:pt x="4" y="10"/>
                        </a:cubicBezTo>
                        <a:cubicBezTo>
                          <a:pt x="4" y="10"/>
                          <a:pt x="5" y="15"/>
                          <a:pt x="3" y="24"/>
                        </a:cubicBezTo>
                        <a:lnTo>
                          <a:pt x="8" y="27"/>
                        </a:lnTo>
                        <a:close/>
                      </a:path>
                    </a:pathLst>
                  </a:custGeom>
                  <a:solidFill>
                    <a:srgbClr val="E5E0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 206"/>
                  <p:cNvSpPr>
                    <a:spLocks/>
                  </p:cNvSpPr>
                  <p:nvPr/>
                </p:nvSpPr>
                <p:spPr bwMode="auto">
                  <a:xfrm>
                    <a:off x="25344438" y="9305925"/>
                    <a:ext cx="234950" cy="633413"/>
                  </a:xfrm>
                  <a:custGeom>
                    <a:avLst/>
                    <a:gdLst>
                      <a:gd name="T0" fmla="*/ 1 w 11"/>
                      <a:gd name="T1" fmla="*/ 25 h 29"/>
                      <a:gd name="T2" fmla="*/ 6 w 11"/>
                      <a:gd name="T3" fmla="*/ 28 h 29"/>
                      <a:gd name="T4" fmla="*/ 6 w 11"/>
                      <a:gd name="T5" fmla="*/ 12 h 29"/>
                      <a:gd name="T6" fmla="*/ 7 w 11"/>
                      <a:gd name="T7" fmla="*/ 28 h 29"/>
                      <a:gd name="T8" fmla="*/ 9 w 11"/>
                      <a:gd name="T9" fmla="*/ 29 h 29"/>
                      <a:gd name="T10" fmla="*/ 6 w 11"/>
                      <a:gd name="T11" fmla="*/ 0 h 29"/>
                      <a:gd name="T12" fmla="*/ 1 w 11"/>
                      <a:gd name="T13" fmla="*/ 25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" h="29">
                        <a:moveTo>
                          <a:pt x="1" y="25"/>
                        </a:moveTo>
                        <a:cubicBezTo>
                          <a:pt x="6" y="28"/>
                          <a:pt x="6" y="28"/>
                          <a:pt x="6" y="28"/>
                        </a:cubicBezTo>
                        <a:cubicBezTo>
                          <a:pt x="5" y="16"/>
                          <a:pt x="6" y="12"/>
                          <a:pt x="6" y="12"/>
                        </a:cubicBezTo>
                        <a:cubicBezTo>
                          <a:pt x="7" y="14"/>
                          <a:pt x="7" y="28"/>
                          <a:pt x="7" y="28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11" y="12"/>
                          <a:pt x="10" y="2"/>
                          <a:pt x="6" y="0"/>
                        </a:cubicBezTo>
                        <a:cubicBezTo>
                          <a:pt x="6" y="0"/>
                          <a:pt x="0" y="7"/>
                          <a:pt x="1" y="25"/>
                        </a:cubicBezTo>
                        <a:close/>
                      </a:path>
                    </a:pathLst>
                  </a:custGeom>
                  <a:solidFill>
                    <a:srgbClr val="DDD8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07"/>
                  <p:cNvSpPr>
                    <a:spLocks/>
                  </p:cNvSpPr>
                  <p:nvPr/>
                </p:nvSpPr>
                <p:spPr bwMode="auto">
                  <a:xfrm>
                    <a:off x="25301576" y="9153525"/>
                    <a:ext cx="171450" cy="261938"/>
                  </a:xfrm>
                  <a:custGeom>
                    <a:avLst/>
                    <a:gdLst>
                      <a:gd name="T0" fmla="*/ 1 w 8"/>
                      <a:gd name="T1" fmla="*/ 0 h 12"/>
                      <a:gd name="T2" fmla="*/ 2 w 8"/>
                      <a:gd name="T3" fmla="*/ 5 h 12"/>
                      <a:gd name="T4" fmla="*/ 4 w 8"/>
                      <a:gd name="T5" fmla="*/ 11 h 12"/>
                      <a:gd name="T6" fmla="*/ 7 w 8"/>
                      <a:gd name="T7" fmla="*/ 7 h 12"/>
                      <a:gd name="T8" fmla="*/ 7 w 8"/>
                      <a:gd name="T9" fmla="*/ 0 h 12"/>
                      <a:gd name="T10" fmla="*/ 1 w 8"/>
                      <a:gd name="T11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2">
                        <a:moveTo>
                          <a:pt x="1" y="0"/>
                        </a:moveTo>
                        <a:cubicBezTo>
                          <a:pt x="1" y="0"/>
                          <a:pt x="3" y="4"/>
                          <a:pt x="2" y="5"/>
                        </a:cubicBezTo>
                        <a:cubicBezTo>
                          <a:pt x="0" y="7"/>
                          <a:pt x="2" y="11"/>
                          <a:pt x="4" y="11"/>
                        </a:cubicBezTo>
                        <a:cubicBezTo>
                          <a:pt x="7" y="12"/>
                          <a:pt x="8" y="8"/>
                          <a:pt x="7" y="7"/>
                        </a:cubicBezTo>
                        <a:cubicBezTo>
                          <a:pt x="6" y="5"/>
                          <a:pt x="7" y="0"/>
                          <a:pt x="7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08"/>
                  <p:cNvSpPr>
                    <a:spLocks/>
                  </p:cNvSpPr>
                  <p:nvPr/>
                </p:nvSpPr>
                <p:spPr bwMode="auto">
                  <a:xfrm>
                    <a:off x="25279351" y="8956675"/>
                    <a:ext cx="279400" cy="349250"/>
                  </a:xfrm>
                  <a:custGeom>
                    <a:avLst/>
                    <a:gdLst>
                      <a:gd name="T0" fmla="*/ 1 w 13"/>
                      <a:gd name="T1" fmla="*/ 2 h 16"/>
                      <a:gd name="T2" fmla="*/ 1 w 13"/>
                      <a:gd name="T3" fmla="*/ 5 h 16"/>
                      <a:gd name="T4" fmla="*/ 0 w 13"/>
                      <a:gd name="T5" fmla="*/ 9 h 16"/>
                      <a:gd name="T6" fmla="*/ 3 w 13"/>
                      <a:gd name="T7" fmla="*/ 12 h 16"/>
                      <a:gd name="T8" fmla="*/ 10 w 13"/>
                      <a:gd name="T9" fmla="*/ 9 h 16"/>
                      <a:gd name="T10" fmla="*/ 1 w 13"/>
                      <a:gd name="T11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6">
                        <a:moveTo>
                          <a:pt x="1" y="2"/>
                        </a:moveTo>
                        <a:cubicBezTo>
                          <a:pt x="1" y="2"/>
                          <a:pt x="1" y="3"/>
                          <a:pt x="1" y="5"/>
                        </a:cubicBezTo>
                        <a:cubicBezTo>
                          <a:pt x="2" y="7"/>
                          <a:pt x="1" y="8"/>
                          <a:pt x="0" y="9"/>
                        </a:cubicBezTo>
                        <a:cubicBezTo>
                          <a:pt x="0" y="10"/>
                          <a:pt x="3" y="9"/>
                          <a:pt x="3" y="12"/>
                        </a:cubicBezTo>
                        <a:cubicBezTo>
                          <a:pt x="3" y="13"/>
                          <a:pt x="6" y="16"/>
                          <a:pt x="10" y="9"/>
                        </a:cubicBezTo>
                        <a:cubicBezTo>
                          <a:pt x="13" y="2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09"/>
                  <p:cNvSpPr>
                    <a:spLocks/>
                  </p:cNvSpPr>
                  <p:nvPr/>
                </p:nvSpPr>
                <p:spPr bwMode="auto">
                  <a:xfrm>
                    <a:off x="25258713" y="8869363"/>
                    <a:ext cx="363537" cy="349250"/>
                  </a:xfrm>
                  <a:custGeom>
                    <a:avLst/>
                    <a:gdLst>
                      <a:gd name="T0" fmla="*/ 2 w 17"/>
                      <a:gd name="T1" fmla="*/ 9 h 16"/>
                      <a:gd name="T2" fmla="*/ 4 w 17"/>
                      <a:gd name="T3" fmla="*/ 7 h 16"/>
                      <a:gd name="T4" fmla="*/ 8 w 17"/>
                      <a:gd name="T5" fmla="*/ 12 h 16"/>
                      <a:gd name="T6" fmla="*/ 8 w 17"/>
                      <a:gd name="T7" fmla="*/ 16 h 16"/>
                      <a:gd name="T8" fmla="*/ 12 w 17"/>
                      <a:gd name="T9" fmla="*/ 14 h 16"/>
                      <a:gd name="T10" fmla="*/ 3 w 17"/>
                      <a:gd name="T11" fmla="*/ 6 h 16"/>
                      <a:gd name="T12" fmla="*/ 2 w 17"/>
                      <a:gd name="T13" fmla="*/ 9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6">
                        <a:moveTo>
                          <a:pt x="2" y="9"/>
                        </a:moveTo>
                        <a:cubicBezTo>
                          <a:pt x="2" y="9"/>
                          <a:pt x="2" y="7"/>
                          <a:pt x="4" y="7"/>
                        </a:cubicBezTo>
                        <a:cubicBezTo>
                          <a:pt x="6" y="8"/>
                          <a:pt x="7" y="12"/>
                          <a:pt x="8" y="12"/>
                        </a:cubicBezTo>
                        <a:cubicBezTo>
                          <a:pt x="12" y="11"/>
                          <a:pt x="8" y="16"/>
                          <a:pt x="8" y="16"/>
                        </a:cubicBezTo>
                        <a:cubicBezTo>
                          <a:pt x="8" y="16"/>
                          <a:pt x="11" y="16"/>
                          <a:pt x="12" y="14"/>
                        </a:cubicBezTo>
                        <a:cubicBezTo>
                          <a:pt x="17" y="7"/>
                          <a:pt x="4" y="0"/>
                          <a:pt x="3" y="6"/>
                        </a:cubicBezTo>
                        <a:cubicBezTo>
                          <a:pt x="3" y="6"/>
                          <a:pt x="0" y="7"/>
                          <a:pt x="2" y="9"/>
                        </a:cubicBezTo>
                        <a:close/>
                      </a:path>
                    </a:pathLst>
                  </a:custGeom>
                  <a:solidFill>
                    <a:srgbClr val="7A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10"/>
                  <p:cNvSpPr>
                    <a:spLocks/>
                  </p:cNvSpPr>
                  <p:nvPr/>
                </p:nvSpPr>
                <p:spPr bwMode="auto">
                  <a:xfrm>
                    <a:off x="25215851" y="9807575"/>
                    <a:ext cx="20637" cy="87313"/>
                  </a:xfrm>
                  <a:custGeom>
                    <a:avLst/>
                    <a:gdLst>
                      <a:gd name="T0" fmla="*/ 0 w 13"/>
                      <a:gd name="T1" fmla="*/ 0 h 55"/>
                      <a:gd name="T2" fmla="*/ 0 w 13"/>
                      <a:gd name="T3" fmla="*/ 28 h 55"/>
                      <a:gd name="T4" fmla="*/ 0 w 13"/>
                      <a:gd name="T5" fmla="*/ 55 h 55"/>
                      <a:gd name="T6" fmla="*/ 13 w 13"/>
                      <a:gd name="T7" fmla="*/ 55 h 55"/>
                      <a:gd name="T8" fmla="*/ 0 w 13"/>
                      <a:gd name="T9" fmla="*/ 42 h 55"/>
                      <a:gd name="T10" fmla="*/ 13 w 13"/>
                      <a:gd name="T11" fmla="*/ 28 h 55"/>
                      <a:gd name="T12" fmla="*/ 13 w 13"/>
                      <a:gd name="T13" fmla="*/ 42 h 55"/>
                      <a:gd name="T14" fmla="*/ 13 w 13"/>
                      <a:gd name="T15" fmla="*/ 42 h 55"/>
                      <a:gd name="T16" fmla="*/ 13 w 13"/>
                      <a:gd name="T17" fmla="*/ 14 h 55"/>
                      <a:gd name="T18" fmla="*/ 13 w 13"/>
                      <a:gd name="T19" fmla="*/ 0 h 55"/>
                      <a:gd name="T20" fmla="*/ 0 w 13"/>
                      <a:gd name="T21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55">
                        <a:moveTo>
                          <a:pt x="0" y="0"/>
                        </a:moveTo>
                        <a:lnTo>
                          <a:pt x="0" y="28"/>
                        </a:lnTo>
                        <a:lnTo>
                          <a:pt x="0" y="55"/>
                        </a:lnTo>
                        <a:lnTo>
                          <a:pt x="13" y="55"/>
                        </a:lnTo>
                        <a:lnTo>
                          <a:pt x="0" y="42"/>
                        </a:lnTo>
                        <a:lnTo>
                          <a:pt x="13" y="28"/>
                        </a:lnTo>
                        <a:lnTo>
                          <a:pt x="13" y="42"/>
                        </a:lnTo>
                        <a:lnTo>
                          <a:pt x="13" y="42"/>
                        </a:lnTo>
                        <a:lnTo>
                          <a:pt x="13" y="14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11"/>
                  <p:cNvSpPr>
                    <a:spLocks/>
                  </p:cNvSpPr>
                  <p:nvPr/>
                </p:nvSpPr>
                <p:spPr bwMode="auto">
                  <a:xfrm>
                    <a:off x="25215851" y="9807575"/>
                    <a:ext cx="20637" cy="87313"/>
                  </a:xfrm>
                  <a:custGeom>
                    <a:avLst/>
                    <a:gdLst>
                      <a:gd name="T0" fmla="*/ 0 w 13"/>
                      <a:gd name="T1" fmla="*/ 0 h 55"/>
                      <a:gd name="T2" fmla="*/ 0 w 13"/>
                      <a:gd name="T3" fmla="*/ 28 h 55"/>
                      <a:gd name="T4" fmla="*/ 0 w 13"/>
                      <a:gd name="T5" fmla="*/ 55 h 55"/>
                      <a:gd name="T6" fmla="*/ 13 w 13"/>
                      <a:gd name="T7" fmla="*/ 55 h 55"/>
                      <a:gd name="T8" fmla="*/ 0 w 13"/>
                      <a:gd name="T9" fmla="*/ 42 h 55"/>
                      <a:gd name="T10" fmla="*/ 13 w 13"/>
                      <a:gd name="T11" fmla="*/ 28 h 55"/>
                      <a:gd name="T12" fmla="*/ 13 w 13"/>
                      <a:gd name="T13" fmla="*/ 42 h 55"/>
                      <a:gd name="T14" fmla="*/ 13 w 13"/>
                      <a:gd name="T15" fmla="*/ 42 h 55"/>
                      <a:gd name="T16" fmla="*/ 13 w 13"/>
                      <a:gd name="T17" fmla="*/ 14 h 55"/>
                      <a:gd name="T18" fmla="*/ 13 w 13"/>
                      <a:gd name="T19" fmla="*/ 0 h 55"/>
                      <a:gd name="T20" fmla="*/ 0 w 13"/>
                      <a:gd name="T21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3" h="55">
                        <a:moveTo>
                          <a:pt x="0" y="0"/>
                        </a:moveTo>
                        <a:lnTo>
                          <a:pt x="0" y="28"/>
                        </a:lnTo>
                        <a:lnTo>
                          <a:pt x="0" y="55"/>
                        </a:lnTo>
                        <a:lnTo>
                          <a:pt x="13" y="55"/>
                        </a:lnTo>
                        <a:lnTo>
                          <a:pt x="0" y="42"/>
                        </a:lnTo>
                        <a:lnTo>
                          <a:pt x="13" y="28"/>
                        </a:lnTo>
                        <a:lnTo>
                          <a:pt x="13" y="42"/>
                        </a:lnTo>
                        <a:lnTo>
                          <a:pt x="13" y="42"/>
                        </a:lnTo>
                        <a:lnTo>
                          <a:pt x="13" y="14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12"/>
                  <p:cNvSpPr>
                    <a:spLocks/>
                  </p:cNvSpPr>
                  <p:nvPr/>
                </p:nvSpPr>
                <p:spPr bwMode="auto">
                  <a:xfrm>
                    <a:off x="25493663" y="9917113"/>
                    <a:ext cx="42862" cy="109538"/>
                  </a:xfrm>
                  <a:custGeom>
                    <a:avLst/>
                    <a:gdLst>
                      <a:gd name="T0" fmla="*/ 14 w 27"/>
                      <a:gd name="T1" fmla="*/ 0 h 69"/>
                      <a:gd name="T2" fmla="*/ 0 w 27"/>
                      <a:gd name="T3" fmla="*/ 28 h 69"/>
                      <a:gd name="T4" fmla="*/ 0 w 27"/>
                      <a:gd name="T5" fmla="*/ 41 h 69"/>
                      <a:gd name="T6" fmla="*/ 0 w 27"/>
                      <a:gd name="T7" fmla="*/ 41 h 69"/>
                      <a:gd name="T8" fmla="*/ 14 w 27"/>
                      <a:gd name="T9" fmla="*/ 28 h 69"/>
                      <a:gd name="T10" fmla="*/ 14 w 27"/>
                      <a:gd name="T11" fmla="*/ 41 h 69"/>
                      <a:gd name="T12" fmla="*/ 14 w 27"/>
                      <a:gd name="T13" fmla="*/ 69 h 69"/>
                      <a:gd name="T14" fmla="*/ 14 w 27"/>
                      <a:gd name="T15" fmla="*/ 69 h 69"/>
                      <a:gd name="T16" fmla="*/ 27 w 27"/>
                      <a:gd name="T17" fmla="*/ 41 h 69"/>
                      <a:gd name="T18" fmla="*/ 27 w 27"/>
                      <a:gd name="T19" fmla="*/ 14 h 69"/>
                      <a:gd name="T20" fmla="*/ 14 w 27"/>
                      <a:gd name="T21" fmla="*/ 0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69">
                        <a:moveTo>
                          <a:pt x="14" y="0"/>
                        </a:moveTo>
                        <a:lnTo>
                          <a:pt x="0" y="28"/>
                        </a:lnTo>
                        <a:lnTo>
                          <a:pt x="0" y="41"/>
                        </a:lnTo>
                        <a:lnTo>
                          <a:pt x="0" y="41"/>
                        </a:lnTo>
                        <a:lnTo>
                          <a:pt x="14" y="28"/>
                        </a:lnTo>
                        <a:lnTo>
                          <a:pt x="14" y="41"/>
                        </a:lnTo>
                        <a:lnTo>
                          <a:pt x="14" y="69"/>
                        </a:lnTo>
                        <a:lnTo>
                          <a:pt x="14" y="69"/>
                        </a:lnTo>
                        <a:lnTo>
                          <a:pt x="27" y="41"/>
                        </a:lnTo>
                        <a:lnTo>
                          <a:pt x="27" y="14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13"/>
                  <p:cNvSpPr>
                    <a:spLocks/>
                  </p:cNvSpPr>
                  <p:nvPr/>
                </p:nvSpPr>
                <p:spPr bwMode="auto">
                  <a:xfrm>
                    <a:off x="25301576" y="9240838"/>
                    <a:ext cx="63500" cy="239713"/>
                  </a:xfrm>
                  <a:custGeom>
                    <a:avLst/>
                    <a:gdLst>
                      <a:gd name="T0" fmla="*/ 0 w 3"/>
                      <a:gd name="T1" fmla="*/ 2 h 11"/>
                      <a:gd name="T2" fmla="*/ 2 w 3"/>
                      <a:gd name="T3" fmla="*/ 0 h 11"/>
                      <a:gd name="T4" fmla="*/ 3 w 3"/>
                      <a:gd name="T5" fmla="*/ 7 h 11"/>
                      <a:gd name="T6" fmla="*/ 0 w 3"/>
                      <a:gd name="T7" fmla="*/ 11 h 11"/>
                      <a:gd name="T8" fmla="*/ 0 w 3"/>
                      <a:gd name="T9" fmla="*/ 2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11">
                        <a:moveTo>
                          <a:pt x="0" y="2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1" y="7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F9F3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14"/>
                  <p:cNvSpPr>
                    <a:spLocks/>
                  </p:cNvSpPr>
                  <p:nvPr/>
                </p:nvSpPr>
                <p:spPr bwMode="auto">
                  <a:xfrm>
                    <a:off x="25344438" y="9263063"/>
                    <a:ext cx="128587" cy="239713"/>
                  </a:xfrm>
                  <a:custGeom>
                    <a:avLst/>
                    <a:gdLst>
                      <a:gd name="T0" fmla="*/ 4 w 6"/>
                      <a:gd name="T1" fmla="*/ 0 h 11"/>
                      <a:gd name="T2" fmla="*/ 0 w 6"/>
                      <a:gd name="T3" fmla="*/ 7 h 11"/>
                      <a:gd name="T4" fmla="*/ 2 w 6"/>
                      <a:gd name="T5" fmla="*/ 6 h 11"/>
                      <a:gd name="T6" fmla="*/ 5 w 6"/>
                      <a:gd name="T7" fmla="*/ 11 h 11"/>
                      <a:gd name="T8" fmla="*/ 6 w 6"/>
                      <a:gd name="T9" fmla="*/ 2 h 11"/>
                      <a:gd name="T10" fmla="*/ 4 w 6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1">
                        <a:moveTo>
                          <a:pt x="4" y="0"/>
                        </a:move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4" y="8"/>
                          <a:pt x="6" y="2"/>
                          <a:pt x="6" y="2"/>
                        </a:cubicBez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F9F3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>
                  <a:grpSpLocks noChangeAspect="1"/>
                </p:cNvGrpSpPr>
                <p:nvPr/>
              </p:nvGrpSpPr>
              <p:grpSpPr>
                <a:xfrm>
                  <a:off x="9804694" y="433119"/>
                  <a:ext cx="243866" cy="878049"/>
                  <a:chOff x="12895263" y="8804275"/>
                  <a:chExt cx="600074" cy="216058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18" name="Freeform 311"/>
                  <p:cNvSpPr>
                    <a:spLocks/>
                  </p:cNvSpPr>
                  <p:nvPr/>
                </p:nvSpPr>
                <p:spPr bwMode="auto">
                  <a:xfrm>
                    <a:off x="13046075" y="10812463"/>
                    <a:ext cx="277812" cy="152400"/>
                  </a:xfrm>
                  <a:custGeom>
                    <a:avLst/>
                    <a:gdLst>
                      <a:gd name="T0" fmla="*/ 0 w 13"/>
                      <a:gd name="T1" fmla="*/ 1 h 7"/>
                      <a:gd name="T2" fmla="*/ 4 w 13"/>
                      <a:gd name="T3" fmla="*/ 3 h 7"/>
                      <a:gd name="T4" fmla="*/ 8 w 13"/>
                      <a:gd name="T5" fmla="*/ 6 h 7"/>
                      <a:gd name="T6" fmla="*/ 11 w 13"/>
                      <a:gd name="T7" fmla="*/ 5 h 7"/>
                      <a:gd name="T8" fmla="*/ 7 w 13"/>
                      <a:gd name="T9" fmla="*/ 2 h 7"/>
                      <a:gd name="T10" fmla="*/ 3 w 13"/>
                      <a:gd name="T11" fmla="*/ 0 h 7"/>
                      <a:gd name="T12" fmla="*/ 0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0" y="1"/>
                        </a:move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4" y="3"/>
                          <a:pt x="8" y="6"/>
                          <a:pt x="8" y="6"/>
                        </a:cubicBezTo>
                        <a:cubicBezTo>
                          <a:pt x="10" y="7"/>
                          <a:pt x="13" y="6"/>
                          <a:pt x="11" y="5"/>
                        </a:cubicBezTo>
                        <a:cubicBezTo>
                          <a:pt x="10" y="4"/>
                          <a:pt x="7" y="2"/>
                          <a:pt x="7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312"/>
                  <p:cNvSpPr>
                    <a:spLocks/>
                  </p:cNvSpPr>
                  <p:nvPr/>
                </p:nvSpPr>
                <p:spPr bwMode="auto">
                  <a:xfrm>
                    <a:off x="13217525" y="10725150"/>
                    <a:ext cx="277812" cy="152400"/>
                  </a:xfrm>
                  <a:custGeom>
                    <a:avLst/>
                    <a:gdLst>
                      <a:gd name="T0" fmla="*/ 0 w 13"/>
                      <a:gd name="T1" fmla="*/ 1 h 7"/>
                      <a:gd name="T2" fmla="*/ 3 w 13"/>
                      <a:gd name="T3" fmla="*/ 3 h 7"/>
                      <a:gd name="T4" fmla="*/ 8 w 13"/>
                      <a:gd name="T5" fmla="*/ 6 h 7"/>
                      <a:gd name="T6" fmla="*/ 11 w 13"/>
                      <a:gd name="T7" fmla="*/ 5 h 7"/>
                      <a:gd name="T8" fmla="*/ 6 w 13"/>
                      <a:gd name="T9" fmla="*/ 2 h 7"/>
                      <a:gd name="T10" fmla="*/ 3 w 13"/>
                      <a:gd name="T11" fmla="*/ 0 h 7"/>
                      <a:gd name="T12" fmla="*/ 0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0" y="1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7" y="6"/>
                          <a:pt x="8" y="6"/>
                        </a:cubicBezTo>
                        <a:cubicBezTo>
                          <a:pt x="9" y="7"/>
                          <a:pt x="13" y="6"/>
                          <a:pt x="11" y="5"/>
                        </a:cubicBezTo>
                        <a:cubicBezTo>
                          <a:pt x="10" y="4"/>
                          <a:pt x="6" y="2"/>
                          <a:pt x="6" y="2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313"/>
                  <p:cNvSpPr>
                    <a:spLocks/>
                  </p:cNvSpPr>
                  <p:nvPr/>
                </p:nvSpPr>
                <p:spPr bwMode="auto">
                  <a:xfrm>
                    <a:off x="13217525" y="9829800"/>
                    <a:ext cx="63500" cy="960438"/>
                  </a:xfrm>
                  <a:custGeom>
                    <a:avLst/>
                    <a:gdLst>
                      <a:gd name="T0" fmla="*/ 40 w 40"/>
                      <a:gd name="T1" fmla="*/ 605 h 605"/>
                      <a:gd name="T2" fmla="*/ 0 w 40"/>
                      <a:gd name="T3" fmla="*/ 578 h 605"/>
                      <a:gd name="T4" fmla="*/ 0 w 40"/>
                      <a:gd name="T5" fmla="*/ 14 h 605"/>
                      <a:gd name="T6" fmla="*/ 40 w 40"/>
                      <a:gd name="T7" fmla="*/ 0 h 605"/>
                      <a:gd name="T8" fmla="*/ 40 w 40"/>
                      <a:gd name="T9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40" y="605"/>
                        </a:moveTo>
                        <a:lnTo>
                          <a:pt x="0" y="578"/>
                        </a:lnTo>
                        <a:lnTo>
                          <a:pt x="0" y="14"/>
                        </a:lnTo>
                        <a:lnTo>
                          <a:pt x="40" y="0"/>
                        </a:lnTo>
                        <a:lnTo>
                          <a:pt x="40" y="605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314"/>
                  <p:cNvSpPr>
                    <a:spLocks/>
                  </p:cNvSpPr>
                  <p:nvPr/>
                </p:nvSpPr>
                <p:spPr bwMode="auto">
                  <a:xfrm>
                    <a:off x="13281025" y="9807575"/>
                    <a:ext cx="65087" cy="982663"/>
                  </a:xfrm>
                  <a:custGeom>
                    <a:avLst/>
                    <a:gdLst>
                      <a:gd name="T0" fmla="*/ 41 w 41"/>
                      <a:gd name="T1" fmla="*/ 0 h 619"/>
                      <a:gd name="T2" fmla="*/ 0 w 41"/>
                      <a:gd name="T3" fmla="*/ 14 h 619"/>
                      <a:gd name="T4" fmla="*/ 0 w 41"/>
                      <a:gd name="T5" fmla="*/ 619 h 619"/>
                      <a:gd name="T6" fmla="*/ 41 w 41"/>
                      <a:gd name="T7" fmla="*/ 606 h 619"/>
                      <a:gd name="T8" fmla="*/ 41 w 41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619">
                        <a:moveTo>
                          <a:pt x="41" y="0"/>
                        </a:moveTo>
                        <a:lnTo>
                          <a:pt x="0" y="14"/>
                        </a:lnTo>
                        <a:lnTo>
                          <a:pt x="0" y="619"/>
                        </a:lnTo>
                        <a:lnTo>
                          <a:pt x="41" y="606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315"/>
                  <p:cNvSpPr>
                    <a:spLocks/>
                  </p:cNvSpPr>
                  <p:nvPr/>
                </p:nvSpPr>
                <p:spPr bwMode="auto">
                  <a:xfrm>
                    <a:off x="13046075" y="9982200"/>
                    <a:ext cx="85725" cy="895350"/>
                  </a:xfrm>
                  <a:custGeom>
                    <a:avLst/>
                    <a:gdLst>
                      <a:gd name="T0" fmla="*/ 54 w 54"/>
                      <a:gd name="T1" fmla="*/ 564 h 564"/>
                      <a:gd name="T2" fmla="*/ 0 w 54"/>
                      <a:gd name="T3" fmla="*/ 537 h 564"/>
                      <a:gd name="T4" fmla="*/ 0 w 54"/>
                      <a:gd name="T5" fmla="*/ 14 h 564"/>
                      <a:gd name="T6" fmla="*/ 54 w 54"/>
                      <a:gd name="T7" fmla="*/ 0 h 564"/>
                      <a:gd name="T8" fmla="*/ 54 w 54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64">
                        <a:moveTo>
                          <a:pt x="54" y="564"/>
                        </a:moveTo>
                        <a:lnTo>
                          <a:pt x="0" y="537"/>
                        </a:lnTo>
                        <a:lnTo>
                          <a:pt x="0" y="14"/>
                        </a:lnTo>
                        <a:lnTo>
                          <a:pt x="54" y="0"/>
                        </a:lnTo>
                        <a:lnTo>
                          <a:pt x="54" y="564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316"/>
                  <p:cNvSpPr>
                    <a:spLocks/>
                  </p:cNvSpPr>
                  <p:nvPr/>
                </p:nvSpPr>
                <p:spPr bwMode="auto">
                  <a:xfrm>
                    <a:off x="13131800" y="9894888"/>
                    <a:ext cx="63500" cy="982663"/>
                  </a:xfrm>
                  <a:custGeom>
                    <a:avLst/>
                    <a:gdLst>
                      <a:gd name="T0" fmla="*/ 40 w 40"/>
                      <a:gd name="T1" fmla="*/ 0 h 619"/>
                      <a:gd name="T2" fmla="*/ 0 w 40"/>
                      <a:gd name="T3" fmla="*/ 14 h 619"/>
                      <a:gd name="T4" fmla="*/ 0 w 40"/>
                      <a:gd name="T5" fmla="*/ 619 h 619"/>
                      <a:gd name="T6" fmla="*/ 40 w 40"/>
                      <a:gd name="T7" fmla="*/ 606 h 619"/>
                      <a:gd name="T8" fmla="*/ 40 w 40"/>
                      <a:gd name="T9" fmla="*/ 0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19">
                        <a:moveTo>
                          <a:pt x="40" y="0"/>
                        </a:moveTo>
                        <a:lnTo>
                          <a:pt x="0" y="14"/>
                        </a:lnTo>
                        <a:lnTo>
                          <a:pt x="0" y="619"/>
                        </a:lnTo>
                        <a:lnTo>
                          <a:pt x="40" y="606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317"/>
                  <p:cNvSpPr>
                    <a:spLocks/>
                  </p:cNvSpPr>
                  <p:nvPr/>
                </p:nvSpPr>
                <p:spPr bwMode="auto">
                  <a:xfrm>
                    <a:off x="12960350" y="10069513"/>
                    <a:ext cx="63500" cy="153988"/>
                  </a:xfrm>
                  <a:custGeom>
                    <a:avLst/>
                    <a:gdLst>
                      <a:gd name="T0" fmla="*/ 27 w 40"/>
                      <a:gd name="T1" fmla="*/ 0 h 97"/>
                      <a:gd name="T2" fmla="*/ 40 w 40"/>
                      <a:gd name="T3" fmla="*/ 28 h 97"/>
                      <a:gd name="T4" fmla="*/ 27 w 40"/>
                      <a:gd name="T5" fmla="*/ 55 h 97"/>
                      <a:gd name="T6" fmla="*/ 27 w 40"/>
                      <a:gd name="T7" fmla="*/ 55 h 97"/>
                      <a:gd name="T8" fmla="*/ 27 w 40"/>
                      <a:gd name="T9" fmla="*/ 28 h 97"/>
                      <a:gd name="T10" fmla="*/ 13 w 40"/>
                      <a:gd name="T11" fmla="*/ 55 h 97"/>
                      <a:gd name="T12" fmla="*/ 27 w 40"/>
                      <a:gd name="T13" fmla="*/ 97 h 97"/>
                      <a:gd name="T14" fmla="*/ 13 w 40"/>
                      <a:gd name="T15" fmla="*/ 97 h 97"/>
                      <a:gd name="T16" fmla="*/ 0 w 40"/>
                      <a:gd name="T17" fmla="*/ 55 h 97"/>
                      <a:gd name="T18" fmla="*/ 0 w 40"/>
                      <a:gd name="T19" fmla="*/ 0 h 97"/>
                      <a:gd name="T20" fmla="*/ 27 w 40"/>
                      <a:gd name="T2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97">
                        <a:moveTo>
                          <a:pt x="27" y="0"/>
                        </a:moveTo>
                        <a:lnTo>
                          <a:pt x="40" y="28"/>
                        </a:lnTo>
                        <a:lnTo>
                          <a:pt x="27" y="55"/>
                        </a:lnTo>
                        <a:lnTo>
                          <a:pt x="27" y="55"/>
                        </a:lnTo>
                        <a:lnTo>
                          <a:pt x="27" y="28"/>
                        </a:lnTo>
                        <a:lnTo>
                          <a:pt x="13" y="55"/>
                        </a:lnTo>
                        <a:lnTo>
                          <a:pt x="27" y="97"/>
                        </a:lnTo>
                        <a:lnTo>
                          <a:pt x="13" y="97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318"/>
                  <p:cNvSpPr>
                    <a:spLocks/>
                  </p:cNvSpPr>
                  <p:nvPr/>
                </p:nvSpPr>
                <p:spPr bwMode="auto">
                  <a:xfrm>
                    <a:off x="12960350" y="10048875"/>
                    <a:ext cx="42862" cy="42863"/>
                  </a:xfrm>
                  <a:custGeom>
                    <a:avLst/>
                    <a:gdLst>
                      <a:gd name="T0" fmla="*/ 27 w 27"/>
                      <a:gd name="T1" fmla="*/ 0 h 27"/>
                      <a:gd name="T2" fmla="*/ 27 w 27"/>
                      <a:gd name="T3" fmla="*/ 13 h 27"/>
                      <a:gd name="T4" fmla="*/ 0 w 27"/>
                      <a:gd name="T5" fmla="*/ 27 h 27"/>
                      <a:gd name="T6" fmla="*/ 0 w 27"/>
                      <a:gd name="T7" fmla="*/ 0 h 27"/>
                      <a:gd name="T8" fmla="*/ 27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27" y="0"/>
                        </a:moveTo>
                        <a:lnTo>
                          <a:pt x="27" y="13"/>
                        </a:lnTo>
                        <a:lnTo>
                          <a:pt x="0" y="27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319"/>
                  <p:cNvSpPr>
                    <a:spLocks/>
                  </p:cNvSpPr>
                  <p:nvPr/>
                </p:nvSpPr>
                <p:spPr bwMode="auto">
                  <a:xfrm>
                    <a:off x="13388975" y="9852025"/>
                    <a:ext cx="42862" cy="152400"/>
                  </a:xfrm>
                  <a:custGeom>
                    <a:avLst/>
                    <a:gdLst>
                      <a:gd name="T0" fmla="*/ 27 w 27"/>
                      <a:gd name="T1" fmla="*/ 0 h 96"/>
                      <a:gd name="T2" fmla="*/ 27 w 27"/>
                      <a:gd name="T3" fmla="*/ 55 h 96"/>
                      <a:gd name="T4" fmla="*/ 13 w 27"/>
                      <a:gd name="T5" fmla="*/ 96 h 96"/>
                      <a:gd name="T6" fmla="*/ 13 w 27"/>
                      <a:gd name="T7" fmla="*/ 96 h 96"/>
                      <a:gd name="T8" fmla="*/ 13 w 27"/>
                      <a:gd name="T9" fmla="*/ 55 h 96"/>
                      <a:gd name="T10" fmla="*/ 13 w 27"/>
                      <a:gd name="T11" fmla="*/ 41 h 96"/>
                      <a:gd name="T12" fmla="*/ 13 w 27"/>
                      <a:gd name="T13" fmla="*/ 69 h 96"/>
                      <a:gd name="T14" fmla="*/ 0 w 27"/>
                      <a:gd name="T15" fmla="*/ 55 h 96"/>
                      <a:gd name="T16" fmla="*/ 0 w 27"/>
                      <a:gd name="T17" fmla="*/ 41 h 96"/>
                      <a:gd name="T18" fmla="*/ 0 w 27"/>
                      <a:gd name="T19" fmla="*/ 0 h 96"/>
                      <a:gd name="T20" fmla="*/ 27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27" y="0"/>
                        </a:moveTo>
                        <a:lnTo>
                          <a:pt x="27" y="55"/>
                        </a:lnTo>
                        <a:lnTo>
                          <a:pt x="13" y="96"/>
                        </a:lnTo>
                        <a:lnTo>
                          <a:pt x="13" y="96"/>
                        </a:lnTo>
                        <a:lnTo>
                          <a:pt x="13" y="55"/>
                        </a:lnTo>
                        <a:lnTo>
                          <a:pt x="13" y="41"/>
                        </a:lnTo>
                        <a:lnTo>
                          <a:pt x="13" y="69"/>
                        </a:lnTo>
                        <a:lnTo>
                          <a:pt x="0" y="55"/>
                        </a:lnTo>
                        <a:lnTo>
                          <a:pt x="0" y="41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320"/>
                  <p:cNvSpPr>
                    <a:spLocks/>
                  </p:cNvSpPr>
                  <p:nvPr/>
                </p:nvSpPr>
                <p:spPr bwMode="auto">
                  <a:xfrm>
                    <a:off x="13388975" y="9852025"/>
                    <a:ext cx="42862" cy="152400"/>
                  </a:xfrm>
                  <a:custGeom>
                    <a:avLst/>
                    <a:gdLst>
                      <a:gd name="T0" fmla="*/ 27 w 27"/>
                      <a:gd name="T1" fmla="*/ 0 h 96"/>
                      <a:gd name="T2" fmla="*/ 27 w 27"/>
                      <a:gd name="T3" fmla="*/ 55 h 96"/>
                      <a:gd name="T4" fmla="*/ 13 w 27"/>
                      <a:gd name="T5" fmla="*/ 96 h 96"/>
                      <a:gd name="T6" fmla="*/ 13 w 27"/>
                      <a:gd name="T7" fmla="*/ 96 h 96"/>
                      <a:gd name="T8" fmla="*/ 13 w 27"/>
                      <a:gd name="T9" fmla="*/ 55 h 96"/>
                      <a:gd name="T10" fmla="*/ 13 w 27"/>
                      <a:gd name="T11" fmla="*/ 41 h 96"/>
                      <a:gd name="T12" fmla="*/ 13 w 27"/>
                      <a:gd name="T13" fmla="*/ 69 h 96"/>
                      <a:gd name="T14" fmla="*/ 0 w 27"/>
                      <a:gd name="T15" fmla="*/ 55 h 96"/>
                      <a:gd name="T16" fmla="*/ 0 w 27"/>
                      <a:gd name="T17" fmla="*/ 41 h 96"/>
                      <a:gd name="T18" fmla="*/ 0 w 27"/>
                      <a:gd name="T19" fmla="*/ 0 h 96"/>
                      <a:gd name="T20" fmla="*/ 27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27" y="0"/>
                        </a:moveTo>
                        <a:lnTo>
                          <a:pt x="27" y="55"/>
                        </a:lnTo>
                        <a:lnTo>
                          <a:pt x="13" y="96"/>
                        </a:lnTo>
                        <a:lnTo>
                          <a:pt x="13" y="96"/>
                        </a:lnTo>
                        <a:lnTo>
                          <a:pt x="13" y="55"/>
                        </a:lnTo>
                        <a:lnTo>
                          <a:pt x="13" y="41"/>
                        </a:lnTo>
                        <a:lnTo>
                          <a:pt x="13" y="69"/>
                        </a:lnTo>
                        <a:lnTo>
                          <a:pt x="0" y="55"/>
                        </a:lnTo>
                        <a:lnTo>
                          <a:pt x="0" y="41"/>
                        </a:lnTo>
                        <a:lnTo>
                          <a:pt x="0" y="0"/>
                        </a:lnTo>
                        <a:lnTo>
                          <a:pt x="27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321"/>
                  <p:cNvSpPr>
                    <a:spLocks/>
                  </p:cNvSpPr>
                  <p:nvPr/>
                </p:nvSpPr>
                <p:spPr bwMode="auto">
                  <a:xfrm>
                    <a:off x="13388975" y="9829800"/>
                    <a:ext cx="42862" cy="44450"/>
                  </a:xfrm>
                  <a:custGeom>
                    <a:avLst/>
                    <a:gdLst>
                      <a:gd name="T0" fmla="*/ 27 w 27"/>
                      <a:gd name="T1" fmla="*/ 0 h 28"/>
                      <a:gd name="T2" fmla="*/ 27 w 27"/>
                      <a:gd name="T3" fmla="*/ 14 h 28"/>
                      <a:gd name="T4" fmla="*/ 0 w 27"/>
                      <a:gd name="T5" fmla="*/ 28 h 28"/>
                      <a:gd name="T6" fmla="*/ 0 w 27"/>
                      <a:gd name="T7" fmla="*/ 14 h 28"/>
                      <a:gd name="T8" fmla="*/ 27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27" y="0"/>
                        </a:moveTo>
                        <a:lnTo>
                          <a:pt x="27" y="14"/>
                        </a:lnTo>
                        <a:lnTo>
                          <a:pt x="0" y="28"/>
                        </a:lnTo>
                        <a:lnTo>
                          <a:pt x="0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322"/>
                  <p:cNvSpPr>
                    <a:spLocks/>
                  </p:cNvSpPr>
                  <p:nvPr/>
                </p:nvSpPr>
                <p:spPr bwMode="auto">
                  <a:xfrm>
                    <a:off x="13195300" y="9196388"/>
                    <a:ext cx="236537" cy="765175"/>
                  </a:xfrm>
                  <a:custGeom>
                    <a:avLst/>
                    <a:gdLst>
                      <a:gd name="T0" fmla="*/ 0 w 11"/>
                      <a:gd name="T1" fmla="*/ 35 h 35"/>
                      <a:gd name="T2" fmla="*/ 0 w 11"/>
                      <a:gd name="T3" fmla="*/ 0 h 35"/>
                      <a:gd name="T4" fmla="*/ 4 w 11"/>
                      <a:gd name="T5" fmla="*/ 0 h 35"/>
                      <a:gd name="T6" fmla="*/ 11 w 11"/>
                      <a:gd name="T7" fmla="*/ 30 h 35"/>
                      <a:gd name="T8" fmla="*/ 9 w 11"/>
                      <a:gd name="T9" fmla="*/ 31 h 35"/>
                      <a:gd name="T10" fmla="*/ 7 w 11"/>
                      <a:gd name="T11" fmla="*/ 13 h 35"/>
                      <a:gd name="T12" fmla="*/ 8 w 11"/>
                      <a:gd name="T13" fmla="*/ 31 h 35"/>
                      <a:gd name="T14" fmla="*/ 0 w 11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1" h="35">
                        <a:moveTo>
                          <a:pt x="0" y="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7" y="2"/>
                          <a:pt x="11" y="1"/>
                          <a:pt x="11" y="30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9" y="31"/>
                          <a:pt x="8" y="13"/>
                          <a:pt x="7" y="13"/>
                        </a:cubicBezTo>
                        <a:cubicBezTo>
                          <a:pt x="7" y="13"/>
                          <a:pt x="6" y="12"/>
                          <a:pt x="8" y="31"/>
                        </a:cubicBez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BCBA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323"/>
                  <p:cNvSpPr>
                    <a:spLocks/>
                  </p:cNvSpPr>
                  <p:nvPr/>
                </p:nvSpPr>
                <p:spPr bwMode="auto">
                  <a:xfrm>
                    <a:off x="12938125" y="9196388"/>
                    <a:ext cx="257175" cy="895350"/>
                  </a:xfrm>
                  <a:custGeom>
                    <a:avLst/>
                    <a:gdLst>
                      <a:gd name="T0" fmla="*/ 12 w 12"/>
                      <a:gd name="T1" fmla="*/ 35 h 41"/>
                      <a:gd name="T2" fmla="*/ 4 w 12"/>
                      <a:gd name="T3" fmla="*/ 39 h 41"/>
                      <a:gd name="T4" fmla="*/ 5 w 12"/>
                      <a:gd name="T5" fmla="*/ 17 h 41"/>
                      <a:gd name="T6" fmla="*/ 4 w 12"/>
                      <a:gd name="T7" fmla="*/ 39 h 41"/>
                      <a:gd name="T8" fmla="*/ 1 w 12"/>
                      <a:gd name="T9" fmla="*/ 41 h 41"/>
                      <a:gd name="T10" fmla="*/ 12 w 12"/>
                      <a:gd name="T11" fmla="*/ 0 h 41"/>
                      <a:gd name="T12" fmla="*/ 12 w 12"/>
                      <a:gd name="T13" fmla="*/ 3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41">
                        <a:moveTo>
                          <a:pt x="12" y="35"/>
                        </a:moveTo>
                        <a:cubicBezTo>
                          <a:pt x="4" y="39"/>
                          <a:pt x="4" y="39"/>
                          <a:pt x="4" y="39"/>
                        </a:cubicBezTo>
                        <a:cubicBezTo>
                          <a:pt x="7" y="18"/>
                          <a:pt x="5" y="17"/>
                          <a:pt x="5" y="17"/>
                        </a:cubicBezTo>
                        <a:cubicBezTo>
                          <a:pt x="3" y="19"/>
                          <a:pt x="4" y="39"/>
                          <a:pt x="4" y="39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0" y="16"/>
                          <a:pt x="0" y="3"/>
                          <a:pt x="12" y="0"/>
                        </a:cubicBezTo>
                        <a:lnTo>
                          <a:pt x="12" y="35"/>
                        </a:lnTo>
                        <a:close/>
                      </a:path>
                    </a:pathLst>
                  </a:custGeom>
                  <a:solidFill>
                    <a:srgbClr val="A3A2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324"/>
                  <p:cNvSpPr>
                    <a:spLocks/>
                  </p:cNvSpPr>
                  <p:nvPr/>
                </p:nvSpPr>
                <p:spPr bwMode="auto">
                  <a:xfrm>
                    <a:off x="13109575" y="9088438"/>
                    <a:ext cx="171450" cy="217488"/>
                  </a:xfrm>
                  <a:custGeom>
                    <a:avLst/>
                    <a:gdLst>
                      <a:gd name="T0" fmla="*/ 7 w 8"/>
                      <a:gd name="T1" fmla="*/ 0 h 10"/>
                      <a:gd name="T2" fmla="*/ 7 w 8"/>
                      <a:gd name="T3" fmla="*/ 5 h 10"/>
                      <a:gd name="T4" fmla="*/ 5 w 8"/>
                      <a:gd name="T5" fmla="*/ 9 h 10"/>
                      <a:gd name="T6" fmla="*/ 1 w 8"/>
                      <a:gd name="T7" fmla="*/ 7 h 10"/>
                      <a:gd name="T8" fmla="*/ 1 w 8"/>
                      <a:gd name="T9" fmla="*/ 0 h 10"/>
                      <a:gd name="T10" fmla="*/ 7 w 8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0">
                        <a:moveTo>
                          <a:pt x="7" y="0"/>
                        </a:moveTo>
                        <a:cubicBezTo>
                          <a:pt x="7" y="0"/>
                          <a:pt x="6" y="4"/>
                          <a:pt x="7" y="5"/>
                        </a:cubicBezTo>
                        <a:cubicBezTo>
                          <a:pt x="8" y="6"/>
                          <a:pt x="6" y="9"/>
                          <a:pt x="5" y="9"/>
                        </a:cubicBezTo>
                        <a:cubicBezTo>
                          <a:pt x="2" y="10"/>
                          <a:pt x="0" y="8"/>
                          <a:pt x="1" y="7"/>
                        </a:cubicBezTo>
                        <a:cubicBezTo>
                          <a:pt x="2" y="5"/>
                          <a:pt x="1" y="0"/>
                          <a:pt x="1" y="0"/>
                        </a:cubicBez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325"/>
                  <p:cNvSpPr>
                    <a:spLocks/>
                  </p:cNvSpPr>
                  <p:nvPr/>
                </p:nvSpPr>
                <p:spPr bwMode="auto">
                  <a:xfrm>
                    <a:off x="13003213" y="8869363"/>
                    <a:ext cx="320675" cy="327025"/>
                  </a:xfrm>
                  <a:custGeom>
                    <a:avLst/>
                    <a:gdLst>
                      <a:gd name="T0" fmla="*/ 13 w 15"/>
                      <a:gd name="T1" fmla="*/ 2 h 15"/>
                      <a:gd name="T2" fmla="*/ 13 w 15"/>
                      <a:gd name="T3" fmla="*/ 5 h 15"/>
                      <a:gd name="T4" fmla="*/ 15 w 15"/>
                      <a:gd name="T5" fmla="*/ 9 h 15"/>
                      <a:gd name="T6" fmla="*/ 13 w 15"/>
                      <a:gd name="T7" fmla="*/ 9 h 15"/>
                      <a:gd name="T8" fmla="*/ 13 w 15"/>
                      <a:gd name="T9" fmla="*/ 13 h 15"/>
                      <a:gd name="T10" fmla="*/ 3 w 15"/>
                      <a:gd name="T11" fmla="*/ 9 h 15"/>
                      <a:gd name="T12" fmla="*/ 13 w 15"/>
                      <a:gd name="T13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5">
                        <a:moveTo>
                          <a:pt x="13" y="2"/>
                        </a:moveTo>
                        <a:cubicBezTo>
                          <a:pt x="13" y="2"/>
                          <a:pt x="13" y="2"/>
                          <a:pt x="13" y="5"/>
                        </a:cubicBezTo>
                        <a:cubicBezTo>
                          <a:pt x="13" y="7"/>
                          <a:pt x="15" y="8"/>
                          <a:pt x="15" y="9"/>
                        </a:cubicBezTo>
                        <a:cubicBezTo>
                          <a:pt x="15" y="10"/>
                          <a:pt x="13" y="8"/>
                          <a:pt x="13" y="9"/>
                        </a:cubicBezTo>
                        <a:cubicBezTo>
                          <a:pt x="13" y="10"/>
                          <a:pt x="13" y="12"/>
                          <a:pt x="13" y="13"/>
                        </a:cubicBezTo>
                        <a:cubicBezTo>
                          <a:pt x="13" y="14"/>
                          <a:pt x="7" y="15"/>
                          <a:pt x="3" y="9"/>
                        </a:cubicBezTo>
                        <a:cubicBezTo>
                          <a:pt x="0" y="2"/>
                          <a:pt x="13" y="0"/>
                          <a:pt x="13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326"/>
                  <p:cNvSpPr>
                    <a:spLocks/>
                  </p:cNvSpPr>
                  <p:nvPr/>
                </p:nvSpPr>
                <p:spPr bwMode="auto">
                  <a:xfrm>
                    <a:off x="12895263" y="8804275"/>
                    <a:ext cx="428625" cy="284163"/>
                  </a:xfrm>
                  <a:custGeom>
                    <a:avLst/>
                    <a:gdLst>
                      <a:gd name="T0" fmla="*/ 9 w 20"/>
                      <a:gd name="T1" fmla="*/ 13 h 13"/>
                      <a:gd name="T2" fmla="*/ 8 w 20"/>
                      <a:gd name="T3" fmla="*/ 11 h 13"/>
                      <a:gd name="T4" fmla="*/ 10 w 20"/>
                      <a:gd name="T5" fmla="*/ 11 h 13"/>
                      <a:gd name="T6" fmla="*/ 18 w 20"/>
                      <a:gd name="T7" fmla="*/ 7 h 13"/>
                      <a:gd name="T8" fmla="*/ 18 w 20"/>
                      <a:gd name="T9" fmla="*/ 5 h 13"/>
                      <a:gd name="T10" fmla="*/ 9 w 20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13">
                        <a:moveTo>
                          <a:pt x="9" y="13"/>
                        </a:moveTo>
                        <a:cubicBezTo>
                          <a:pt x="9" y="13"/>
                          <a:pt x="8" y="11"/>
                          <a:pt x="8" y="11"/>
                        </a:cubicBezTo>
                        <a:cubicBezTo>
                          <a:pt x="9" y="11"/>
                          <a:pt x="10" y="11"/>
                          <a:pt x="10" y="11"/>
                        </a:cubicBezTo>
                        <a:cubicBezTo>
                          <a:pt x="12" y="6"/>
                          <a:pt x="18" y="7"/>
                          <a:pt x="18" y="7"/>
                        </a:cubicBezTo>
                        <a:cubicBezTo>
                          <a:pt x="20" y="6"/>
                          <a:pt x="18" y="5"/>
                          <a:pt x="18" y="5"/>
                        </a:cubicBezTo>
                        <a:cubicBezTo>
                          <a:pt x="18" y="0"/>
                          <a:pt x="0" y="5"/>
                          <a:pt x="9" y="13"/>
                        </a:cubicBezTo>
                        <a:close/>
                      </a:path>
                    </a:pathLst>
                  </a:custGeom>
                  <a:solidFill>
                    <a:srgbClr val="605D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327"/>
                  <p:cNvSpPr>
                    <a:spLocks/>
                  </p:cNvSpPr>
                  <p:nvPr/>
                </p:nvSpPr>
                <p:spPr bwMode="auto">
                  <a:xfrm>
                    <a:off x="13109575" y="9305925"/>
                    <a:ext cx="171450" cy="174625"/>
                  </a:xfrm>
                  <a:custGeom>
                    <a:avLst/>
                    <a:gdLst>
                      <a:gd name="T0" fmla="*/ 108 w 108"/>
                      <a:gd name="T1" fmla="*/ 41 h 110"/>
                      <a:gd name="T2" fmla="*/ 68 w 108"/>
                      <a:gd name="T3" fmla="*/ 0 h 110"/>
                      <a:gd name="T4" fmla="*/ 0 w 108"/>
                      <a:gd name="T5" fmla="*/ 0 h 110"/>
                      <a:gd name="T6" fmla="*/ 27 w 108"/>
                      <a:gd name="T7" fmla="*/ 110 h 110"/>
                      <a:gd name="T8" fmla="*/ 81 w 108"/>
                      <a:gd name="T9" fmla="*/ 110 h 110"/>
                      <a:gd name="T10" fmla="*/ 108 w 108"/>
                      <a:gd name="T11" fmla="*/ 41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8" h="110">
                        <a:moveTo>
                          <a:pt x="108" y="41"/>
                        </a:moveTo>
                        <a:lnTo>
                          <a:pt x="68" y="0"/>
                        </a:lnTo>
                        <a:lnTo>
                          <a:pt x="0" y="0"/>
                        </a:lnTo>
                        <a:lnTo>
                          <a:pt x="27" y="110"/>
                        </a:lnTo>
                        <a:lnTo>
                          <a:pt x="81" y="110"/>
                        </a:lnTo>
                        <a:lnTo>
                          <a:pt x="108" y="41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328"/>
                  <p:cNvSpPr>
                    <a:spLocks/>
                  </p:cNvSpPr>
                  <p:nvPr/>
                </p:nvSpPr>
                <p:spPr bwMode="auto">
                  <a:xfrm>
                    <a:off x="13195300" y="9196388"/>
                    <a:ext cx="85725" cy="174625"/>
                  </a:xfrm>
                  <a:custGeom>
                    <a:avLst/>
                    <a:gdLst>
                      <a:gd name="T0" fmla="*/ 41 w 54"/>
                      <a:gd name="T1" fmla="*/ 0 h 110"/>
                      <a:gd name="T2" fmla="*/ 0 w 54"/>
                      <a:gd name="T3" fmla="*/ 69 h 110"/>
                      <a:gd name="T4" fmla="*/ 27 w 54"/>
                      <a:gd name="T5" fmla="*/ 110 h 110"/>
                      <a:gd name="T6" fmla="*/ 54 w 54"/>
                      <a:gd name="T7" fmla="*/ 0 h 110"/>
                      <a:gd name="T8" fmla="*/ 41 w 54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110">
                        <a:moveTo>
                          <a:pt x="41" y="0"/>
                        </a:moveTo>
                        <a:lnTo>
                          <a:pt x="0" y="69"/>
                        </a:lnTo>
                        <a:lnTo>
                          <a:pt x="27" y="110"/>
                        </a:lnTo>
                        <a:lnTo>
                          <a:pt x="54" y="0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329"/>
                  <p:cNvSpPr>
                    <a:spLocks/>
                  </p:cNvSpPr>
                  <p:nvPr/>
                </p:nvSpPr>
                <p:spPr bwMode="auto">
                  <a:xfrm>
                    <a:off x="13109575" y="9218613"/>
                    <a:ext cx="85725" cy="152400"/>
                  </a:xfrm>
                  <a:custGeom>
                    <a:avLst/>
                    <a:gdLst>
                      <a:gd name="T0" fmla="*/ 54 w 54"/>
                      <a:gd name="T1" fmla="*/ 55 h 96"/>
                      <a:gd name="T2" fmla="*/ 14 w 54"/>
                      <a:gd name="T3" fmla="*/ 0 h 96"/>
                      <a:gd name="T4" fmla="*/ 0 w 54"/>
                      <a:gd name="T5" fmla="*/ 14 h 96"/>
                      <a:gd name="T6" fmla="*/ 27 w 54"/>
                      <a:gd name="T7" fmla="*/ 96 h 96"/>
                      <a:gd name="T8" fmla="*/ 54 w 54"/>
                      <a:gd name="T9" fmla="*/ 55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96">
                        <a:moveTo>
                          <a:pt x="54" y="55"/>
                        </a:moveTo>
                        <a:lnTo>
                          <a:pt x="14" y="0"/>
                        </a:lnTo>
                        <a:lnTo>
                          <a:pt x="0" y="14"/>
                        </a:lnTo>
                        <a:lnTo>
                          <a:pt x="27" y="96"/>
                        </a:lnTo>
                        <a:lnTo>
                          <a:pt x="54" y="55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330"/>
                  <p:cNvSpPr>
                    <a:spLocks/>
                  </p:cNvSpPr>
                  <p:nvPr/>
                </p:nvSpPr>
                <p:spPr bwMode="auto">
                  <a:xfrm>
                    <a:off x="13152438" y="9305925"/>
                    <a:ext cx="85725" cy="239713"/>
                  </a:xfrm>
                  <a:custGeom>
                    <a:avLst/>
                    <a:gdLst>
                      <a:gd name="T0" fmla="*/ 27 w 54"/>
                      <a:gd name="T1" fmla="*/ 0 h 151"/>
                      <a:gd name="T2" fmla="*/ 54 w 54"/>
                      <a:gd name="T3" fmla="*/ 28 h 151"/>
                      <a:gd name="T4" fmla="*/ 41 w 54"/>
                      <a:gd name="T5" fmla="*/ 41 h 151"/>
                      <a:gd name="T6" fmla="*/ 54 w 54"/>
                      <a:gd name="T7" fmla="*/ 96 h 151"/>
                      <a:gd name="T8" fmla="*/ 27 w 54"/>
                      <a:gd name="T9" fmla="*/ 151 h 151"/>
                      <a:gd name="T10" fmla="*/ 14 w 54"/>
                      <a:gd name="T11" fmla="*/ 96 h 151"/>
                      <a:gd name="T12" fmla="*/ 14 w 54"/>
                      <a:gd name="T13" fmla="*/ 55 h 151"/>
                      <a:gd name="T14" fmla="*/ 0 w 54"/>
                      <a:gd name="T15" fmla="*/ 28 h 151"/>
                      <a:gd name="T16" fmla="*/ 27 w 54"/>
                      <a:gd name="T17" fmla="*/ 0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4" h="151">
                        <a:moveTo>
                          <a:pt x="27" y="0"/>
                        </a:moveTo>
                        <a:lnTo>
                          <a:pt x="54" y="28"/>
                        </a:lnTo>
                        <a:lnTo>
                          <a:pt x="41" y="41"/>
                        </a:lnTo>
                        <a:lnTo>
                          <a:pt x="54" y="96"/>
                        </a:lnTo>
                        <a:lnTo>
                          <a:pt x="27" y="151"/>
                        </a:lnTo>
                        <a:lnTo>
                          <a:pt x="14" y="96"/>
                        </a:lnTo>
                        <a:lnTo>
                          <a:pt x="14" y="55"/>
                        </a:lnTo>
                        <a:lnTo>
                          <a:pt x="0" y="2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F799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331"/>
                  <p:cNvSpPr>
                    <a:spLocks/>
                  </p:cNvSpPr>
                  <p:nvPr/>
                </p:nvSpPr>
                <p:spPr bwMode="auto">
                  <a:xfrm>
                    <a:off x="13195300" y="9196388"/>
                    <a:ext cx="128587" cy="349250"/>
                  </a:xfrm>
                  <a:custGeom>
                    <a:avLst/>
                    <a:gdLst>
                      <a:gd name="T0" fmla="*/ 4 w 6"/>
                      <a:gd name="T1" fmla="*/ 0 h 16"/>
                      <a:gd name="T2" fmla="*/ 0 w 6"/>
                      <a:gd name="T3" fmla="*/ 16 h 16"/>
                      <a:gd name="T4" fmla="*/ 6 w 6"/>
                      <a:gd name="T5" fmla="*/ 6 h 16"/>
                      <a:gd name="T6" fmla="*/ 3 w 6"/>
                      <a:gd name="T7" fmla="*/ 5 h 16"/>
                      <a:gd name="T8" fmla="*/ 6 w 6"/>
                      <a:gd name="T9" fmla="*/ 3 h 16"/>
                      <a:gd name="T10" fmla="*/ 4 w 6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6">
                        <a:moveTo>
                          <a:pt x="4" y="0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6" y="7"/>
                          <a:pt x="6" y="6"/>
                        </a:cubicBezTo>
                        <a:cubicBezTo>
                          <a:pt x="5" y="5"/>
                          <a:pt x="3" y="5"/>
                          <a:pt x="3" y="5"/>
                        </a:cubicBezTo>
                        <a:cubicBezTo>
                          <a:pt x="3" y="5"/>
                          <a:pt x="6" y="4"/>
                          <a:pt x="6" y="3"/>
                        </a:cubicBezTo>
                        <a:cubicBezTo>
                          <a:pt x="6" y="2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A3A2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332"/>
                  <p:cNvSpPr>
                    <a:spLocks/>
                  </p:cNvSpPr>
                  <p:nvPr/>
                </p:nvSpPr>
                <p:spPr bwMode="auto">
                  <a:xfrm>
                    <a:off x="13066713" y="9240838"/>
                    <a:ext cx="128587" cy="304800"/>
                  </a:xfrm>
                  <a:custGeom>
                    <a:avLst/>
                    <a:gdLst>
                      <a:gd name="T0" fmla="*/ 2 w 6"/>
                      <a:gd name="T1" fmla="*/ 0 h 14"/>
                      <a:gd name="T2" fmla="*/ 6 w 6"/>
                      <a:gd name="T3" fmla="*/ 14 h 14"/>
                      <a:gd name="T4" fmla="*/ 1 w 6"/>
                      <a:gd name="T5" fmla="*/ 8 h 14"/>
                      <a:gd name="T6" fmla="*/ 2 w 6"/>
                      <a:gd name="T7" fmla="*/ 5 h 14"/>
                      <a:gd name="T8" fmla="*/ 0 w 6"/>
                      <a:gd name="T9" fmla="*/ 5 h 14"/>
                      <a:gd name="T10" fmla="*/ 2 w 6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4">
                        <a:moveTo>
                          <a:pt x="2" y="0"/>
                        </a:move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6" y="14"/>
                          <a:pt x="1" y="8"/>
                          <a:pt x="1" y="8"/>
                        </a:cubicBezTo>
                        <a:cubicBezTo>
                          <a:pt x="0" y="7"/>
                          <a:pt x="2" y="5"/>
                          <a:pt x="2" y="5"/>
                        </a:cubicBezTo>
                        <a:cubicBezTo>
                          <a:pt x="2" y="5"/>
                          <a:pt x="1" y="5"/>
                          <a:pt x="0" y="5"/>
                        </a:cubicBezTo>
                        <a:cubicBezTo>
                          <a:pt x="0" y="4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BCBA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38"/>
                <p:cNvGrpSpPr>
                  <a:grpSpLocks noChangeAspect="1"/>
                </p:cNvGrpSpPr>
                <p:nvPr/>
              </p:nvGrpSpPr>
              <p:grpSpPr>
                <a:xfrm>
                  <a:off x="9843686" y="932505"/>
                  <a:ext cx="682469" cy="936000"/>
                  <a:chOff x="8636162" y="4378831"/>
                  <a:chExt cx="1066684" cy="1462947"/>
                </a:xfrm>
              </p:grpSpPr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8636162" y="4378831"/>
                    <a:ext cx="607930" cy="1462947"/>
                    <a:chOff x="8636162" y="4365780"/>
                    <a:chExt cx="607930" cy="1462947"/>
                  </a:xfrm>
                  <a:effectLst>
                    <a:outerShdw blurRad="76200" dir="13500000" sy="23000" kx="1200000" algn="br" rotWithShape="0">
                      <a:prstClr val="black">
                        <a:alpha val="20000"/>
                      </a:prstClr>
                    </a:outerShdw>
                  </a:effectLst>
                </p:grpSpPr>
                <p:sp>
                  <p:nvSpPr>
                    <p:cNvPr id="106" name="Freeform 429"/>
                    <p:cNvSpPr>
                      <a:spLocks/>
                    </p:cNvSpPr>
                    <p:nvPr/>
                  </p:nvSpPr>
                  <p:spPr bwMode="auto">
                    <a:xfrm>
                      <a:off x="9148986" y="4967181"/>
                      <a:ext cx="95106" cy="51282"/>
                    </a:xfrm>
                    <a:custGeom>
                      <a:avLst/>
                      <a:gdLst>
                        <a:gd name="T0" fmla="*/ 0 w 102"/>
                        <a:gd name="T1" fmla="*/ 8 h 55"/>
                        <a:gd name="T2" fmla="*/ 30 w 102"/>
                        <a:gd name="T3" fmla="*/ 11 h 55"/>
                        <a:gd name="T4" fmla="*/ 55 w 102"/>
                        <a:gd name="T5" fmla="*/ 0 h 55"/>
                        <a:gd name="T6" fmla="*/ 69 w 102"/>
                        <a:gd name="T7" fmla="*/ 16 h 55"/>
                        <a:gd name="T8" fmla="*/ 102 w 102"/>
                        <a:gd name="T9" fmla="*/ 27 h 55"/>
                        <a:gd name="T10" fmla="*/ 91 w 102"/>
                        <a:gd name="T11" fmla="*/ 41 h 55"/>
                        <a:gd name="T12" fmla="*/ 41 w 102"/>
                        <a:gd name="T13" fmla="*/ 55 h 55"/>
                        <a:gd name="T14" fmla="*/ 0 w 102"/>
                        <a:gd name="T15" fmla="*/ 38 h 55"/>
                        <a:gd name="T16" fmla="*/ 0 w 102"/>
                        <a:gd name="T17" fmla="*/ 8 h 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02" h="55">
                          <a:moveTo>
                            <a:pt x="0" y="8"/>
                          </a:moveTo>
                          <a:lnTo>
                            <a:pt x="30" y="11"/>
                          </a:lnTo>
                          <a:lnTo>
                            <a:pt x="55" y="0"/>
                          </a:lnTo>
                          <a:lnTo>
                            <a:pt x="69" y="16"/>
                          </a:lnTo>
                          <a:lnTo>
                            <a:pt x="102" y="27"/>
                          </a:lnTo>
                          <a:lnTo>
                            <a:pt x="91" y="41"/>
                          </a:lnTo>
                          <a:lnTo>
                            <a:pt x="41" y="55"/>
                          </a:lnTo>
                          <a:lnTo>
                            <a:pt x="0" y="38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D6B2B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 432"/>
                    <p:cNvSpPr>
                      <a:spLocks/>
                    </p:cNvSpPr>
                    <p:nvPr/>
                  </p:nvSpPr>
                  <p:spPr bwMode="auto">
                    <a:xfrm>
                      <a:off x="8752713" y="4578368"/>
                      <a:ext cx="121213" cy="148252"/>
                    </a:xfrm>
                    <a:custGeom>
                      <a:avLst/>
                      <a:gdLst>
                        <a:gd name="T0" fmla="*/ 42 w 47"/>
                        <a:gd name="T1" fmla="*/ 0 h 58"/>
                        <a:gd name="T2" fmla="*/ 43 w 47"/>
                        <a:gd name="T3" fmla="*/ 51 h 58"/>
                        <a:gd name="T4" fmla="*/ 35 w 47"/>
                        <a:gd name="T5" fmla="*/ 53 h 58"/>
                        <a:gd name="T6" fmla="*/ 5 w 47"/>
                        <a:gd name="T7" fmla="*/ 36 h 58"/>
                        <a:gd name="T8" fmla="*/ 12 w 47"/>
                        <a:gd name="T9" fmla="*/ 4 h 58"/>
                        <a:gd name="T10" fmla="*/ 42 w 47"/>
                        <a:gd name="T11" fmla="*/ 0 h 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7" h="58">
                          <a:moveTo>
                            <a:pt x="42" y="0"/>
                          </a:moveTo>
                          <a:cubicBezTo>
                            <a:pt x="42" y="0"/>
                            <a:pt x="37" y="44"/>
                            <a:pt x="43" y="51"/>
                          </a:cubicBezTo>
                          <a:cubicBezTo>
                            <a:pt x="47" y="56"/>
                            <a:pt x="38" y="52"/>
                            <a:pt x="35" y="53"/>
                          </a:cubicBezTo>
                          <a:cubicBezTo>
                            <a:pt x="18" y="58"/>
                            <a:pt x="0" y="45"/>
                            <a:pt x="5" y="36"/>
                          </a:cubicBezTo>
                          <a:cubicBezTo>
                            <a:pt x="12" y="26"/>
                            <a:pt x="12" y="4"/>
                            <a:pt x="12" y="4"/>
                          </a:cubicBezTo>
                          <a:lnTo>
                            <a:pt x="42" y="0"/>
                          </a:lnTo>
                          <a:close/>
                        </a:path>
                      </a:pathLst>
                    </a:custGeom>
                    <a:solidFill>
                      <a:srgbClr val="E5C6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Freeform 433"/>
                    <p:cNvSpPr>
                      <a:spLocks/>
                    </p:cNvSpPr>
                    <p:nvPr/>
                  </p:nvSpPr>
                  <p:spPr bwMode="auto">
                    <a:xfrm>
                      <a:off x="8695836" y="4432912"/>
                      <a:ext cx="220048" cy="234967"/>
                    </a:xfrm>
                    <a:custGeom>
                      <a:avLst/>
                      <a:gdLst>
                        <a:gd name="T0" fmla="*/ 75 w 85"/>
                        <a:gd name="T1" fmla="*/ 11 h 92"/>
                        <a:gd name="T2" fmla="*/ 75 w 85"/>
                        <a:gd name="T3" fmla="*/ 28 h 92"/>
                        <a:gd name="T4" fmla="*/ 85 w 85"/>
                        <a:gd name="T5" fmla="*/ 50 h 92"/>
                        <a:gd name="T6" fmla="*/ 75 w 85"/>
                        <a:gd name="T7" fmla="*/ 74 h 92"/>
                        <a:gd name="T8" fmla="*/ 20 w 85"/>
                        <a:gd name="T9" fmla="*/ 56 h 92"/>
                        <a:gd name="T10" fmla="*/ 75 w 85"/>
                        <a:gd name="T11" fmla="*/ 11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85" h="92">
                          <a:moveTo>
                            <a:pt x="75" y="11"/>
                          </a:moveTo>
                          <a:cubicBezTo>
                            <a:pt x="75" y="11"/>
                            <a:pt x="76" y="14"/>
                            <a:pt x="75" y="28"/>
                          </a:cubicBezTo>
                          <a:cubicBezTo>
                            <a:pt x="73" y="43"/>
                            <a:pt x="84" y="45"/>
                            <a:pt x="85" y="50"/>
                          </a:cubicBezTo>
                          <a:cubicBezTo>
                            <a:pt x="85" y="55"/>
                            <a:pt x="72" y="48"/>
                            <a:pt x="75" y="74"/>
                          </a:cubicBezTo>
                          <a:cubicBezTo>
                            <a:pt x="75" y="78"/>
                            <a:pt x="39" y="92"/>
                            <a:pt x="20" y="56"/>
                          </a:cubicBezTo>
                          <a:cubicBezTo>
                            <a:pt x="0" y="21"/>
                            <a:pt x="75" y="0"/>
                            <a:pt x="75" y="11"/>
                          </a:cubicBezTo>
                          <a:close/>
                        </a:path>
                      </a:pathLst>
                    </a:custGeom>
                    <a:solidFill>
                      <a:srgbClr val="F4D3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Freeform 434"/>
                    <p:cNvSpPr>
                      <a:spLocks/>
                    </p:cNvSpPr>
                    <p:nvPr/>
                  </p:nvSpPr>
                  <p:spPr bwMode="auto">
                    <a:xfrm>
                      <a:off x="8669729" y="4365780"/>
                      <a:ext cx="248953" cy="235899"/>
                    </a:xfrm>
                    <a:custGeom>
                      <a:avLst/>
                      <a:gdLst>
                        <a:gd name="T0" fmla="*/ 25 w 96"/>
                        <a:gd name="T1" fmla="*/ 47 h 92"/>
                        <a:gd name="T2" fmla="*/ 37 w 96"/>
                        <a:gd name="T3" fmla="*/ 92 h 92"/>
                        <a:gd name="T4" fmla="*/ 36 w 96"/>
                        <a:gd name="T5" fmla="*/ 72 h 92"/>
                        <a:gd name="T6" fmla="*/ 51 w 96"/>
                        <a:gd name="T7" fmla="*/ 83 h 92"/>
                        <a:gd name="T8" fmla="*/ 84 w 96"/>
                        <a:gd name="T9" fmla="*/ 47 h 92"/>
                        <a:gd name="T10" fmla="*/ 88 w 96"/>
                        <a:gd name="T11" fmla="*/ 28 h 92"/>
                        <a:gd name="T12" fmla="*/ 25 w 96"/>
                        <a:gd name="T13" fmla="*/ 47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96" h="92">
                          <a:moveTo>
                            <a:pt x="25" y="47"/>
                          </a:moveTo>
                          <a:cubicBezTo>
                            <a:pt x="25" y="47"/>
                            <a:pt x="5" y="76"/>
                            <a:pt x="37" y="92"/>
                          </a:cubicBezTo>
                          <a:cubicBezTo>
                            <a:pt x="37" y="92"/>
                            <a:pt x="33" y="72"/>
                            <a:pt x="36" y="72"/>
                          </a:cubicBezTo>
                          <a:cubicBezTo>
                            <a:pt x="40" y="71"/>
                            <a:pt x="51" y="83"/>
                            <a:pt x="51" y="83"/>
                          </a:cubicBezTo>
                          <a:cubicBezTo>
                            <a:pt x="46" y="60"/>
                            <a:pt x="84" y="47"/>
                            <a:pt x="84" y="47"/>
                          </a:cubicBezTo>
                          <a:cubicBezTo>
                            <a:pt x="96" y="41"/>
                            <a:pt x="88" y="28"/>
                            <a:pt x="88" y="28"/>
                          </a:cubicBezTo>
                          <a:cubicBezTo>
                            <a:pt x="74" y="0"/>
                            <a:pt x="0" y="30"/>
                            <a:pt x="25" y="47"/>
                          </a:cubicBezTo>
                          <a:close/>
                        </a:path>
                      </a:pathLst>
                    </a:custGeom>
                    <a:solidFill>
                      <a:srgbClr val="6B616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 435"/>
                    <p:cNvSpPr>
                      <a:spLocks/>
                    </p:cNvSpPr>
                    <p:nvPr/>
                  </p:nvSpPr>
                  <p:spPr bwMode="auto">
                    <a:xfrm>
                      <a:off x="8762969" y="4637110"/>
                      <a:ext cx="103498" cy="64336"/>
                    </a:xfrm>
                    <a:custGeom>
                      <a:avLst/>
                      <a:gdLst>
                        <a:gd name="T0" fmla="*/ 0 w 111"/>
                        <a:gd name="T1" fmla="*/ 19 h 69"/>
                        <a:gd name="T2" fmla="*/ 6 w 111"/>
                        <a:gd name="T3" fmla="*/ 0 h 69"/>
                        <a:gd name="T4" fmla="*/ 111 w 111"/>
                        <a:gd name="T5" fmla="*/ 38 h 69"/>
                        <a:gd name="T6" fmla="*/ 111 w 111"/>
                        <a:gd name="T7" fmla="*/ 69 h 69"/>
                        <a:gd name="T8" fmla="*/ 0 w 111"/>
                        <a:gd name="T9" fmla="*/ 19 h 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1" h="69">
                          <a:moveTo>
                            <a:pt x="0" y="19"/>
                          </a:moveTo>
                          <a:lnTo>
                            <a:pt x="6" y="0"/>
                          </a:lnTo>
                          <a:lnTo>
                            <a:pt x="111" y="38"/>
                          </a:lnTo>
                          <a:lnTo>
                            <a:pt x="111" y="69"/>
                          </a:lnTo>
                          <a:lnTo>
                            <a:pt x="0" y="19"/>
                          </a:lnTo>
                          <a:close/>
                        </a:path>
                      </a:pathLst>
                    </a:custGeom>
                    <a:solidFill>
                      <a:srgbClr val="E4E5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 436"/>
                    <p:cNvSpPr>
                      <a:spLocks/>
                    </p:cNvSpPr>
                    <p:nvPr/>
                  </p:nvSpPr>
                  <p:spPr bwMode="auto">
                    <a:xfrm>
                      <a:off x="8716349" y="5652502"/>
                      <a:ext cx="217251" cy="123078"/>
                    </a:xfrm>
                    <a:custGeom>
                      <a:avLst/>
                      <a:gdLst>
                        <a:gd name="T0" fmla="*/ 15 w 84"/>
                        <a:gd name="T1" fmla="*/ 48 h 48"/>
                        <a:gd name="T2" fmla="*/ 74 w 84"/>
                        <a:gd name="T3" fmla="*/ 16 h 48"/>
                        <a:gd name="T4" fmla="*/ 59 w 84"/>
                        <a:gd name="T5" fmla="*/ 6 h 48"/>
                        <a:gd name="T6" fmla="*/ 0 w 84"/>
                        <a:gd name="T7" fmla="*/ 37 h 48"/>
                        <a:gd name="T8" fmla="*/ 15 w 84"/>
                        <a:gd name="T9" fmla="*/ 48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4" h="48">
                          <a:moveTo>
                            <a:pt x="15" y="48"/>
                          </a:moveTo>
                          <a:cubicBezTo>
                            <a:pt x="15" y="48"/>
                            <a:pt x="68" y="19"/>
                            <a:pt x="74" y="16"/>
                          </a:cubicBezTo>
                          <a:cubicBezTo>
                            <a:pt x="84" y="11"/>
                            <a:pt x="71" y="0"/>
                            <a:pt x="59" y="6"/>
                          </a:cubicBezTo>
                          <a:cubicBezTo>
                            <a:pt x="0" y="37"/>
                            <a:pt x="0" y="37"/>
                            <a:pt x="0" y="37"/>
                          </a:cubicBezTo>
                          <a:lnTo>
                            <a:pt x="15" y="48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 437"/>
                    <p:cNvSpPr>
                      <a:spLocks/>
                    </p:cNvSpPr>
                    <p:nvPr/>
                  </p:nvSpPr>
                  <p:spPr bwMode="auto">
                    <a:xfrm>
                      <a:off x="8716349" y="5092125"/>
                      <a:ext cx="39161" cy="683454"/>
                    </a:xfrm>
                    <a:custGeom>
                      <a:avLst/>
                      <a:gdLst>
                        <a:gd name="T0" fmla="*/ 42 w 42"/>
                        <a:gd name="T1" fmla="*/ 733 h 733"/>
                        <a:gd name="T2" fmla="*/ 0 w 42"/>
                        <a:gd name="T3" fmla="*/ 703 h 733"/>
                        <a:gd name="T4" fmla="*/ 0 w 42"/>
                        <a:gd name="T5" fmla="*/ 0 h 733"/>
                        <a:gd name="T6" fmla="*/ 42 w 42"/>
                        <a:gd name="T7" fmla="*/ 17 h 733"/>
                        <a:gd name="T8" fmla="*/ 42 w 42"/>
                        <a:gd name="T9" fmla="*/ 733 h 7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2" h="733">
                          <a:moveTo>
                            <a:pt x="42" y="733"/>
                          </a:moveTo>
                          <a:lnTo>
                            <a:pt x="0" y="703"/>
                          </a:lnTo>
                          <a:lnTo>
                            <a:pt x="0" y="0"/>
                          </a:lnTo>
                          <a:lnTo>
                            <a:pt x="42" y="17"/>
                          </a:lnTo>
                          <a:lnTo>
                            <a:pt x="42" y="733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 438"/>
                    <p:cNvSpPr>
                      <a:spLocks/>
                    </p:cNvSpPr>
                    <p:nvPr/>
                  </p:nvSpPr>
                  <p:spPr bwMode="auto">
                    <a:xfrm>
                      <a:off x="8755510" y="5121030"/>
                      <a:ext cx="54080" cy="654550"/>
                    </a:xfrm>
                    <a:custGeom>
                      <a:avLst/>
                      <a:gdLst>
                        <a:gd name="T0" fmla="*/ 58 w 58"/>
                        <a:gd name="T1" fmla="*/ 27 h 702"/>
                        <a:gd name="T2" fmla="*/ 0 w 58"/>
                        <a:gd name="T3" fmla="*/ 0 h 702"/>
                        <a:gd name="T4" fmla="*/ 0 w 58"/>
                        <a:gd name="T5" fmla="*/ 702 h 702"/>
                        <a:gd name="T6" fmla="*/ 58 w 58"/>
                        <a:gd name="T7" fmla="*/ 669 h 702"/>
                        <a:gd name="T8" fmla="*/ 58 w 58"/>
                        <a:gd name="T9" fmla="*/ 27 h 7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702">
                          <a:moveTo>
                            <a:pt x="58" y="27"/>
                          </a:moveTo>
                          <a:lnTo>
                            <a:pt x="0" y="0"/>
                          </a:lnTo>
                          <a:lnTo>
                            <a:pt x="0" y="702"/>
                          </a:lnTo>
                          <a:lnTo>
                            <a:pt x="58" y="669"/>
                          </a:lnTo>
                          <a:lnTo>
                            <a:pt x="58" y="27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 439"/>
                    <p:cNvSpPr>
                      <a:spLocks/>
                    </p:cNvSpPr>
                    <p:nvPr/>
                  </p:nvSpPr>
                  <p:spPr bwMode="auto">
                    <a:xfrm>
                      <a:off x="8822643" y="5706581"/>
                      <a:ext cx="220048" cy="122145"/>
                    </a:xfrm>
                    <a:custGeom>
                      <a:avLst/>
                      <a:gdLst>
                        <a:gd name="T0" fmla="*/ 16 w 85"/>
                        <a:gd name="T1" fmla="*/ 48 h 48"/>
                        <a:gd name="T2" fmla="*/ 75 w 85"/>
                        <a:gd name="T3" fmla="*/ 17 h 48"/>
                        <a:gd name="T4" fmla="*/ 59 w 85"/>
                        <a:gd name="T5" fmla="*/ 6 h 48"/>
                        <a:gd name="T6" fmla="*/ 0 w 85"/>
                        <a:gd name="T7" fmla="*/ 38 h 48"/>
                        <a:gd name="T8" fmla="*/ 16 w 85"/>
                        <a:gd name="T9" fmla="*/ 48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" h="48">
                          <a:moveTo>
                            <a:pt x="16" y="48"/>
                          </a:moveTo>
                          <a:cubicBezTo>
                            <a:pt x="16" y="48"/>
                            <a:pt x="69" y="20"/>
                            <a:pt x="75" y="17"/>
                          </a:cubicBezTo>
                          <a:cubicBezTo>
                            <a:pt x="85" y="12"/>
                            <a:pt x="72" y="0"/>
                            <a:pt x="59" y="6"/>
                          </a:cubicBezTo>
                          <a:cubicBezTo>
                            <a:pt x="0" y="38"/>
                            <a:pt x="0" y="38"/>
                            <a:pt x="0" y="38"/>
                          </a:cubicBezTo>
                          <a:lnTo>
                            <a:pt x="16" y="48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 440"/>
                    <p:cNvSpPr>
                      <a:spLocks/>
                    </p:cNvSpPr>
                    <p:nvPr/>
                  </p:nvSpPr>
                  <p:spPr bwMode="auto">
                    <a:xfrm>
                      <a:off x="8822643" y="5153664"/>
                      <a:ext cx="41026" cy="675063"/>
                    </a:xfrm>
                    <a:custGeom>
                      <a:avLst/>
                      <a:gdLst>
                        <a:gd name="T0" fmla="*/ 44 w 44"/>
                        <a:gd name="T1" fmla="*/ 724 h 724"/>
                        <a:gd name="T2" fmla="*/ 0 w 44"/>
                        <a:gd name="T3" fmla="*/ 697 h 724"/>
                        <a:gd name="T4" fmla="*/ 0 w 44"/>
                        <a:gd name="T5" fmla="*/ 0 h 724"/>
                        <a:gd name="T6" fmla="*/ 44 w 44"/>
                        <a:gd name="T7" fmla="*/ 19 h 724"/>
                        <a:gd name="T8" fmla="*/ 44 w 44"/>
                        <a:gd name="T9" fmla="*/ 724 h 7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4" h="724">
                          <a:moveTo>
                            <a:pt x="44" y="724"/>
                          </a:moveTo>
                          <a:lnTo>
                            <a:pt x="0" y="697"/>
                          </a:lnTo>
                          <a:lnTo>
                            <a:pt x="0" y="0"/>
                          </a:lnTo>
                          <a:lnTo>
                            <a:pt x="44" y="19"/>
                          </a:lnTo>
                          <a:lnTo>
                            <a:pt x="44" y="724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 441"/>
                    <p:cNvSpPr>
                      <a:spLocks/>
                    </p:cNvSpPr>
                    <p:nvPr/>
                  </p:nvSpPr>
                  <p:spPr bwMode="auto">
                    <a:xfrm>
                      <a:off x="8863669" y="5171380"/>
                      <a:ext cx="55012" cy="657347"/>
                    </a:xfrm>
                    <a:custGeom>
                      <a:avLst/>
                      <a:gdLst>
                        <a:gd name="T0" fmla="*/ 59 w 59"/>
                        <a:gd name="T1" fmla="*/ 28 h 705"/>
                        <a:gd name="T2" fmla="*/ 0 w 59"/>
                        <a:gd name="T3" fmla="*/ 0 h 705"/>
                        <a:gd name="T4" fmla="*/ 0 w 59"/>
                        <a:gd name="T5" fmla="*/ 705 h 705"/>
                        <a:gd name="T6" fmla="*/ 59 w 59"/>
                        <a:gd name="T7" fmla="*/ 675 h 705"/>
                        <a:gd name="T8" fmla="*/ 59 w 59"/>
                        <a:gd name="T9" fmla="*/ 28 h 7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705">
                          <a:moveTo>
                            <a:pt x="59" y="28"/>
                          </a:moveTo>
                          <a:lnTo>
                            <a:pt x="0" y="0"/>
                          </a:lnTo>
                          <a:lnTo>
                            <a:pt x="0" y="705"/>
                          </a:lnTo>
                          <a:lnTo>
                            <a:pt x="59" y="675"/>
                          </a:lnTo>
                          <a:lnTo>
                            <a:pt x="59" y="28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 442"/>
                    <p:cNvSpPr>
                      <a:spLocks/>
                    </p:cNvSpPr>
                    <p:nvPr/>
                  </p:nvSpPr>
                  <p:spPr bwMode="auto">
                    <a:xfrm>
                      <a:off x="8636162" y="4644569"/>
                      <a:ext cx="510027" cy="565971"/>
                    </a:xfrm>
                    <a:custGeom>
                      <a:avLst/>
                      <a:gdLst>
                        <a:gd name="T0" fmla="*/ 1 w 197"/>
                        <a:gd name="T1" fmla="*/ 67 h 221"/>
                        <a:gd name="T2" fmla="*/ 35 w 197"/>
                        <a:gd name="T3" fmla="*/ 3 h 221"/>
                        <a:gd name="T4" fmla="*/ 99 w 197"/>
                        <a:gd name="T5" fmla="*/ 25 h 221"/>
                        <a:gd name="T6" fmla="*/ 143 w 197"/>
                        <a:gd name="T7" fmla="*/ 116 h 221"/>
                        <a:gd name="T8" fmla="*/ 197 w 197"/>
                        <a:gd name="T9" fmla="*/ 128 h 221"/>
                        <a:gd name="T10" fmla="*/ 194 w 197"/>
                        <a:gd name="T11" fmla="*/ 144 h 221"/>
                        <a:gd name="T12" fmla="*/ 133 w 197"/>
                        <a:gd name="T13" fmla="*/ 143 h 221"/>
                        <a:gd name="T14" fmla="*/ 102 w 197"/>
                        <a:gd name="T15" fmla="*/ 104 h 221"/>
                        <a:gd name="T16" fmla="*/ 116 w 197"/>
                        <a:gd name="T17" fmla="*/ 213 h 221"/>
                        <a:gd name="T18" fmla="*/ 104 w 197"/>
                        <a:gd name="T19" fmla="*/ 221 h 221"/>
                        <a:gd name="T20" fmla="*/ 24 w 197"/>
                        <a:gd name="T21" fmla="*/ 181 h 221"/>
                        <a:gd name="T22" fmla="*/ 23 w 197"/>
                        <a:gd name="T23" fmla="*/ 102 h 221"/>
                        <a:gd name="T24" fmla="*/ 1 w 197"/>
                        <a:gd name="T25" fmla="*/ 67 h 2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97" h="221">
                          <a:moveTo>
                            <a:pt x="1" y="67"/>
                          </a:moveTo>
                          <a:cubicBezTo>
                            <a:pt x="0" y="58"/>
                            <a:pt x="25" y="4"/>
                            <a:pt x="35" y="3"/>
                          </a:cubicBezTo>
                          <a:cubicBezTo>
                            <a:pt x="50" y="0"/>
                            <a:pt x="88" y="18"/>
                            <a:pt x="99" y="25"/>
                          </a:cubicBezTo>
                          <a:cubicBezTo>
                            <a:pt x="117" y="37"/>
                            <a:pt x="136" y="113"/>
                            <a:pt x="143" y="116"/>
                          </a:cubicBezTo>
                          <a:cubicBezTo>
                            <a:pt x="149" y="119"/>
                            <a:pt x="197" y="128"/>
                            <a:pt x="197" y="128"/>
                          </a:cubicBezTo>
                          <a:cubicBezTo>
                            <a:pt x="194" y="144"/>
                            <a:pt x="194" y="144"/>
                            <a:pt x="194" y="144"/>
                          </a:cubicBezTo>
                          <a:cubicBezTo>
                            <a:pt x="194" y="144"/>
                            <a:pt x="139" y="145"/>
                            <a:pt x="133" y="143"/>
                          </a:cubicBezTo>
                          <a:cubicBezTo>
                            <a:pt x="126" y="141"/>
                            <a:pt x="102" y="104"/>
                            <a:pt x="102" y="104"/>
                          </a:cubicBezTo>
                          <a:cubicBezTo>
                            <a:pt x="102" y="104"/>
                            <a:pt x="110" y="208"/>
                            <a:pt x="116" y="213"/>
                          </a:cubicBezTo>
                          <a:cubicBezTo>
                            <a:pt x="104" y="221"/>
                            <a:pt x="104" y="221"/>
                            <a:pt x="104" y="221"/>
                          </a:cubicBezTo>
                          <a:cubicBezTo>
                            <a:pt x="24" y="181"/>
                            <a:pt x="24" y="181"/>
                            <a:pt x="24" y="181"/>
                          </a:cubicBezTo>
                          <a:cubicBezTo>
                            <a:pt x="28" y="142"/>
                            <a:pt x="23" y="102"/>
                            <a:pt x="23" y="102"/>
                          </a:cubicBezTo>
                          <a:cubicBezTo>
                            <a:pt x="23" y="102"/>
                            <a:pt x="1" y="78"/>
                            <a:pt x="1" y="6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9135932" y="4383495"/>
                    <a:ext cx="566914" cy="1458283"/>
                    <a:chOff x="9135932" y="4383495"/>
                    <a:chExt cx="566914" cy="1458283"/>
                  </a:xfrm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p:grpSpPr>
                <p:sp>
                  <p:nvSpPr>
                    <p:cNvPr id="84" name="Freeform 430"/>
                    <p:cNvSpPr>
                      <a:spLocks/>
                    </p:cNvSpPr>
                    <p:nvPr/>
                  </p:nvSpPr>
                  <p:spPr bwMode="auto">
                    <a:xfrm>
                      <a:off x="9182553" y="4961587"/>
                      <a:ext cx="82985" cy="33567"/>
                    </a:xfrm>
                    <a:custGeom>
                      <a:avLst/>
                      <a:gdLst>
                        <a:gd name="T0" fmla="*/ 58 w 89"/>
                        <a:gd name="T1" fmla="*/ 11 h 36"/>
                        <a:gd name="T2" fmla="*/ 16 w 89"/>
                        <a:gd name="T3" fmla="*/ 0 h 36"/>
                        <a:gd name="T4" fmla="*/ 0 w 89"/>
                        <a:gd name="T5" fmla="*/ 28 h 36"/>
                        <a:gd name="T6" fmla="*/ 11 w 89"/>
                        <a:gd name="T7" fmla="*/ 33 h 36"/>
                        <a:gd name="T8" fmla="*/ 25 w 89"/>
                        <a:gd name="T9" fmla="*/ 22 h 36"/>
                        <a:gd name="T10" fmla="*/ 44 w 89"/>
                        <a:gd name="T11" fmla="*/ 36 h 36"/>
                        <a:gd name="T12" fmla="*/ 89 w 89"/>
                        <a:gd name="T13" fmla="*/ 33 h 36"/>
                        <a:gd name="T14" fmla="*/ 58 w 89"/>
                        <a:gd name="T15" fmla="*/ 11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89" h="36">
                          <a:moveTo>
                            <a:pt x="58" y="11"/>
                          </a:moveTo>
                          <a:lnTo>
                            <a:pt x="16" y="0"/>
                          </a:lnTo>
                          <a:lnTo>
                            <a:pt x="0" y="28"/>
                          </a:lnTo>
                          <a:lnTo>
                            <a:pt x="11" y="33"/>
                          </a:lnTo>
                          <a:lnTo>
                            <a:pt x="25" y="22"/>
                          </a:lnTo>
                          <a:lnTo>
                            <a:pt x="44" y="36"/>
                          </a:lnTo>
                          <a:lnTo>
                            <a:pt x="89" y="33"/>
                          </a:lnTo>
                          <a:lnTo>
                            <a:pt x="58" y="11"/>
                          </a:lnTo>
                          <a:close/>
                        </a:path>
                      </a:pathLst>
                    </a:custGeom>
                    <a:solidFill>
                      <a:srgbClr val="F7D2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5" name="Rectangle 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35932" y="4969979"/>
                      <a:ext cx="14919" cy="41026"/>
                    </a:xfrm>
                    <a:prstGeom prst="rect">
                      <a:avLst/>
                    </a:prstGeom>
                    <a:solidFill>
                      <a:srgbClr val="E3E4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6" name="Freeform 443"/>
                    <p:cNvSpPr>
                      <a:spLocks/>
                    </p:cNvSpPr>
                    <p:nvPr/>
                  </p:nvSpPr>
                  <p:spPr bwMode="auto">
                    <a:xfrm>
                      <a:off x="9427776" y="5734551"/>
                      <a:ext cx="189279" cy="107227"/>
                    </a:xfrm>
                    <a:custGeom>
                      <a:avLst/>
                      <a:gdLst>
                        <a:gd name="T0" fmla="*/ 73 w 73"/>
                        <a:gd name="T1" fmla="*/ 4 h 42"/>
                        <a:gd name="T2" fmla="*/ 53 w 73"/>
                        <a:gd name="T3" fmla="*/ 18 h 42"/>
                        <a:gd name="T4" fmla="*/ 26 w 73"/>
                        <a:gd name="T5" fmla="*/ 37 h 42"/>
                        <a:gd name="T6" fmla="*/ 11 w 73"/>
                        <a:gd name="T7" fmla="*/ 26 h 42"/>
                        <a:gd name="T8" fmla="*/ 37 w 73"/>
                        <a:gd name="T9" fmla="*/ 9 h 42"/>
                        <a:gd name="T10" fmla="*/ 55 w 73"/>
                        <a:gd name="T11" fmla="*/ 0 h 42"/>
                        <a:gd name="T12" fmla="*/ 73 w 73"/>
                        <a:gd name="T13" fmla="*/ 4 h 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3" h="42">
                          <a:moveTo>
                            <a:pt x="73" y="4"/>
                          </a:moveTo>
                          <a:cubicBezTo>
                            <a:pt x="53" y="18"/>
                            <a:pt x="53" y="18"/>
                            <a:pt x="53" y="18"/>
                          </a:cubicBezTo>
                          <a:cubicBezTo>
                            <a:pt x="53" y="18"/>
                            <a:pt x="31" y="33"/>
                            <a:pt x="26" y="37"/>
                          </a:cubicBezTo>
                          <a:cubicBezTo>
                            <a:pt x="18" y="42"/>
                            <a:pt x="0" y="32"/>
                            <a:pt x="11" y="26"/>
                          </a:cubicBezTo>
                          <a:cubicBezTo>
                            <a:pt x="18" y="22"/>
                            <a:pt x="37" y="9"/>
                            <a:pt x="37" y="9"/>
                          </a:cubicBezTo>
                          <a:cubicBezTo>
                            <a:pt x="55" y="0"/>
                            <a:pt x="55" y="0"/>
                            <a:pt x="55" y="0"/>
                          </a:cubicBezTo>
                          <a:lnTo>
                            <a:pt x="73" y="4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7" name="Freeform 444"/>
                    <p:cNvSpPr>
                      <a:spLocks/>
                    </p:cNvSpPr>
                    <p:nvPr/>
                  </p:nvSpPr>
                  <p:spPr bwMode="auto">
                    <a:xfrm>
                      <a:off x="9311225" y="5675810"/>
                      <a:ext cx="189279" cy="107227"/>
                    </a:xfrm>
                    <a:custGeom>
                      <a:avLst/>
                      <a:gdLst>
                        <a:gd name="T0" fmla="*/ 73 w 73"/>
                        <a:gd name="T1" fmla="*/ 4 h 42"/>
                        <a:gd name="T2" fmla="*/ 53 w 73"/>
                        <a:gd name="T3" fmla="*/ 18 h 42"/>
                        <a:gd name="T4" fmla="*/ 26 w 73"/>
                        <a:gd name="T5" fmla="*/ 37 h 42"/>
                        <a:gd name="T6" fmla="*/ 11 w 73"/>
                        <a:gd name="T7" fmla="*/ 26 h 42"/>
                        <a:gd name="T8" fmla="*/ 37 w 73"/>
                        <a:gd name="T9" fmla="*/ 9 h 42"/>
                        <a:gd name="T10" fmla="*/ 55 w 73"/>
                        <a:gd name="T11" fmla="*/ 0 h 42"/>
                        <a:gd name="T12" fmla="*/ 73 w 73"/>
                        <a:gd name="T13" fmla="*/ 4 h 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3" h="42">
                          <a:moveTo>
                            <a:pt x="73" y="4"/>
                          </a:moveTo>
                          <a:cubicBezTo>
                            <a:pt x="53" y="18"/>
                            <a:pt x="53" y="18"/>
                            <a:pt x="53" y="18"/>
                          </a:cubicBezTo>
                          <a:cubicBezTo>
                            <a:pt x="53" y="18"/>
                            <a:pt x="31" y="33"/>
                            <a:pt x="26" y="37"/>
                          </a:cubicBezTo>
                          <a:cubicBezTo>
                            <a:pt x="18" y="42"/>
                            <a:pt x="0" y="32"/>
                            <a:pt x="11" y="26"/>
                          </a:cubicBezTo>
                          <a:cubicBezTo>
                            <a:pt x="18" y="22"/>
                            <a:pt x="37" y="9"/>
                            <a:pt x="37" y="9"/>
                          </a:cubicBezTo>
                          <a:cubicBezTo>
                            <a:pt x="55" y="0"/>
                            <a:pt x="55" y="0"/>
                            <a:pt x="55" y="0"/>
                          </a:cubicBezTo>
                          <a:lnTo>
                            <a:pt x="73" y="4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" name="Freeform 445"/>
                    <p:cNvSpPr>
                      <a:spLocks/>
                    </p:cNvSpPr>
                    <p:nvPr/>
                  </p:nvSpPr>
                  <p:spPr bwMode="auto">
                    <a:xfrm>
                      <a:off x="9449221" y="5056691"/>
                      <a:ext cx="51283" cy="662009"/>
                    </a:xfrm>
                    <a:custGeom>
                      <a:avLst/>
                      <a:gdLst>
                        <a:gd name="T0" fmla="*/ 0 w 55"/>
                        <a:gd name="T1" fmla="*/ 710 h 710"/>
                        <a:gd name="T2" fmla="*/ 55 w 55"/>
                        <a:gd name="T3" fmla="*/ 672 h 710"/>
                        <a:gd name="T4" fmla="*/ 55 w 55"/>
                        <a:gd name="T5" fmla="*/ 14 h 710"/>
                        <a:gd name="T6" fmla="*/ 0 w 55"/>
                        <a:gd name="T7" fmla="*/ 0 h 710"/>
                        <a:gd name="T8" fmla="*/ 0 w 55"/>
                        <a:gd name="T9" fmla="*/ 710 h 7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5" h="710">
                          <a:moveTo>
                            <a:pt x="0" y="710"/>
                          </a:moveTo>
                          <a:lnTo>
                            <a:pt x="55" y="672"/>
                          </a:lnTo>
                          <a:lnTo>
                            <a:pt x="55" y="14"/>
                          </a:lnTo>
                          <a:lnTo>
                            <a:pt x="0" y="0"/>
                          </a:lnTo>
                          <a:lnTo>
                            <a:pt x="0" y="710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" name="Freeform 446"/>
                    <p:cNvSpPr>
                      <a:spLocks/>
                    </p:cNvSpPr>
                    <p:nvPr/>
                  </p:nvSpPr>
                  <p:spPr bwMode="auto">
                    <a:xfrm>
                      <a:off x="9407263" y="5046435"/>
                      <a:ext cx="41959" cy="672265"/>
                    </a:xfrm>
                    <a:custGeom>
                      <a:avLst/>
                      <a:gdLst>
                        <a:gd name="T0" fmla="*/ 0 w 45"/>
                        <a:gd name="T1" fmla="*/ 0 h 721"/>
                        <a:gd name="T2" fmla="*/ 45 w 45"/>
                        <a:gd name="T3" fmla="*/ 11 h 721"/>
                        <a:gd name="T4" fmla="*/ 45 w 45"/>
                        <a:gd name="T5" fmla="*/ 721 h 721"/>
                        <a:gd name="T6" fmla="*/ 0 w 45"/>
                        <a:gd name="T7" fmla="*/ 700 h 721"/>
                        <a:gd name="T8" fmla="*/ 0 w 45"/>
                        <a:gd name="T9" fmla="*/ 0 h 7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721">
                          <a:moveTo>
                            <a:pt x="0" y="0"/>
                          </a:moveTo>
                          <a:lnTo>
                            <a:pt x="45" y="11"/>
                          </a:lnTo>
                          <a:lnTo>
                            <a:pt x="45" y="721"/>
                          </a:lnTo>
                          <a:lnTo>
                            <a:pt x="0" y="7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Freeform 447"/>
                    <p:cNvSpPr>
                      <a:spLocks/>
                    </p:cNvSpPr>
                    <p:nvPr/>
                  </p:nvSpPr>
                  <p:spPr bwMode="auto">
                    <a:xfrm>
                      <a:off x="9564840" y="5161121"/>
                      <a:ext cx="52215" cy="619118"/>
                    </a:xfrm>
                    <a:custGeom>
                      <a:avLst/>
                      <a:gdLst>
                        <a:gd name="T0" fmla="*/ 0 w 56"/>
                        <a:gd name="T1" fmla="*/ 664 h 664"/>
                        <a:gd name="T2" fmla="*/ 56 w 56"/>
                        <a:gd name="T3" fmla="*/ 626 h 664"/>
                        <a:gd name="T4" fmla="*/ 56 w 56"/>
                        <a:gd name="T5" fmla="*/ 22 h 664"/>
                        <a:gd name="T6" fmla="*/ 0 w 56"/>
                        <a:gd name="T7" fmla="*/ 0 h 664"/>
                        <a:gd name="T8" fmla="*/ 0 w 56"/>
                        <a:gd name="T9" fmla="*/ 664 h 6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6" h="664">
                          <a:moveTo>
                            <a:pt x="0" y="664"/>
                          </a:moveTo>
                          <a:lnTo>
                            <a:pt x="56" y="626"/>
                          </a:lnTo>
                          <a:lnTo>
                            <a:pt x="56" y="22"/>
                          </a:lnTo>
                          <a:lnTo>
                            <a:pt x="0" y="0"/>
                          </a:lnTo>
                          <a:lnTo>
                            <a:pt x="0" y="664"/>
                          </a:lnTo>
                          <a:close/>
                        </a:path>
                      </a:pathLst>
                    </a:custGeom>
                    <a:solidFill>
                      <a:srgbClr val="23212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" name="Freeform 448"/>
                    <p:cNvSpPr>
                      <a:spLocks/>
                    </p:cNvSpPr>
                    <p:nvPr/>
                  </p:nvSpPr>
                  <p:spPr bwMode="auto">
                    <a:xfrm>
                      <a:off x="9523814" y="5107975"/>
                      <a:ext cx="41026" cy="672265"/>
                    </a:xfrm>
                    <a:custGeom>
                      <a:avLst/>
                      <a:gdLst>
                        <a:gd name="T0" fmla="*/ 0 w 44"/>
                        <a:gd name="T1" fmla="*/ 0 h 721"/>
                        <a:gd name="T2" fmla="*/ 44 w 44"/>
                        <a:gd name="T3" fmla="*/ 11 h 721"/>
                        <a:gd name="T4" fmla="*/ 44 w 44"/>
                        <a:gd name="T5" fmla="*/ 721 h 721"/>
                        <a:gd name="T6" fmla="*/ 0 w 44"/>
                        <a:gd name="T7" fmla="*/ 697 h 721"/>
                        <a:gd name="T8" fmla="*/ 0 w 44"/>
                        <a:gd name="T9" fmla="*/ 0 h 7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4" h="721">
                          <a:moveTo>
                            <a:pt x="0" y="0"/>
                          </a:moveTo>
                          <a:lnTo>
                            <a:pt x="44" y="11"/>
                          </a:lnTo>
                          <a:lnTo>
                            <a:pt x="44" y="721"/>
                          </a:lnTo>
                          <a:lnTo>
                            <a:pt x="0" y="69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 449"/>
                    <p:cNvSpPr>
                      <a:spLocks/>
                    </p:cNvSpPr>
                    <p:nvPr/>
                  </p:nvSpPr>
                  <p:spPr bwMode="auto">
                    <a:xfrm>
                      <a:off x="9643162" y="5228252"/>
                      <a:ext cx="41026" cy="104430"/>
                    </a:xfrm>
                    <a:custGeom>
                      <a:avLst/>
                      <a:gdLst>
                        <a:gd name="T0" fmla="*/ 5 w 44"/>
                        <a:gd name="T1" fmla="*/ 0 h 112"/>
                        <a:gd name="T2" fmla="*/ 0 w 44"/>
                        <a:gd name="T3" fmla="*/ 30 h 112"/>
                        <a:gd name="T4" fmla="*/ 5 w 44"/>
                        <a:gd name="T5" fmla="*/ 60 h 112"/>
                        <a:gd name="T6" fmla="*/ 16 w 44"/>
                        <a:gd name="T7" fmla="*/ 60 h 112"/>
                        <a:gd name="T8" fmla="*/ 16 w 44"/>
                        <a:gd name="T9" fmla="*/ 35 h 112"/>
                        <a:gd name="T10" fmla="*/ 27 w 44"/>
                        <a:gd name="T11" fmla="*/ 66 h 112"/>
                        <a:gd name="T12" fmla="*/ 16 w 44"/>
                        <a:gd name="T13" fmla="*/ 109 h 112"/>
                        <a:gd name="T14" fmla="*/ 22 w 44"/>
                        <a:gd name="T15" fmla="*/ 112 h 112"/>
                        <a:gd name="T16" fmla="*/ 44 w 44"/>
                        <a:gd name="T17" fmla="*/ 57 h 112"/>
                        <a:gd name="T18" fmla="*/ 36 w 44"/>
                        <a:gd name="T19" fmla="*/ 2 h 112"/>
                        <a:gd name="T20" fmla="*/ 5 w 44"/>
                        <a:gd name="T21" fmla="*/ 0 h 1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44" h="112">
                          <a:moveTo>
                            <a:pt x="5" y="0"/>
                          </a:moveTo>
                          <a:lnTo>
                            <a:pt x="0" y="30"/>
                          </a:lnTo>
                          <a:lnTo>
                            <a:pt x="5" y="60"/>
                          </a:lnTo>
                          <a:lnTo>
                            <a:pt x="16" y="60"/>
                          </a:lnTo>
                          <a:lnTo>
                            <a:pt x="16" y="35"/>
                          </a:lnTo>
                          <a:lnTo>
                            <a:pt x="27" y="66"/>
                          </a:lnTo>
                          <a:lnTo>
                            <a:pt x="16" y="109"/>
                          </a:lnTo>
                          <a:lnTo>
                            <a:pt x="22" y="112"/>
                          </a:lnTo>
                          <a:lnTo>
                            <a:pt x="44" y="57"/>
                          </a:lnTo>
                          <a:lnTo>
                            <a:pt x="36" y="2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F7D2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 450"/>
                    <p:cNvSpPr>
                      <a:spLocks/>
                    </p:cNvSpPr>
                    <p:nvPr/>
                  </p:nvSpPr>
                  <p:spPr bwMode="auto">
                    <a:xfrm>
                      <a:off x="9645027" y="5204944"/>
                      <a:ext cx="36364" cy="35431"/>
                    </a:xfrm>
                    <a:custGeom>
                      <a:avLst/>
                      <a:gdLst>
                        <a:gd name="T0" fmla="*/ 0 w 39"/>
                        <a:gd name="T1" fmla="*/ 0 h 38"/>
                        <a:gd name="T2" fmla="*/ 0 w 39"/>
                        <a:gd name="T3" fmla="*/ 27 h 38"/>
                        <a:gd name="T4" fmla="*/ 37 w 39"/>
                        <a:gd name="T5" fmla="*/ 38 h 38"/>
                        <a:gd name="T6" fmla="*/ 39 w 39"/>
                        <a:gd name="T7" fmla="*/ 11 h 38"/>
                        <a:gd name="T8" fmla="*/ 0 w 39"/>
                        <a:gd name="T9" fmla="*/ 0 h 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9" h="38">
                          <a:moveTo>
                            <a:pt x="0" y="0"/>
                          </a:moveTo>
                          <a:lnTo>
                            <a:pt x="0" y="27"/>
                          </a:lnTo>
                          <a:lnTo>
                            <a:pt x="37" y="38"/>
                          </a:lnTo>
                          <a:lnTo>
                            <a:pt x="39" y="1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8E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 451"/>
                    <p:cNvSpPr>
                      <a:spLocks/>
                    </p:cNvSpPr>
                    <p:nvPr/>
                  </p:nvSpPr>
                  <p:spPr bwMode="auto">
                    <a:xfrm>
                      <a:off x="9229173" y="4961586"/>
                      <a:ext cx="27972" cy="39161"/>
                    </a:xfrm>
                    <a:custGeom>
                      <a:avLst/>
                      <a:gdLst>
                        <a:gd name="T0" fmla="*/ 14 w 30"/>
                        <a:gd name="T1" fmla="*/ 0 h 42"/>
                        <a:gd name="T2" fmla="*/ 0 w 30"/>
                        <a:gd name="T3" fmla="*/ 6 h 42"/>
                        <a:gd name="T4" fmla="*/ 22 w 30"/>
                        <a:gd name="T5" fmla="*/ 42 h 42"/>
                        <a:gd name="T6" fmla="*/ 30 w 30"/>
                        <a:gd name="T7" fmla="*/ 33 h 42"/>
                        <a:gd name="T8" fmla="*/ 14 w 30"/>
                        <a:gd name="T9" fmla="*/ 0 h 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0" h="42">
                          <a:moveTo>
                            <a:pt x="14" y="0"/>
                          </a:moveTo>
                          <a:lnTo>
                            <a:pt x="0" y="6"/>
                          </a:lnTo>
                          <a:lnTo>
                            <a:pt x="22" y="42"/>
                          </a:lnTo>
                          <a:lnTo>
                            <a:pt x="30" y="33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E8E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 452"/>
                    <p:cNvSpPr>
                      <a:spLocks/>
                    </p:cNvSpPr>
                    <p:nvPr/>
                  </p:nvSpPr>
                  <p:spPr bwMode="auto">
                    <a:xfrm>
                      <a:off x="9236634" y="4629649"/>
                      <a:ext cx="276925" cy="524013"/>
                    </a:xfrm>
                    <a:custGeom>
                      <a:avLst/>
                      <a:gdLst>
                        <a:gd name="T0" fmla="*/ 107 w 107"/>
                        <a:gd name="T1" fmla="*/ 205 h 205"/>
                        <a:gd name="T2" fmla="*/ 107 w 107"/>
                        <a:gd name="T3" fmla="*/ 2 h 205"/>
                        <a:gd name="T4" fmla="*/ 87 w 107"/>
                        <a:gd name="T5" fmla="*/ 2 h 205"/>
                        <a:gd name="T6" fmla="*/ 47 w 107"/>
                        <a:gd name="T7" fmla="*/ 76 h 205"/>
                        <a:gd name="T8" fmla="*/ 0 w 107"/>
                        <a:gd name="T9" fmla="*/ 130 h 205"/>
                        <a:gd name="T10" fmla="*/ 7 w 107"/>
                        <a:gd name="T11" fmla="*/ 144 h 205"/>
                        <a:gd name="T12" fmla="*/ 50 w 107"/>
                        <a:gd name="T13" fmla="*/ 118 h 205"/>
                        <a:gd name="T14" fmla="*/ 67 w 107"/>
                        <a:gd name="T15" fmla="*/ 93 h 205"/>
                        <a:gd name="T16" fmla="*/ 63 w 107"/>
                        <a:gd name="T17" fmla="*/ 182 h 205"/>
                        <a:gd name="T18" fmla="*/ 107 w 107"/>
                        <a:gd name="T19" fmla="*/ 205 h 2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07" h="205">
                          <a:moveTo>
                            <a:pt x="107" y="205"/>
                          </a:moveTo>
                          <a:cubicBezTo>
                            <a:pt x="107" y="2"/>
                            <a:pt x="107" y="2"/>
                            <a:pt x="107" y="2"/>
                          </a:cubicBezTo>
                          <a:cubicBezTo>
                            <a:pt x="100" y="0"/>
                            <a:pt x="95" y="0"/>
                            <a:pt x="87" y="2"/>
                          </a:cubicBezTo>
                          <a:cubicBezTo>
                            <a:pt x="74" y="5"/>
                            <a:pt x="57" y="5"/>
                            <a:pt x="47" y="76"/>
                          </a:cubicBezTo>
                          <a:cubicBezTo>
                            <a:pt x="44" y="94"/>
                            <a:pt x="11" y="125"/>
                            <a:pt x="0" y="130"/>
                          </a:cubicBezTo>
                          <a:cubicBezTo>
                            <a:pt x="7" y="144"/>
                            <a:pt x="7" y="144"/>
                            <a:pt x="7" y="144"/>
                          </a:cubicBezTo>
                          <a:cubicBezTo>
                            <a:pt x="7" y="144"/>
                            <a:pt x="44" y="122"/>
                            <a:pt x="50" y="118"/>
                          </a:cubicBezTo>
                          <a:cubicBezTo>
                            <a:pt x="55" y="113"/>
                            <a:pt x="66" y="97"/>
                            <a:pt x="67" y="93"/>
                          </a:cubicBezTo>
                          <a:cubicBezTo>
                            <a:pt x="69" y="86"/>
                            <a:pt x="67" y="145"/>
                            <a:pt x="63" y="182"/>
                          </a:cubicBezTo>
                          <a:lnTo>
                            <a:pt x="107" y="205"/>
                          </a:lnTo>
                          <a:close/>
                        </a:path>
                      </a:pathLst>
                    </a:custGeom>
                    <a:solidFill>
                      <a:srgbClr val="96876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Freeform 453"/>
                    <p:cNvSpPr>
                      <a:spLocks/>
                    </p:cNvSpPr>
                    <p:nvPr/>
                  </p:nvSpPr>
                  <p:spPr bwMode="auto">
                    <a:xfrm>
                      <a:off x="9513559" y="4634310"/>
                      <a:ext cx="186481" cy="598605"/>
                    </a:xfrm>
                    <a:custGeom>
                      <a:avLst/>
                      <a:gdLst>
                        <a:gd name="T0" fmla="*/ 0 w 72"/>
                        <a:gd name="T1" fmla="*/ 203 h 234"/>
                        <a:gd name="T2" fmla="*/ 46 w 72"/>
                        <a:gd name="T3" fmla="*/ 226 h 234"/>
                        <a:gd name="T4" fmla="*/ 40 w 72"/>
                        <a:gd name="T5" fmla="*/ 98 h 234"/>
                        <a:gd name="T6" fmla="*/ 50 w 72"/>
                        <a:gd name="T7" fmla="*/ 227 h 234"/>
                        <a:gd name="T8" fmla="*/ 65 w 72"/>
                        <a:gd name="T9" fmla="*/ 234 h 234"/>
                        <a:gd name="T10" fmla="*/ 0 w 72"/>
                        <a:gd name="T11" fmla="*/ 0 h 234"/>
                        <a:gd name="T12" fmla="*/ 0 w 72"/>
                        <a:gd name="T13" fmla="*/ 203 h 23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2" h="234">
                          <a:moveTo>
                            <a:pt x="0" y="203"/>
                          </a:moveTo>
                          <a:cubicBezTo>
                            <a:pt x="46" y="226"/>
                            <a:pt x="46" y="226"/>
                            <a:pt x="46" y="226"/>
                          </a:cubicBezTo>
                          <a:cubicBezTo>
                            <a:pt x="32" y="101"/>
                            <a:pt x="40" y="98"/>
                            <a:pt x="40" y="98"/>
                          </a:cubicBezTo>
                          <a:cubicBezTo>
                            <a:pt x="51" y="110"/>
                            <a:pt x="50" y="227"/>
                            <a:pt x="50" y="227"/>
                          </a:cubicBezTo>
                          <a:cubicBezTo>
                            <a:pt x="65" y="234"/>
                            <a:pt x="65" y="234"/>
                            <a:pt x="65" y="234"/>
                          </a:cubicBezTo>
                          <a:cubicBezTo>
                            <a:pt x="72" y="91"/>
                            <a:pt x="69" y="18"/>
                            <a:pt x="0" y="0"/>
                          </a:cubicBezTo>
                          <a:lnTo>
                            <a:pt x="0" y="203"/>
                          </a:lnTo>
                          <a:close/>
                        </a:path>
                      </a:pathLst>
                    </a:custGeom>
                    <a:solidFill>
                      <a:srgbClr val="7A6C5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Freeform 454"/>
                    <p:cNvSpPr>
                      <a:spLocks/>
                    </p:cNvSpPr>
                    <p:nvPr/>
                  </p:nvSpPr>
                  <p:spPr bwMode="auto">
                    <a:xfrm>
                      <a:off x="9461344" y="4550394"/>
                      <a:ext cx="119348" cy="161306"/>
                    </a:xfrm>
                    <a:custGeom>
                      <a:avLst/>
                      <a:gdLst>
                        <a:gd name="T0" fmla="*/ 5 w 46"/>
                        <a:gd name="T1" fmla="*/ 0 h 63"/>
                        <a:gd name="T2" fmla="*/ 4 w 46"/>
                        <a:gd name="T3" fmla="*/ 32 h 63"/>
                        <a:gd name="T4" fmla="*/ 13 w 46"/>
                        <a:gd name="T5" fmla="*/ 57 h 63"/>
                        <a:gd name="T6" fmla="*/ 40 w 46"/>
                        <a:gd name="T7" fmla="*/ 40 h 63"/>
                        <a:gd name="T8" fmla="*/ 38 w 46"/>
                        <a:gd name="T9" fmla="*/ 5 h 63"/>
                        <a:gd name="T10" fmla="*/ 5 w 46"/>
                        <a:gd name="T11" fmla="*/ 0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6" h="63">
                          <a:moveTo>
                            <a:pt x="5" y="0"/>
                          </a:moveTo>
                          <a:cubicBezTo>
                            <a:pt x="5" y="0"/>
                            <a:pt x="10" y="24"/>
                            <a:pt x="4" y="32"/>
                          </a:cubicBezTo>
                          <a:cubicBezTo>
                            <a:pt x="0" y="37"/>
                            <a:pt x="10" y="56"/>
                            <a:pt x="13" y="57"/>
                          </a:cubicBezTo>
                          <a:cubicBezTo>
                            <a:pt x="31" y="63"/>
                            <a:pt x="46" y="49"/>
                            <a:pt x="40" y="40"/>
                          </a:cubicBezTo>
                          <a:cubicBezTo>
                            <a:pt x="33" y="29"/>
                            <a:pt x="38" y="5"/>
                            <a:pt x="38" y="5"/>
                          </a:cubicBez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E5C6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Freeform 455"/>
                    <p:cNvSpPr>
                      <a:spLocks/>
                    </p:cNvSpPr>
                    <p:nvPr/>
                  </p:nvSpPr>
                  <p:spPr bwMode="auto">
                    <a:xfrm>
                      <a:off x="9427778" y="4409600"/>
                      <a:ext cx="230305" cy="224710"/>
                    </a:xfrm>
                    <a:custGeom>
                      <a:avLst/>
                      <a:gdLst>
                        <a:gd name="T0" fmla="*/ 10 w 89"/>
                        <a:gd name="T1" fmla="*/ 12 h 88"/>
                        <a:gd name="T2" fmla="*/ 10 w 89"/>
                        <a:gd name="T3" fmla="*/ 26 h 88"/>
                        <a:gd name="T4" fmla="*/ 0 w 89"/>
                        <a:gd name="T5" fmla="*/ 50 h 88"/>
                        <a:gd name="T6" fmla="*/ 10 w 89"/>
                        <a:gd name="T7" fmla="*/ 52 h 88"/>
                        <a:gd name="T8" fmla="*/ 10 w 89"/>
                        <a:gd name="T9" fmla="*/ 75 h 88"/>
                        <a:gd name="T10" fmla="*/ 68 w 89"/>
                        <a:gd name="T11" fmla="*/ 49 h 88"/>
                        <a:gd name="T12" fmla="*/ 10 w 89"/>
                        <a:gd name="T13" fmla="*/ 12 h 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9" h="88">
                          <a:moveTo>
                            <a:pt x="10" y="12"/>
                          </a:moveTo>
                          <a:cubicBezTo>
                            <a:pt x="10" y="12"/>
                            <a:pt x="10" y="10"/>
                            <a:pt x="10" y="26"/>
                          </a:cubicBezTo>
                          <a:cubicBezTo>
                            <a:pt x="10" y="41"/>
                            <a:pt x="0" y="45"/>
                            <a:pt x="0" y="50"/>
                          </a:cubicBezTo>
                          <a:cubicBezTo>
                            <a:pt x="0" y="56"/>
                            <a:pt x="10" y="47"/>
                            <a:pt x="10" y="52"/>
                          </a:cubicBezTo>
                          <a:cubicBezTo>
                            <a:pt x="10" y="57"/>
                            <a:pt x="10" y="68"/>
                            <a:pt x="10" y="75"/>
                          </a:cubicBezTo>
                          <a:cubicBezTo>
                            <a:pt x="10" y="82"/>
                            <a:pt x="47" y="88"/>
                            <a:pt x="68" y="49"/>
                          </a:cubicBezTo>
                          <a:cubicBezTo>
                            <a:pt x="89" y="11"/>
                            <a:pt x="9" y="0"/>
                            <a:pt x="10" y="12"/>
                          </a:cubicBezTo>
                          <a:close/>
                        </a:path>
                      </a:pathLst>
                    </a:custGeom>
                    <a:solidFill>
                      <a:srgbClr val="F4D3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Freeform 456"/>
                    <p:cNvSpPr>
                      <a:spLocks/>
                    </p:cNvSpPr>
                    <p:nvPr/>
                  </p:nvSpPr>
                  <p:spPr bwMode="auto">
                    <a:xfrm>
                      <a:off x="9430583" y="4383495"/>
                      <a:ext cx="272263" cy="189278"/>
                    </a:xfrm>
                    <a:custGeom>
                      <a:avLst/>
                      <a:gdLst>
                        <a:gd name="T0" fmla="*/ 57 w 105"/>
                        <a:gd name="T1" fmla="*/ 74 h 74"/>
                        <a:gd name="T2" fmla="*/ 61 w 105"/>
                        <a:gd name="T3" fmla="*/ 55 h 74"/>
                        <a:gd name="T4" fmla="*/ 48 w 105"/>
                        <a:gd name="T5" fmla="*/ 64 h 74"/>
                        <a:gd name="T6" fmla="*/ 9 w 105"/>
                        <a:gd name="T7" fmla="*/ 32 h 74"/>
                        <a:gd name="T8" fmla="*/ 7 w 105"/>
                        <a:gd name="T9" fmla="*/ 21 h 74"/>
                        <a:gd name="T10" fmla="*/ 57 w 105"/>
                        <a:gd name="T11" fmla="*/ 74 h 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05" h="74">
                          <a:moveTo>
                            <a:pt x="57" y="74"/>
                          </a:moveTo>
                          <a:cubicBezTo>
                            <a:pt x="57" y="74"/>
                            <a:pt x="65" y="56"/>
                            <a:pt x="61" y="55"/>
                          </a:cubicBezTo>
                          <a:cubicBezTo>
                            <a:pt x="57" y="54"/>
                            <a:pt x="48" y="64"/>
                            <a:pt x="48" y="64"/>
                          </a:cubicBezTo>
                          <a:cubicBezTo>
                            <a:pt x="39" y="34"/>
                            <a:pt x="9" y="32"/>
                            <a:pt x="9" y="32"/>
                          </a:cubicBezTo>
                          <a:cubicBezTo>
                            <a:pt x="0" y="27"/>
                            <a:pt x="7" y="21"/>
                            <a:pt x="7" y="21"/>
                          </a:cubicBezTo>
                          <a:cubicBezTo>
                            <a:pt x="21" y="0"/>
                            <a:pt x="105" y="21"/>
                            <a:pt x="57" y="74"/>
                          </a:cubicBezTo>
                          <a:close/>
                        </a:path>
                      </a:pathLst>
                    </a:custGeom>
                    <a:solidFill>
                      <a:srgbClr val="442E2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0" name="Freeform 457"/>
                    <p:cNvSpPr>
                      <a:spLocks/>
                    </p:cNvSpPr>
                    <p:nvPr/>
                  </p:nvSpPr>
                  <p:spPr bwMode="auto">
                    <a:xfrm>
                      <a:off x="9464150" y="4708905"/>
                      <a:ext cx="111889" cy="107227"/>
                    </a:xfrm>
                    <a:custGeom>
                      <a:avLst/>
                      <a:gdLst>
                        <a:gd name="T0" fmla="*/ 0 w 120"/>
                        <a:gd name="T1" fmla="*/ 46 h 115"/>
                        <a:gd name="T2" fmla="*/ 36 w 120"/>
                        <a:gd name="T3" fmla="*/ 0 h 115"/>
                        <a:gd name="T4" fmla="*/ 120 w 120"/>
                        <a:gd name="T5" fmla="*/ 0 h 115"/>
                        <a:gd name="T6" fmla="*/ 92 w 120"/>
                        <a:gd name="T7" fmla="*/ 115 h 115"/>
                        <a:gd name="T8" fmla="*/ 28 w 120"/>
                        <a:gd name="T9" fmla="*/ 115 h 115"/>
                        <a:gd name="T10" fmla="*/ 0 w 120"/>
                        <a:gd name="T11" fmla="*/ 46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0" h="115">
                          <a:moveTo>
                            <a:pt x="0" y="46"/>
                          </a:moveTo>
                          <a:lnTo>
                            <a:pt x="36" y="0"/>
                          </a:lnTo>
                          <a:lnTo>
                            <a:pt x="120" y="0"/>
                          </a:lnTo>
                          <a:lnTo>
                            <a:pt x="92" y="115"/>
                          </a:lnTo>
                          <a:lnTo>
                            <a:pt x="28" y="115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rgbClr val="F4F4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 458"/>
                    <p:cNvSpPr>
                      <a:spLocks/>
                    </p:cNvSpPr>
                    <p:nvPr/>
                  </p:nvSpPr>
                  <p:spPr bwMode="auto">
                    <a:xfrm>
                      <a:off x="9456690" y="4624050"/>
                      <a:ext cx="56877" cy="123078"/>
                    </a:xfrm>
                    <a:custGeom>
                      <a:avLst/>
                      <a:gdLst>
                        <a:gd name="T0" fmla="*/ 17 w 61"/>
                        <a:gd name="T1" fmla="*/ 0 h 132"/>
                        <a:gd name="T2" fmla="*/ 61 w 61"/>
                        <a:gd name="T3" fmla="*/ 80 h 132"/>
                        <a:gd name="T4" fmla="*/ 28 w 61"/>
                        <a:gd name="T5" fmla="*/ 132 h 132"/>
                        <a:gd name="T6" fmla="*/ 0 w 61"/>
                        <a:gd name="T7" fmla="*/ 14 h 132"/>
                        <a:gd name="T8" fmla="*/ 17 w 61"/>
                        <a:gd name="T9" fmla="*/ 0 h 1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1" h="132">
                          <a:moveTo>
                            <a:pt x="17" y="0"/>
                          </a:moveTo>
                          <a:lnTo>
                            <a:pt x="61" y="80"/>
                          </a:lnTo>
                          <a:lnTo>
                            <a:pt x="28" y="132"/>
                          </a:lnTo>
                          <a:lnTo>
                            <a:pt x="0" y="14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F4F4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Freeform 459"/>
                    <p:cNvSpPr>
                      <a:spLocks/>
                    </p:cNvSpPr>
                    <p:nvPr/>
                  </p:nvSpPr>
                  <p:spPr bwMode="auto">
                    <a:xfrm>
                      <a:off x="9513567" y="4650158"/>
                      <a:ext cx="67133" cy="101632"/>
                    </a:xfrm>
                    <a:custGeom>
                      <a:avLst/>
                      <a:gdLst>
                        <a:gd name="T0" fmla="*/ 0 w 72"/>
                        <a:gd name="T1" fmla="*/ 52 h 109"/>
                        <a:gd name="T2" fmla="*/ 58 w 72"/>
                        <a:gd name="T3" fmla="*/ 0 h 109"/>
                        <a:gd name="T4" fmla="*/ 72 w 72"/>
                        <a:gd name="T5" fmla="*/ 13 h 109"/>
                        <a:gd name="T6" fmla="*/ 47 w 72"/>
                        <a:gd name="T7" fmla="*/ 109 h 109"/>
                        <a:gd name="T8" fmla="*/ 0 w 72"/>
                        <a:gd name="T9" fmla="*/ 52 h 1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2" h="109">
                          <a:moveTo>
                            <a:pt x="0" y="52"/>
                          </a:moveTo>
                          <a:lnTo>
                            <a:pt x="58" y="0"/>
                          </a:lnTo>
                          <a:lnTo>
                            <a:pt x="72" y="13"/>
                          </a:lnTo>
                          <a:lnTo>
                            <a:pt x="47" y="109"/>
                          </a:lnTo>
                          <a:lnTo>
                            <a:pt x="0" y="52"/>
                          </a:lnTo>
                          <a:close/>
                        </a:path>
                      </a:pathLst>
                    </a:custGeom>
                    <a:solidFill>
                      <a:srgbClr val="E8E8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" name="Freeform 460"/>
                    <p:cNvSpPr>
                      <a:spLocks/>
                    </p:cNvSpPr>
                    <p:nvPr/>
                  </p:nvSpPr>
                  <p:spPr bwMode="auto">
                    <a:xfrm>
                      <a:off x="9490257" y="4698643"/>
                      <a:ext cx="54080" cy="193941"/>
                    </a:xfrm>
                    <a:custGeom>
                      <a:avLst/>
                      <a:gdLst>
                        <a:gd name="T0" fmla="*/ 25 w 58"/>
                        <a:gd name="T1" fmla="*/ 0 h 208"/>
                        <a:gd name="T2" fmla="*/ 0 w 58"/>
                        <a:gd name="T3" fmla="*/ 36 h 208"/>
                        <a:gd name="T4" fmla="*/ 19 w 58"/>
                        <a:gd name="T5" fmla="*/ 52 h 208"/>
                        <a:gd name="T6" fmla="*/ 6 w 58"/>
                        <a:gd name="T7" fmla="*/ 142 h 208"/>
                        <a:gd name="T8" fmla="*/ 25 w 58"/>
                        <a:gd name="T9" fmla="*/ 208 h 208"/>
                        <a:gd name="T10" fmla="*/ 55 w 58"/>
                        <a:gd name="T11" fmla="*/ 140 h 208"/>
                        <a:gd name="T12" fmla="*/ 36 w 58"/>
                        <a:gd name="T13" fmla="*/ 52 h 208"/>
                        <a:gd name="T14" fmla="*/ 58 w 58"/>
                        <a:gd name="T15" fmla="*/ 41 h 208"/>
                        <a:gd name="T16" fmla="*/ 25 w 58"/>
                        <a:gd name="T17" fmla="*/ 0 h 2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58" h="208">
                          <a:moveTo>
                            <a:pt x="25" y="0"/>
                          </a:moveTo>
                          <a:lnTo>
                            <a:pt x="0" y="36"/>
                          </a:lnTo>
                          <a:lnTo>
                            <a:pt x="19" y="52"/>
                          </a:lnTo>
                          <a:lnTo>
                            <a:pt x="6" y="142"/>
                          </a:lnTo>
                          <a:lnTo>
                            <a:pt x="25" y="208"/>
                          </a:lnTo>
                          <a:lnTo>
                            <a:pt x="55" y="140"/>
                          </a:lnTo>
                          <a:lnTo>
                            <a:pt x="36" y="52"/>
                          </a:lnTo>
                          <a:lnTo>
                            <a:pt x="58" y="41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2F687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Freeform 461"/>
                    <p:cNvSpPr>
                      <a:spLocks/>
                    </p:cNvSpPr>
                    <p:nvPr/>
                  </p:nvSpPr>
                  <p:spPr bwMode="auto">
                    <a:xfrm>
                      <a:off x="9420329" y="4637110"/>
                      <a:ext cx="93241" cy="255480"/>
                    </a:xfrm>
                    <a:custGeom>
                      <a:avLst/>
                      <a:gdLst>
                        <a:gd name="T0" fmla="*/ 14 w 36"/>
                        <a:gd name="T1" fmla="*/ 0 h 100"/>
                        <a:gd name="T2" fmla="*/ 36 w 36"/>
                        <a:gd name="T3" fmla="*/ 100 h 100"/>
                        <a:gd name="T4" fmla="*/ 3 w 36"/>
                        <a:gd name="T5" fmla="*/ 34 h 100"/>
                        <a:gd name="T6" fmla="*/ 17 w 36"/>
                        <a:gd name="T7" fmla="*/ 25 h 100"/>
                        <a:gd name="T8" fmla="*/ 1 w 36"/>
                        <a:gd name="T9" fmla="*/ 15 h 100"/>
                        <a:gd name="T10" fmla="*/ 14 w 36"/>
                        <a:gd name="T11" fmla="*/ 0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6" h="100">
                          <a:moveTo>
                            <a:pt x="14" y="0"/>
                          </a:moveTo>
                          <a:cubicBezTo>
                            <a:pt x="36" y="100"/>
                            <a:pt x="36" y="100"/>
                            <a:pt x="36" y="100"/>
                          </a:cubicBezTo>
                          <a:cubicBezTo>
                            <a:pt x="36" y="100"/>
                            <a:pt x="1" y="39"/>
                            <a:pt x="3" y="34"/>
                          </a:cubicBezTo>
                          <a:cubicBezTo>
                            <a:pt x="6" y="25"/>
                            <a:pt x="17" y="25"/>
                            <a:pt x="17" y="25"/>
                          </a:cubicBezTo>
                          <a:cubicBezTo>
                            <a:pt x="17" y="25"/>
                            <a:pt x="0" y="20"/>
                            <a:pt x="1" y="15"/>
                          </a:cubicBezTo>
                          <a:cubicBezTo>
                            <a:pt x="3" y="8"/>
                            <a:pt x="14" y="0"/>
                            <a:pt x="14" y="0"/>
                          </a:cubicBezTo>
                          <a:close/>
                        </a:path>
                      </a:pathLst>
                    </a:custGeom>
                    <a:solidFill>
                      <a:srgbClr val="4746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" name="Freeform 462"/>
                    <p:cNvSpPr>
                      <a:spLocks/>
                    </p:cNvSpPr>
                    <p:nvPr/>
                  </p:nvSpPr>
                  <p:spPr bwMode="auto">
                    <a:xfrm>
                      <a:off x="9513549" y="4662276"/>
                      <a:ext cx="96038" cy="230304"/>
                    </a:xfrm>
                    <a:custGeom>
                      <a:avLst/>
                      <a:gdLst>
                        <a:gd name="T0" fmla="*/ 26 w 37"/>
                        <a:gd name="T1" fmla="*/ 0 h 90"/>
                        <a:gd name="T2" fmla="*/ 0 w 37"/>
                        <a:gd name="T3" fmla="*/ 90 h 90"/>
                        <a:gd name="T4" fmla="*/ 33 w 37"/>
                        <a:gd name="T5" fmla="*/ 43 h 90"/>
                        <a:gd name="T6" fmla="*/ 23 w 37"/>
                        <a:gd name="T7" fmla="*/ 29 h 90"/>
                        <a:gd name="T8" fmla="*/ 34 w 37"/>
                        <a:gd name="T9" fmla="*/ 25 h 90"/>
                        <a:gd name="T10" fmla="*/ 26 w 37"/>
                        <a:gd name="T11" fmla="*/ 0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7" h="90">
                          <a:moveTo>
                            <a:pt x="26" y="0"/>
                          </a:moveTo>
                          <a:cubicBezTo>
                            <a:pt x="0" y="90"/>
                            <a:pt x="0" y="90"/>
                            <a:pt x="0" y="90"/>
                          </a:cubicBezTo>
                          <a:cubicBezTo>
                            <a:pt x="0" y="90"/>
                            <a:pt x="31" y="46"/>
                            <a:pt x="33" y="43"/>
                          </a:cubicBezTo>
                          <a:cubicBezTo>
                            <a:pt x="36" y="38"/>
                            <a:pt x="23" y="29"/>
                            <a:pt x="23" y="29"/>
                          </a:cubicBezTo>
                          <a:cubicBezTo>
                            <a:pt x="23" y="29"/>
                            <a:pt x="32" y="28"/>
                            <a:pt x="34" y="25"/>
                          </a:cubicBezTo>
                          <a:cubicBezTo>
                            <a:pt x="37" y="20"/>
                            <a:pt x="26" y="0"/>
                            <a:pt x="26" y="0"/>
                          </a:cubicBezTo>
                          <a:close/>
                        </a:path>
                      </a:pathLst>
                    </a:custGeom>
                    <a:solidFill>
                      <a:srgbClr val="302F2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43891" tIns="21946" rIns="43891" bIns="2194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1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dobe Clean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0" name="Group 39"/>
                <p:cNvGrpSpPr>
                  <a:grpSpLocks noChangeAspect="1"/>
                </p:cNvGrpSpPr>
                <p:nvPr/>
              </p:nvGrpSpPr>
              <p:grpSpPr>
                <a:xfrm flipH="1">
                  <a:off x="9457220" y="620658"/>
                  <a:ext cx="270977" cy="900000"/>
                  <a:chOff x="4410076" y="8913813"/>
                  <a:chExt cx="557212" cy="2073275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60" name="Freeform 270"/>
                  <p:cNvSpPr>
                    <a:spLocks/>
                  </p:cNvSpPr>
                  <p:nvPr/>
                </p:nvSpPr>
                <p:spPr bwMode="auto">
                  <a:xfrm>
                    <a:off x="4560888" y="10834688"/>
                    <a:ext cx="257175" cy="152400"/>
                  </a:xfrm>
                  <a:custGeom>
                    <a:avLst/>
                    <a:gdLst>
                      <a:gd name="T0" fmla="*/ 12 w 12"/>
                      <a:gd name="T1" fmla="*/ 1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2 w 12"/>
                      <a:gd name="T7" fmla="*/ 4 h 7"/>
                      <a:gd name="T8" fmla="*/ 6 w 12"/>
                      <a:gd name="T9" fmla="*/ 1 h 7"/>
                      <a:gd name="T10" fmla="*/ 9 w 12"/>
                      <a:gd name="T11" fmla="*/ 0 h 7"/>
                      <a:gd name="T12" fmla="*/ 12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5"/>
                          <a:pt x="4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4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271"/>
                  <p:cNvSpPr>
                    <a:spLocks/>
                  </p:cNvSpPr>
                  <p:nvPr/>
                </p:nvSpPr>
                <p:spPr bwMode="auto">
                  <a:xfrm>
                    <a:off x="4410076" y="10747375"/>
                    <a:ext cx="257175" cy="152400"/>
                  </a:xfrm>
                  <a:custGeom>
                    <a:avLst/>
                    <a:gdLst>
                      <a:gd name="T0" fmla="*/ 12 w 12"/>
                      <a:gd name="T1" fmla="*/ 1 h 7"/>
                      <a:gd name="T2" fmla="*/ 8 w 12"/>
                      <a:gd name="T3" fmla="*/ 3 h 7"/>
                      <a:gd name="T4" fmla="*/ 4 w 12"/>
                      <a:gd name="T5" fmla="*/ 6 h 7"/>
                      <a:gd name="T6" fmla="*/ 1 w 12"/>
                      <a:gd name="T7" fmla="*/ 4 h 7"/>
                      <a:gd name="T8" fmla="*/ 6 w 12"/>
                      <a:gd name="T9" fmla="*/ 2 h 7"/>
                      <a:gd name="T10" fmla="*/ 9 w 12"/>
                      <a:gd name="T11" fmla="*/ 0 h 7"/>
                      <a:gd name="T12" fmla="*/ 12 w 12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1"/>
                        </a:move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8" y="3"/>
                          <a:pt x="5" y="6"/>
                          <a:pt x="4" y="6"/>
                        </a:cubicBezTo>
                        <a:cubicBezTo>
                          <a:pt x="3" y="7"/>
                          <a:pt x="0" y="5"/>
                          <a:pt x="1" y="4"/>
                        </a:cubicBezTo>
                        <a:cubicBezTo>
                          <a:pt x="2" y="4"/>
                          <a:pt x="6" y="2"/>
                          <a:pt x="6" y="2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272"/>
                  <p:cNvSpPr>
                    <a:spLocks/>
                  </p:cNvSpPr>
                  <p:nvPr/>
                </p:nvSpPr>
                <p:spPr bwMode="auto">
                  <a:xfrm>
                    <a:off x="4581526" y="9874250"/>
                    <a:ext cx="85725" cy="938213"/>
                  </a:xfrm>
                  <a:custGeom>
                    <a:avLst/>
                    <a:gdLst>
                      <a:gd name="T0" fmla="*/ 0 w 54"/>
                      <a:gd name="T1" fmla="*/ 591 h 591"/>
                      <a:gd name="T2" fmla="*/ 54 w 54"/>
                      <a:gd name="T3" fmla="*/ 564 h 591"/>
                      <a:gd name="T4" fmla="*/ 54 w 54"/>
                      <a:gd name="T5" fmla="*/ 13 h 591"/>
                      <a:gd name="T6" fmla="*/ 0 w 54"/>
                      <a:gd name="T7" fmla="*/ 0 h 591"/>
                      <a:gd name="T8" fmla="*/ 0 w 54"/>
                      <a:gd name="T9" fmla="*/ 591 h 5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91">
                        <a:moveTo>
                          <a:pt x="0" y="591"/>
                        </a:moveTo>
                        <a:lnTo>
                          <a:pt x="54" y="564"/>
                        </a:lnTo>
                        <a:lnTo>
                          <a:pt x="54" y="13"/>
                        </a:lnTo>
                        <a:lnTo>
                          <a:pt x="0" y="0"/>
                        </a:lnTo>
                        <a:lnTo>
                          <a:pt x="0" y="59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273"/>
                  <p:cNvSpPr>
                    <a:spLocks/>
                  </p:cNvSpPr>
                  <p:nvPr/>
                </p:nvSpPr>
                <p:spPr bwMode="auto">
                  <a:xfrm>
                    <a:off x="4538663" y="9852025"/>
                    <a:ext cx="42862" cy="960438"/>
                  </a:xfrm>
                  <a:custGeom>
                    <a:avLst/>
                    <a:gdLst>
                      <a:gd name="T0" fmla="*/ 0 w 27"/>
                      <a:gd name="T1" fmla="*/ 0 h 605"/>
                      <a:gd name="T2" fmla="*/ 27 w 27"/>
                      <a:gd name="T3" fmla="*/ 14 h 605"/>
                      <a:gd name="T4" fmla="*/ 27 w 27"/>
                      <a:gd name="T5" fmla="*/ 605 h 605"/>
                      <a:gd name="T6" fmla="*/ 0 w 27"/>
                      <a:gd name="T7" fmla="*/ 591 h 605"/>
                      <a:gd name="T8" fmla="*/ 0 w 27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605">
                        <a:moveTo>
                          <a:pt x="0" y="0"/>
                        </a:moveTo>
                        <a:lnTo>
                          <a:pt x="27" y="14"/>
                        </a:lnTo>
                        <a:lnTo>
                          <a:pt x="27" y="605"/>
                        </a:lnTo>
                        <a:lnTo>
                          <a:pt x="0" y="59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274"/>
                  <p:cNvSpPr>
                    <a:spLocks/>
                  </p:cNvSpPr>
                  <p:nvPr/>
                </p:nvSpPr>
                <p:spPr bwMode="auto">
                  <a:xfrm>
                    <a:off x="4752976" y="10026650"/>
                    <a:ext cx="65087" cy="873125"/>
                  </a:xfrm>
                  <a:custGeom>
                    <a:avLst/>
                    <a:gdLst>
                      <a:gd name="T0" fmla="*/ 0 w 41"/>
                      <a:gd name="T1" fmla="*/ 550 h 550"/>
                      <a:gd name="T2" fmla="*/ 41 w 41"/>
                      <a:gd name="T3" fmla="*/ 523 h 550"/>
                      <a:gd name="T4" fmla="*/ 41 w 41"/>
                      <a:gd name="T5" fmla="*/ 14 h 550"/>
                      <a:gd name="T6" fmla="*/ 0 w 41"/>
                      <a:gd name="T7" fmla="*/ 0 h 550"/>
                      <a:gd name="T8" fmla="*/ 0 w 41"/>
                      <a:gd name="T9" fmla="*/ 550 h 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550">
                        <a:moveTo>
                          <a:pt x="0" y="550"/>
                        </a:moveTo>
                        <a:lnTo>
                          <a:pt x="41" y="523"/>
                        </a:lnTo>
                        <a:lnTo>
                          <a:pt x="41" y="14"/>
                        </a:lnTo>
                        <a:lnTo>
                          <a:pt x="0" y="0"/>
                        </a:lnTo>
                        <a:lnTo>
                          <a:pt x="0" y="55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275"/>
                  <p:cNvSpPr>
                    <a:spLocks/>
                  </p:cNvSpPr>
                  <p:nvPr/>
                </p:nvSpPr>
                <p:spPr bwMode="auto">
                  <a:xfrm>
                    <a:off x="4689476" y="9939338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0 h 605"/>
                      <a:gd name="T2" fmla="*/ 40 w 40"/>
                      <a:gd name="T3" fmla="*/ 14 h 605"/>
                      <a:gd name="T4" fmla="*/ 40 w 40"/>
                      <a:gd name="T5" fmla="*/ 605 h 605"/>
                      <a:gd name="T6" fmla="*/ 0 w 40"/>
                      <a:gd name="T7" fmla="*/ 578 h 605"/>
                      <a:gd name="T8" fmla="*/ 0 w 40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0"/>
                        </a:moveTo>
                        <a:lnTo>
                          <a:pt x="40" y="14"/>
                        </a:lnTo>
                        <a:lnTo>
                          <a:pt x="40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276"/>
                  <p:cNvSpPr>
                    <a:spLocks/>
                  </p:cNvSpPr>
                  <p:nvPr/>
                </p:nvSpPr>
                <p:spPr bwMode="auto">
                  <a:xfrm>
                    <a:off x="4860926" y="10113963"/>
                    <a:ext cx="42862" cy="152400"/>
                  </a:xfrm>
                  <a:custGeom>
                    <a:avLst/>
                    <a:gdLst>
                      <a:gd name="T0" fmla="*/ 0 w 27"/>
                      <a:gd name="T1" fmla="*/ 0 h 96"/>
                      <a:gd name="T2" fmla="*/ 0 w 27"/>
                      <a:gd name="T3" fmla="*/ 27 h 96"/>
                      <a:gd name="T4" fmla="*/ 0 w 27"/>
                      <a:gd name="T5" fmla="*/ 55 h 96"/>
                      <a:gd name="T6" fmla="*/ 13 w 27"/>
                      <a:gd name="T7" fmla="*/ 55 h 96"/>
                      <a:gd name="T8" fmla="*/ 13 w 27"/>
                      <a:gd name="T9" fmla="*/ 27 h 96"/>
                      <a:gd name="T10" fmla="*/ 13 w 27"/>
                      <a:gd name="T11" fmla="*/ 55 h 96"/>
                      <a:gd name="T12" fmla="*/ 13 w 27"/>
                      <a:gd name="T13" fmla="*/ 96 h 96"/>
                      <a:gd name="T14" fmla="*/ 13 w 27"/>
                      <a:gd name="T15" fmla="*/ 96 h 96"/>
                      <a:gd name="T16" fmla="*/ 27 w 27"/>
                      <a:gd name="T17" fmla="*/ 55 h 96"/>
                      <a:gd name="T18" fmla="*/ 27 w 27"/>
                      <a:gd name="T19" fmla="*/ 0 h 96"/>
                      <a:gd name="T20" fmla="*/ 0 w 27"/>
                      <a:gd name="T21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6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0" y="55"/>
                        </a:lnTo>
                        <a:lnTo>
                          <a:pt x="13" y="55"/>
                        </a:lnTo>
                        <a:lnTo>
                          <a:pt x="13" y="27"/>
                        </a:lnTo>
                        <a:lnTo>
                          <a:pt x="13" y="55"/>
                        </a:lnTo>
                        <a:lnTo>
                          <a:pt x="13" y="96"/>
                        </a:lnTo>
                        <a:lnTo>
                          <a:pt x="13" y="96"/>
                        </a:lnTo>
                        <a:lnTo>
                          <a:pt x="27" y="55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277"/>
                  <p:cNvSpPr>
                    <a:spLocks/>
                  </p:cNvSpPr>
                  <p:nvPr/>
                </p:nvSpPr>
                <p:spPr bwMode="auto">
                  <a:xfrm>
                    <a:off x="4860926" y="10091738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0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278"/>
                  <p:cNvSpPr>
                    <a:spLocks/>
                  </p:cNvSpPr>
                  <p:nvPr/>
                </p:nvSpPr>
                <p:spPr bwMode="auto">
                  <a:xfrm>
                    <a:off x="4452938" y="9894888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14 h 97"/>
                      <a:gd name="T2" fmla="*/ 0 w 27"/>
                      <a:gd name="T3" fmla="*/ 69 h 97"/>
                      <a:gd name="T4" fmla="*/ 14 w 27"/>
                      <a:gd name="T5" fmla="*/ 97 h 97"/>
                      <a:gd name="T6" fmla="*/ 14 w 27"/>
                      <a:gd name="T7" fmla="*/ 97 h 97"/>
                      <a:gd name="T8" fmla="*/ 14 w 27"/>
                      <a:gd name="T9" fmla="*/ 69 h 97"/>
                      <a:gd name="T10" fmla="*/ 14 w 27"/>
                      <a:gd name="T11" fmla="*/ 42 h 97"/>
                      <a:gd name="T12" fmla="*/ 14 w 27"/>
                      <a:gd name="T13" fmla="*/ 69 h 97"/>
                      <a:gd name="T14" fmla="*/ 27 w 27"/>
                      <a:gd name="T15" fmla="*/ 69 h 97"/>
                      <a:gd name="T16" fmla="*/ 27 w 27"/>
                      <a:gd name="T17" fmla="*/ 42 h 97"/>
                      <a:gd name="T18" fmla="*/ 27 w 27"/>
                      <a:gd name="T19" fmla="*/ 0 h 97"/>
                      <a:gd name="T20" fmla="*/ 0 w 27"/>
                      <a:gd name="T21" fmla="*/ 1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14"/>
                        </a:moveTo>
                        <a:lnTo>
                          <a:pt x="0" y="69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14" y="69"/>
                        </a:lnTo>
                        <a:lnTo>
                          <a:pt x="14" y="42"/>
                        </a:lnTo>
                        <a:lnTo>
                          <a:pt x="14" y="69"/>
                        </a:lnTo>
                        <a:lnTo>
                          <a:pt x="27" y="69"/>
                        </a:lnTo>
                        <a:lnTo>
                          <a:pt x="27" y="42"/>
                        </a:lnTo>
                        <a:lnTo>
                          <a:pt x="2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279"/>
                  <p:cNvSpPr>
                    <a:spLocks/>
                  </p:cNvSpPr>
                  <p:nvPr/>
                </p:nvSpPr>
                <p:spPr bwMode="auto">
                  <a:xfrm>
                    <a:off x="4452938" y="9894888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14 h 97"/>
                      <a:gd name="T2" fmla="*/ 0 w 27"/>
                      <a:gd name="T3" fmla="*/ 69 h 97"/>
                      <a:gd name="T4" fmla="*/ 14 w 27"/>
                      <a:gd name="T5" fmla="*/ 97 h 97"/>
                      <a:gd name="T6" fmla="*/ 14 w 27"/>
                      <a:gd name="T7" fmla="*/ 97 h 97"/>
                      <a:gd name="T8" fmla="*/ 14 w 27"/>
                      <a:gd name="T9" fmla="*/ 69 h 97"/>
                      <a:gd name="T10" fmla="*/ 14 w 27"/>
                      <a:gd name="T11" fmla="*/ 42 h 97"/>
                      <a:gd name="T12" fmla="*/ 14 w 27"/>
                      <a:gd name="T13" fmla="*/ 69 h 97"/>
                      <a:gd name="T14" fmla="*/ 27 w 27"/>
                      <a:gd name="T15" fmla="*/ 69 h 97"/>
                      <a:gd name="T16" fmla="*/ 27 w 27"/>
                      <a:gd name="T17" fmla="*/ 42 h 97"/>
                      <a:gd name="T18" fmla="*/ 27 w 27"/>
                      <a:gd name="T19" fmla="*/ 0 h 97"/>
                      <a:gd name="T20" fmla="*/ 0 w 27"/>
                      <a:gd name="T21" fmla="*/ 1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14"/>
                        </a:moveTo>
                        <a:lnTo>
                          <a:pt x="0" y="69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14" y="69"/>
                        </a:lnTo>
                        <a:lnTo>
                          <a:pt x="14" y="42"/>
                        </a:lnTo>
                        <a:lnTo>
                          <a:pt x="14" y="69"/>
                        </a:lnTo>
                        <a:lnTo>
                          <a:pt x="27" y="69"/>
                        </a:lnTo>
                        <a:lnTo>
                          <a:pt x="27" y="42"/>
                        </a:lnTo>
                        <a:lnTo>
                          <a:pt x="27" y="0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280"/>
                  <p:cNvSpPr>
                    <a:spLocks/>
                  </p:cNvSpPr>
                  <p:nvPr/>
                </p:nvSpPr>
                <p:spPr bwMode="auto">
                  <a:xfrm>
                    <a:off x="4452938" y="9894888"/>
                    <a:ext cx="42862" cy="44450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14 h 28"/>
                      <a:gd name="T4" fmla="*/ 27 w 27"/>
                      <a:gd name="T5" fmla="*/ 28 h 28"/>
                      <a:gd name="T6" fmla="*/ 27 w 27"/>
                      <a:gd name="T7" fmla="*/ 0 h 28"/>
                      <a:gd name="T8" fmla="*/ 0 w 27"/>
                      <a:gd name="T9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8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281"/>
                  <p:cNvSpPr>
                    <a:spLocks/>
                  </p:cNvSpPr>
                  <p:nvPr/>
                </p:nvSpPr>
                <p:spPr bwMode="auto">
                  <a:xfrm>
                    <a:off x="4452938" y="9263063"/>
                    <a:ext cx="214312" cy="741363"/>
                  </a:xfrm>
                  <a:custGeom>
                    <a:avLst/>
                    <a:gdLst>
                      <a:gd name="T0" fmla="*/ 10 w 10"/>
                      <a:gd name="T1" fmla="*/ 34 h 34"/>
                      <a:gd name="T2" fmla="*/ 10 w 10"/>
                      <a:gd name="T3" fmla="*/ 1 h 34"/>
                      <a:gd name="T4" fmla="*/ 7 w 10"/>
                      <a:gd name="T5" fmla="*/ 1 h 34"/>
                      <a:gd name="T6" fmla="*/ 0 w 10"/>
                      <a:gd name="T7" fmla="*/ 29 h 34"/>
                      <a:gd name="T8" fmla="*/ 2 w 10"/>
                      <a:gd name="T9" fmla="*/ 30 h 34"/>
                      <a:gd name="T10" fmla="*/ 3 w 10"/>
                      <a:gd name="T11" fmla="*/ 13 h 34"/>
                      <a:gd name="T12" fmla="*/ 3 w 10"/>
                      <a:gd name="T13" fmla="*/ 30 h 34"/>
                      <a:gd name="T14" fmla="*/ 10 w 10"/>
                      <a:gd name="T15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4">
                        <a:moveTo>
                          <a:pt x="10" y="34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4" y="2"/>
                          <a:pt x="0" y="1"/>
                          <a:pt x="0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3" y="13"/>
                          <a:pt x="3" y="13"/>
                        </a:cubicBezTo>
                        <a:cubicBezTo>
                          <a:pt x="3" y="13"/>
                          <a:pt x="4" y="12"/>
                          <a:pt x="3" y="30"/>
                        </a:cubicBezTo>
                        <a:lnTo>
                          <a:pt x="10" y="3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283"/>
                  <p:cNvSpPr>
                    <a:spLocks/>
                  </p:cNvSpPr>
                  <p:nvPr/>
                </p:nvSpPr>
                <p:spPr bwMode="auto">
                  <a:xfrm>
                    <a:off x="4667250" y="9283700"/>
                    <a:ext cx="257175" cy="852488"/>
                  </a:xfrm>
                  <a:custGeom>
                    <a:avLst/>
                    <a:gdLst>
                      <a:gd name="T0" fmla="*/ 0 w 12"/>
                      <a:gd name="T1" fmla="*/ 33 h 39"/>
                      <a:gd name="T2" fmla="*/ 8 w 12"/>
                      <a:gd name="T3" fmla="*/ 37 h 39"/>
                      <a:gd name="T4" fmla="*/ 7 w 12"/>
                      <a:gd name="T5" fmla="*/ 16 h 39"/>
                      <a:gd name="T6" fmla="*/ 9 w 12"/>
                      <a:gd name="T7" fmla="*/ 37 h 39"/>
                      <a:gd name="T8" fmla="*/ 11 w 12"/>
                      <a:gd name="T9" fmla="*/ 39 h 39"/>
                      <a:gd name="T10" fmla="*/ 0 w 12"/>
                      <a:gd name="T11" fmla="*/ 0 h 39"/>
                      <a:gd name="T12" fmla="*/ 0 w 12"/>
                      <a:gd name="T13" fmla="*/ 33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39">
                        <a:moveTo>
                          <a:pt x="0" y="33"/>
                        </a:move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6" y="17"/>
                          <a:pt x="7" y="16"/>
                          <a:pt x="7" y="16"/>
                        </a:cubicBezTo>
                        <a:cubicBezTo>
                          <a:pt x="9" y="18"/>
                          <a:pt x="9" y="37"/>
                          <a:pt x="9" y="37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2" y="15"/>
                          <a:pt x="12" y="3"/>
                          <a:pt x="0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284"/>
                  <p:cNvSpPr>
                    <a:spLocks/>
                  </p:cNvSpPr>
                  <p:nvPr/>
                </p:nvSpPr>
                <p:spPr bwMode="auto">
                  <a:xfrm>
                    <a:off x="4603750" y="9153525"/>
                    <a:ext cx="171450" cy="239713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1 w 8"/>
                      <a:gd name="T3" fmla="*/ 6 h 11"/>
                      <a:gd name="T4" fmla="*/ 2 w 8"/>
                      <a:gd name="T5" fmla="*/ 10 h 11"/>
                      <a:gd name="T6" fmla="*/ 7 w 8"/>
                      <a:gd name="T7" fmla="*/ 7 h 11"/>
                      <a:gd name="T8" fmla="*/ 6 w 8"/>
                      <a:gd name="T9" fmla="*/ 1 h 11"/>
                      <a:gd name="T10" fmla="*/ 1 w 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6"/>
                        </a:cubicBezTo>
                        <a:cubicBezTo>
                          <a:pt x="0" y="7"/>
                          <a:pt x="2" y="10"/>
                          <a:pt x="2" y="10"/>
                        </a:cubicBezTo>
                        <a:cubicBezTo>
                          <a:pt x="5" y="11"/>
                          <a:pt x="8" y="9"/>
                          <a:pt x="7" y="7"/>
                        </a:cubicBezTo>
                        <a:cubicBezTo>
                          <a:pt x="6" y="5"/>
                          <a:pt x="6" y="1"/>
                          <a:pt x="6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285"/>
                  <p:cNvSpPr>
                    <a:spLocks/>
                  </p:cNvSpPr>
                  <p:nvPr/>
                </p:nvSpPr>
                <p:spPr bwMode="auto">
                  <a:xfrm>
                    <a:off x="4560888" y="8956675"/>
                    <a:ext cx="320675" cy="327025"/>
                  </a:xfrm>
                  <a:custGeom>
                    <a:avLst/>
                    <a:gdLst>
                      <a:gd name="T0" fmla="*/ 2 w 15"/>
                      <a:gd name="T1" fmla="*/ 2 h 15"/>
                      <a:gd name="T2" fmla="*/ 2 w 15"/>
                      <a:gd name="T3" fmla="*/ 5 h 15"/>
                      <a:gd name="T4" fmla="*/ 0 w 15"/>
                      <a:gd name="T5" fmla="*/ 9 h 15"/>
                      <a:gd name="T6" fmla="*/ 2 w 15"/>
                      <a:gd name="T7" fmla="*/ 9 h 15"/>
                      <a:gd name="T8" fmla="*/ 2 w 15"/>
                      <a:gd name="T9" fmla="*/ 13 h 15"/>
                      <a:gd name="T10" fmla="*/ 11 w 15"/>
                      <a:gd name="T11" fmla="*/ 8 h 15"/>
                      <a:gd name="T12" fmla="*/ 2 w 15"/>
                      <a:gd name="T13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5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5"/>
                        </a:cubicBezTo>
                        <a:cubicBezTo>
                          <a:pt x="2" y="7"/>
                          <a:pt x="0" y="8"/>
                          <a:pt x="0" y="9"/>
                        </a:cubicBezTo>
                        <a:cubicBezTo>
                          <a:pt x="0" y="10"/>
                          <a:pt x="2" y="8"/>
                          <a:pt x="2" y="9"/>
                        </a:cubicBezTo>
                        <a:cubicBezTo>
                          <a:pt x="2" y="10"/>
                          <a:pt x="2" y="12"/>
                          <a:pt x="2" y="13"/>
                        </a:cubicBezTo>
                        <a:cubicBezTo>
                          <a:pt x="2" y="14"/>
                          <a:pt x="8" y="15"/>
                          <a:pt x="11" y="8"/>
                        </a:cubicBezTo>
                        <a:cubicBezTo>
                          <a:pt x="15" y="2"/>
                          <a:pt x="1" y="0"/>
                          <a:pt x="2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286"/>
                  <p:cNvSpPr>
                    <a:spLocks/>
                  </p:cNvSpPr>
                  <p:nvPr/>
                </p:nvSpPr>
                <p:spPr bwMode="auto">
                  <a:xfrm>
                    <a:off x="4560888" y="8913813"/>
                    <a:ext cx="406400" cy="282575"/>
                  </a:xfrm>
                  <a:custGeom>
                    <a:avLst/>
                    <a:gdLst>
                      <a:gd name="T0" fmla="*/ 9 w 19"/>
                      <a:gd name="T1" fmla="*/ 13 h 13"/>
                      <a:gd name="T2" fmla="*/ 10 w 19"/>
                      <a:gd name="T3" fmla="*/ 10 h 13"/>
                      <a:gd name="T4" fmla="*/ 8 w 19"/>
                      <a:gd name="T5" fmla="*/ 10 h 13"/>
                      <a:gd name="T6" fmla="*/ 2 w 19"/>
                      <a:gd name="T7" fmla="*/ 6 h 13"/>
                      <a:gd name="T8" fmla="*/ 1 w 19"/>
                      <a:gd name="T9" fmla="*/ 4 h 13"/>
                      <a:gd name="T10" fmla="*/ 9 w 19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13">
                        <a:moveTo>
                          <a:pt x="9" y="13"/>
                        </a:moveTo>
                        <a:cubicBezTo>
                          <a:pt x="9" y="13"/>
                          <a:pt x="11" y="10"/>
                          <a:pt x="10" y="10"/>
                        </a:cubicBezTo>
                        <a:cubicBezTo>
                          <a:pt x="9" y="10"/>
                          <a:pt x="8" y="10"/>
                          <a:pt x="8" y="10"/>
                        </a:cubicBezTo>
                        <a:cubicBezTo>
                          <a:pt x="7" y="6"/>
                          <a:pt x="2" y="6"/>
                          <a:pt x="2" y="6"/>
                        </a:cubicBezTo>
                        <a:cubicBezTo>
                          <a:pt x="0" y="5"/>
                          <a:pt x="1" y="4"/>
                          <a:pt x="1" y="4"/>
                        </a:cubicBezTo>
                        <a:cubicBezTo>
                          <a:pt x="1" y="0"/>
                          <a:pt x="19" y="3"/>
                          <a:pt x="9" y="13"/>
                        </a:cubicBezTo>
                        <a:close/>
                      </a:path>
                    </a:pathLst>
                  </a:custGeom>
                  <a:solidFill>
                    <a:srgbClr val="442E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287"/>
                  <p:cNvSpPr>
                    <a:spLocks/>
                  </p:cNvSpPr>
                  <p:nvPr/>
                </p:nvSpPr>
                <p:spPr bwMode="auto">
                  <a:xfrm>
                    <a:off x="4603750" y="9393238"/>
                    <a:ext cx="149225" cy="152400"/>
                  </a:xfrm>
                  <a:custGeom>
                    <a:avLst/>
                    <a:gdLst>
                      <a:gd name="T0" fmla="*/ 0 w 94"/>
                      <a:gd name="T1" fmla="*/ 41 h 96"/>
                      <a:gd name="T2" fmla="*/ 27 w 94"/>
                      <a:gd name="T3" fmla="*/ 0 h 96"/>
                      <a:gd name="T4" fmla="*/ 94 w 94"/>
                      <a:gd name="T5" fmla="*/ 0 h 96"/>
                      <a:gd name="T6" fmla="*/ 81 w 94"/>
                      <a:gd name="T7" fmla="*/ 96 h 96"/>
                      <a:gd name="T8" fmla="*/ 27 w 94"/>
                      <a:gd name="T9" fmla="*/ 96 h 96"/>
                      <a:gd name="T10" fmla="*/ 0 w 94"/>
                      <a:gd name="T11" fmla="*/ 4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4" h="96">
                        <a:moveTo>
                          <a:pt x="0" y="41"/>
                        </a:moveTo>
                        <a:lnTo>
                          <a:pt x="27" y="0"/>
                        </a:lnTo>
                        <a:lnTo>
                          <a:pt x="94" y="0"/>
                        </a:lnTo>
                        <a:lnTo>
                          <a:pt x="81" y="96"/>
                        </a:lnTo>
                        <a:lnTo>
                          <a:pt x="27" y="96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288"/>
                  <p:cNvSpPr>
                    <a:spLocks/>
                  </p:cNvSpPr>
                  <p:nvPr/>
                </p:nvSpPr>
                <p:spPr bwMode="auto">
                  <a:xfrm>
                    <a:off x="4603750" y="9263063"/>
                    <a:ext cx="63500" cy="174625"/>
                  </a:xfrm>
                  <a:custGeom>
                    <a:avLst/>
                    <a:gdLst>
                      <a:gd name="T0" fmla="*/ 13 w 40"/>
                      <a:gd name="T1" fmla="*/ 0 h 110"/>
                      <a:gd name="T2" fmla="*/ 40 w 40"/>
                      <a:gd name="T3" fmla="*/ 68 h 110"/>
                      <a:gd name="T4" fmla="*/ 13 w 40"/>
                      <a:gd name="T5" fmla="*/ 110 h 110"/>
                      <a:gd name="T6" fmla="*/ 0 w 40"/>
                      <a:gd name="T7" fmla="*/ 13 h 110"/>
                      <a:gd name="T8" fmla="*/ 13 w 40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110">
                        <a:moveTo>
                          <a:pt x="13" y="0"/>
                        </a:moveTo>
                        <a:lnTo>
                          <a:pt x="40" y="68"/>
                        </a:lnTo>
                        <a:lnTo>
                          <a:pt x="13" y="110"/>
                        </a:lnTo>
                        <a:lnTo>
                          <a:pt x="0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289"/>
                  <p:cNvSpPr>
                    <a:spLocks/>
                  </p:cNvSpPr>
                  <p:nvPr/>
                </p:nvSpPr>
                <p:spPr bwMode="auto">
                  <a:xfrm>
                    <a:off x="4667250" y="9305925"/>
                    <a:ext cx="107950" cy="152400"/>
                  </a:xfrm>
                  <a:custGeom>
                    <a:avLst/>
                    <a:gdLst>
                      <a:gd name="T0" fmla="*/ 0 w 68"/>
                      <a:gd name="T1" fmla="*/ 41 h 96"/>
                      <a:gd name="T2" fmla="*/ 54 w 68"/>
                      <a:gd name="T3" fmla="*/ 0 h 96"/>
                      <a:gd name="T4" fmla="*/ 68 w 68"/>
                      <a:gd name="T5" fmla="*/ 14 h 96"/>
                      <a:gd name="T6" fmla="*/ 41 w 68"/>
                      <a:gd name="T7" fmla="*/ 96 h 96"/>
                      <a:gd name="T8" fmla="*/ 0 w 68"/>
                      <a:gd name="T9" fmla="*/ 4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96">
                        <a:moveTo>
                          <a:pt x="0" y="41"/>
                        </a:moveTo>
                        <a:lnTo>
                          <a:pt x="54" y="0"/>
                        </a:lnTo>
                        <a:lnTo>
                          <a:pt x="68" y="14"/>
                        </a:lnTo>
                        <a:lnTo>
                          <a:pt x="41" y="96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290"/>
                  <p:cNvSpPr>
                    <a:spLocks/>
                  </p:cNvSpPr>
                  <p:nvPr/>
                </p:nvSpPr>
                <p:spPr bwMode="auto">
                  <a:xfrm>
                    <a:off x="4646613" y="9371013"/>
                    <a:ext cx="63500" cy="261938"/>
                  </a:xfrm>
                  <a:custGeom>
                    <a:avLst/>
                    <a:gdLst>
                      <a:gd name="T0" fmla="*/ 13 w 40"/>
                      <a:gd name="T1" fmla="*/ 0 h 165"/>
                      <a:gd name="T2" fmla="*/ 0 w 40"/>
                      <a:gd name="T3" fmla="*/ 28 h 165"/>
                      <a:gd name="T4" fmla="*/ 13 w 40"/>
                      <a:gd name="T5" fmla="*/ 42 h 165"/>
                      <a:gd name="T6" fmla="*/ 0 w 40"/>
                      <a:gd name="T7" fmla="*/ 124 h 165"/>
                      <a:gd name="T8" fmla="*/ 13 w 40"/>
                      <a:gd name="T9" fmla="*/ 165 h 165"/>
                      <a:gd name="T10" fmla="*/ 40 w 40"/>
                      <a:gd name="T11" fmla="*/ 110 h 165"/>
                      <a:gd name="T12" fmla="*/ 27 w 40"/>
                      <a:gd name="T13" fmla="*/ 42 h 165"/>
                      <a:gd name="T14" fmla="*/ 40 w 40"/>
                      <a:gd name="T15" fmla="*/ 28 h 165"/>
                      <a:gd name="T16" fmla="*/ 13 w 40"/>
                      <a:gd name="T17" fmla="*/ 0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" h="165">
                        <a:moveTo>
                          <a:pt x="13" y="0"/>
                        </a:moveTo>
                        <a:lnTo>
                          <a:pt x="0" y="28"/>
                        </a:lnTo>
                        <a:lnTo>
                          <a:pt x="13" y="42"/>
                        </a:lnTo>
                        <a:lnTo>
                          <a:pt x="0" y="124"/>
                        </a:lnTo>
                        <a:lnTo>
                          <a:pt x="13" y="165"/>
                        </a:lnTo>
                        <a:lnTo>
                          <a:pt x="40" y="110"/>
                        </a:lnTo>
                        <a:lnTo>
                          <a:pt x="27" y="42"/>
                        </a:lnTo>
                        <a:lnTo>
                          <a:pt x="40" y="2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7680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91"/>
                  <p:cNvSpPr>
                    <a:spLocks/>
                  </p:cNvSpPr>
                  <p:nvPr/>
                </p:nvSpPr>
                <p:spPr bwMode="auto">
                  <a:xfrm>
                    <a:off x="4538663" y="9283700"/>
                    <a:ext cx="128587" cy="349250"/>
                  </a:xfrm>
                  <a:custGeom>
                    <a:avLst/>
                    <a:gdLst>
                      <a:gd name="T0" fmla="*/ 3 w 6"/>
                      <a:gd name="T1" fmla="*/ 0 h 16"/>
                      <a:gd name="T2" fmla="*/ 6 w 6"/>
                      <a:gd name="T3" fmla="*/ 16 h 16"/>
                      <a:gd name="T4" fmla="*/ 1 w 6"/>
                      <a:gd name="T5" fmla="*/ 6 h 16"/>
                      <a:gd name="T6" fmla="*/ 3 w 6"/>
                      <a:gd name="T7" fmla="*/ 4 h 16"/>
                      <a:gd name="T8" fmla="*/ 1 w 6"/>
                      <a:gd name="T9" fmla="*/ 3 h 16"/>
                      <a:gd name="T10" fmla="*/ 3 w 6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6">
                        <a:moveTo>
                          <a:pt x="3" y="0"/>
                        </a:move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6" y="16"/>
                          <a:pt x="1" y="6"/>
                          <a:pt x="1" y="6"/>
                        </a:cubicBezTo>
                        <a:cubicBezTo>
                          <a:pt x="1" y="4"/>
                          <a:pt x="3" y="4"/>
                          <a:pt x="3" y="4"/>
                        </a:cubicBezTo>
                        <a:cubicBezTo>
                          <a:pt x="3" y="4"/>
                          <a:pt x="0" y="3"/>
                          <a:pt x="1" y="3"/>
                        </a:cubicBezTo>
                        <a:cubicBezTo>
                          <a:pt x="1" y="1"/>
                          <a:pt x="3" y="0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827B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92"/>
                  <p:cNvSpPr>
                    <a:spLocks/>
                  </p:cNvSpPr>
                  <p:nvPr/>
                </p:nvSpPr>
                <p:spPr bwMode="auto">
                  <a:xfrm>
                    <a:off x="4667250" y="9328150"/>
                    <a:ext cx="150812" cy="304800"/>
                  </a:xfrm>
                  <a:custGeom>
                    <a:avLst/>
                    <a:gdLst>
                      <a:gd name="T0" fmla="*/ 5 w 7"/>
                      <a:gd name="T1" fmla="*/ 0 h 14"/>
                      <a:gd name="T2" fmla="*/ 0 w 7"/>
                      <a:gd name="T3" fmla="*/ 14 h 14"/>
                      <a:gd name="T4" fmla="*/ 6 w 7"/>
                      <a:gd name="T5" fmla="*/ 7 h 14"/>
                      <a:gd name="T6" fmla="*/ 4 w 7"/>
                      <a:gd name="T7" fmla="*/ 4 h 14"/>
                      <a:gd name="T8" fmla="*/ 6 w 7"/>
                      <a:gd name="T9" fmla="*/ 4 h 14"/>
                      <a:gd name="T10" fmla="*/ 5 w 7"/>
                      <a:gd name="T11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4">
                        <a:moveTo>
                          <a:pt x="5" y="0"/>
                        </a:move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4"/>
                          <a:pt x="6" y="7"/>
                          <a:pt x="6" y="7"/>
                        </a:cubicBezTo>
                        <a:cubicBezTo>
                          <a:pt x="6" y="6"/>
                          <a:pt x="4" y="4"/>
                          <a:pt x="4" y="4"/>
                        </a:cubicBezTo>
                        <a:cubicBezTo>
                          <a:pt x="4" y="4"/>
                          <a:pt x="6" y="4"/>
                          <a:pt x="6" y="4"/>
                        </a:cubicBezTo>
                        <a:cubicBezTo>
                          <a:pt x="7" y="3"/>
                          <a:pt x="5" y="0"/>
                          <a:pt x="5" y="0"/>
                        </a:cubicBezTo>
                        <a:close/>
                      </a:path>
                    </a:pathLst>
                  </a:custGeom>
                  <a:solidFill>
                    <a:srgbClr val="9387C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" name="Group 40"/>
                <p:cNvGrpSpPr>
                  <a:grpSpLocks noChangeAspect="1"/>
                </p:cNvGrpSpPr>
                <p:nvPr/>
              </p:nvGrpSpPr>
              <p:grpSpPr>
                <a:xfrm>
                  <a:off x="10810443" y="733990"/>
                  <a:ext cx="220582" cy="900000"/>
                  <a:chOff x="19816763" y="8782050"/>
                  <a:chExt cx="534988" cy="2182813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42" name="Freeform 82"/>
                  <p:cNvSpPr>
                    <a:spLocks/>
                  </p:cNvSpPr>
                  <p:nvPr/>
                </p:nvSpPr>
                <p:spPr bwMode="auto">
                  <a:xfrm>
                    <a:off x="19988213" y="10812463"/>
                    <a:ext cx="255587" cy="152400"/>
                  </a:xfrm>
                  <a:custGeom>
                    <a:avLst/>
                    <a:gdLst>
                      <a:gd name="T0" fmla="*/ 12 w 12"/>
                      <a:gd name="T1" fmla="*/ 0 h 7"/>
                      <a:gd name="T2" fmla="*/ 9 w 12"/>
                      <a:gd name="T3" fmla="*/ 3 h 7"/>
                      <a:gd name="T4" fmla="*/ 4 w 12"/>
                      <a:gd name="T5" fmla="*/ 6 h 7"/>
                      <a:gd name="T6" fmla="*/ 2 w 12"/>
                      <a:gd name="T7" fmla="*/ 4 h 7"/>
                      <a:gd name="T8" fmla="*/ 6 w 12"/>
                      <a:gd name="T9" fmla="*/ 1 h 7"/>
                      <a:gd name="T10" fmla="*/ 9 w 12"/>
                      <a:gd name="T11" fmla="*/ 0 h 7"/>
                      <a:gd name="T12" fmla="*/ 12 w 12"/>
                      <a:gd name="T13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7">
                        <a:moveTo>
                          <a:pt x="12" y="0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5" y="5"/>
                          <a:pt x="4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3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83"/>
                  <p:cNvSpPr>
                    <a:spLocks/>
                  </p:cNvSpPr>
                  <p:nvPr/>
                </p:nvSpPr>
                <p:spPr bwMode="auto">
                  <a:xfrm>
                    <a:off x="19816763" y="10725150"/>
                    <a:ext cx="277812" cy="152400"/>
                  </a:xfrm>
                  <a:custGeom>
                    <a:avLst/>
                    <a:gdLst>
                      <a:gd name="T0" fmla="*/ 13 w 13"/>
                      <a:gd name="T1" fmla="*/ 1 h 7"/>
                      <a:gd name="T2" fmla="*/ 9 w 13"/>
                      <a:gd name="T3" fmla="*/ 3 h 7"/>
                      <a:gd name="T4" fmla="*/ 5 w 13"/>
                      <a:gd name="T5" fmla="*/ 6 h 7"/>
                      <a:gd name="T6" fmla="*/ 2 w 13"/>
                      <a:gd name="T7" fmla="*/ 4 h 7"/>
                      <a:gd name="T8" fmla="*/ 6 w 13"/>
                      <a:gd name="T9" fmla="*/ 1 h 7"/>
                      <a:gd name="T10" fmla="*/ 9 w 13"/>
                      <a:gd name="T11" fmla="*/ 0 h 7"/>
                      <a:gd name="T12" fmla="*/ 13 w 13"/>
                      <a:gd name="T1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7">
                        <a:moveTo>
                          <a:pt x="13" y="1"/>
                        </a:move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3"/>
                          <a:pt x="6" y="5"/>
                          <a:pt x="5" y="6"/>
                        </a:cubicBezTo>
                        <a:cubicBezTo>
                          <a:pt x="3" y="7"/>
                          <a:pt x="0" y="5"/>
                          <a:pt x="2" y="4"/>
                        </a:cubicBezTo>
                        <a:cubicBezTo>
                          <a:pt x="3" y="4"/>
                          <a:pt x="6" y="1"/>
                          <a:pt x="6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lnTo>
                          <a:pt x="13" y="1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84"/>
                  <p:cNvSpPr>
                    <a:spLocks/>
                  </p:cNvSpPr>
                  <p:nvPr/>
                </p:nvSpPr>
                <p:spPr bwMode="auto">
                  <a:xfrm>
                    <a:off x="20008851" y="9829800"/>
                    <a:ext cx="85725" cy="960438"/>
                  </a:xfrm>
                  <a:custGeom>
                    <a:avLst/>
                    <a:gdLst>
                      <a:gd name="T0" fmla="*/ 0 w 54"/>
                      <a:gd name="T1" fmla="*/ 605 h 605"/>
                      <a:gd name="T2" fmla="*/ 54 w 54"/>
                      <a:gd name="T3" fmla="*/ 564 h 605"/>
                      <a:gd name="T4" fmla="*/ 54 w 54"/>
                      <a:gd name="T5" fmla="*/ 14 h 605"/>
                      <a:gd name="T6" fmla="*/ 0 w 54"/>
                      <a:gd name="T7" fmla="*/ 0 h 605"/>
                      <a:gd name="T8" fmla="*/ 0 w 54"/>
                      <a:gd name="T9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605">
                        <a:moveTo>
                          <a:pt x="0" y="605"/>
                        </a:moveTo>
                        <a:lnTo>
                          <a:pt x="54" y="564"/>
                        </a:lnTo>
                        <a:lnTo>
                          <a:pt x="54" y="14"/>
                        </a:lnTo>
                        <a:lnTo>
                          <a:pt x="0" y="0"/>
                        </a:lnTo>
                        <a:lnTo>
                          <a:pt x="0" y="605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85"/>
                  <p:cNvSpPr>
                    <a:spLocks/>
                  </p:cNvSpPr>
                  <p:nvPr/>
                </p:nvSpPr>
                <p:spPr bwMode="auto">
                  <a:xfrm>
                    <a:off x="19945351" y="9829800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0 h 605"/>
                      <a:gd name="T2" fmla="*/ 40 w 40"/>
                      <a:gd name="T3" fmla="*/ 0 h 605"/>
                      <a:gd name="T4" fmla="*/ 40 w 40"/>
                      <a:gd name="T5" fmla="*/ 605 h 605"/>
                      <a:gd name="T6" fmla="*/ 0 w 40"/>
                      <a:gd name="T7" fmla="*/ 578 h 605"/>
                      <a:gd name="T8" fmla="*/ 0 w 40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0"/>
                        </a:moveTo>
                        <a:lnTo>
                          <a:pt x="40" y="0"/>
                        </a:lnTo>
                        <a:lnTo>
                          <a:pt x="40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86"/>
                  <p:cNvSpPr>
                    <a:spLocks/>
                  </p:cNvSpPr>
                  <p:nvPr/>
                </p:nvSpPr>
                <p:spPr bwMode="auto">
                  <a:xfrm>
                    <a:off x="20180301" y="9982200"/>
                    <a:ext cx="63500" cy="895350"/>
                  </a:xfrm>
                  <a:custGeom>
                    <a:avLst/>
                    <a:gdLst>
                      <a:gd name="T0" fmla="*/ 0 w 40"/>
                      <a:gd name="T1" fmla="*/ 564 h 564"/>
                      <a:gd name="T2" fmla="*/ 40 w 40"/>
                      <a:gd name="T3" fmla="*/ 523 h 564"/>
                      <a:gd name="T4" fmla="*/ 40 w 40"/>
                      <a:gd name="T5" fmla="*/ 14 h 564"/>
                      <a:gd name="T6" fmla="*/ 0 w 40"/>
                      <a:gd name="T7" fmla="*/ 0 h 564"/>
                      <a:gd name="T8" fmla="*/ 0 w 40"/>
                      <a:gd name="T9" fmla="*/ 56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564">
                        <a:moveTo>
                          <a:pt x="0" y="564"/>
                        </a:moveTo>
                        <a:lnTo>
                          <a:pt x="40" y="523"/>
                        </a:lnTo>
                        <a:lnTo>
                          <a:pt x="40" y="14"/>
                        </a:lnTo>
                        <a:lnTo>
                          <a:pt x="0" y="0"/>
                        </a:lnTo>
                        <a:lnTo>
                          <a:pt x="0" y="564"/>
                        </a:lnTo>
                        <a:close/>
                      </a:path>
                    </a:pathLst>
                  </a:custGeom>
                  <a:solidFill>
                    <a:srgbClr val="2321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87"/>
                  <p:cNvSpPr>
                    <a:spLocks/>
                  </p:cNvSpPr>
                  <p:nvPr/>
                </p:nvSpPr>
                <p:spPr bwMode="auto">
                  <a:xfrm>
                    <a:off x="20116801" y="9917113"/>
                    <a:ext cx="63500" cy="960438"/>
                  </a:xfrm>
                  <a:custGeom>
                    <a:avLst/>
                    <a:gdLst>
                      <a:gd name="T0" fmla="*/ 0 w 40"/>
                      <a:gd name="T1" fmla="*/ 0 h 605"/>
                      <a:gd name="T2" fmla="*/ 40 w 40"/>
                      <a:gd name="T3" fmla="*/ 0 h 605"/>
                      <a:gd name="T4" fmla="*/ 40 w 40"/>
                      <a:gd name="T5" fmla="*/ 605 h 605"/>
                      <a:gd name="T6" fmla="*/ 0 w 40"/>
                      <a:gd name="T7" fmla="*/ 578 h 605"/>
                      <a:gd name="T8" fmla="*/ 0 w 40"/>
                      <a:gd name="T9" fmla="*/ 0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605">
                        <a:moveTo>
                          <a:pt x="0" y="0"/>
                        </a:moveTo>
                        <a:lnTo>
                          <a:pt x="40" y="0"/>
                        </a:lnTo>
                        <a:lnTo>
                          <a:pt x="40" y="605"/>
                        </a:lnTo>
                        <a:lnTo>
                          <a:pt x="0" y="5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88"/>
                  <p:cNvSpPr>
                    <a:spLocks/>
                  </p:cNvSpPr>
                  <p:nvPr/>
                </p:nvSpPr>
                <p:spPr bwMode="auto">
                  <a:xfrm>
                    <a:off x="20286663" y="10069513"/>
                    <a:ext cx="42862" cy="153988"/>
                  </a:xfrm>
                  <a:custGeom>
                    <a:avLst/>
                    <a:gdLst>
                      <a:gd name="T0" fmla="*/ 0 w 27"/>
                      <a:gd name="T1" fmla="*/ 0 h 97"/>
                      <a:gd name="T2" fmla="*/ 0 w 27"/>
                      <a:gd name="T3" fmla="*/ 28 h 97"/>
                      <a:gd name="T4" fmla="*/ 0 w 27"/>
                      <a:gd name="T5" fmla="*/ 55 h 97"/>
                      <a:gd name="T6" fmla="*/ 14 w 27"/>
                      <a:gd name="T7" fmla="*/ 55 h 97"/>
                      <a:gd name="T8" fmla="*/ 14 w 27"/>
                      <a:gd name="T9" fmla="*/ 42 h 97"/>
                      <a:gd name="T10" fmla="*/ 14 w 27"/>
                      <a:gd name="T11" fmla="*/ 55 h 97"/>
                      <a:gd name="T12" fmla="*/ 14 w 27"/>
                      <a:gd name="T13" fmla="*/ 97 h 97"/>
                      <a:gd name="T14" fmla="*/ 14 w 27"/>
                      <a:gd name="T15" fmla="*/ 97 h 97"/>
                      <a:gd name="T16" fmla="*/ 27 w 27"/>
                      <a:gd name="T17" fmla="*/ 55 h 97"/>
                      <a:gd name="T18" fmla="*/ 27 w 27"/>
                      <a:gd name="T19" fmla="*/ 14 h 97"/>
                      <a:gd name="T20" fmla="*/ 0 w 27"/>
                      <a:gd name="T21" fmla="*/ 0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" h="97">
                        <a:moveTo>
                          <a:pt x="0" y="0"/>
                        </a:moveTo>
                        <a:lnTo>
                          <a:pt x="0" y="28"/>
                        </a:lnTo>
                        <a:lnTo>
                          <a:pt x="0" y="55"/>
                        </a:lnTo>
                        <a:lnTo>
                          <a:pt x="14" y="55"/>
                        </a:lnTo>
                        <a:lnTo>
                          <a:pt x="14" y="42"/>
                        </a:lnTo>
                        <a:lnTo>
                          <a:pt x="14" y="55"/>
                        </a:lnTo>
                        <a:lnTo>
                          <a:pt x="14" y="97"/>
                        </a:lnTo>
                        <a:lnTo>
                          <a:pt x="14" y="97"/>
                        </a:lnTo>
                        <a:lnTo>
                          <a:pt x="27" y="55"/>
                        </a:lnTo>
                        <a:lnTo>
                          <a:pt x="27" y="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89"/>
                  <p:cNvSpPr>
                    <a:spLocks/>
                  </p:cNvSpPr>
                  <p:nvPr/>
                </p:nvSpPr>
                <p:spPr bwMode="auto">
                  <a:xfrm>
                    <a:off x="20286663" y="10048875"/>
                    <a:ext cx="42862" cy="42863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27 h 27"/>
                      <a:gd name="T4" fmla="*/ 27 w 27"/>
                      <a:gd name="T5" fmla="*/ 27 h 27"/>
                      <a:gd name="T6" fmla="*/ 27 w 27"/>
                      <a:gd name="T7" fmla="*/ 13 h 27"/>
                      <a:gd name="T8" fmla="*/ 0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0" y="0"/>
                        </a:moveTo>
                        <a:lnTo>
                          <a:pt x="0" y="27"/>
                        </a:lnTo>
                        <a:lnTo>
                          <a:pt x="27" y="27"/>
                        </a:lnTo>
                        <a:lnTo>
                          <a:pt x="2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90"/>
                  <p:cNvSpPr>
                    <a:spLocks/>
                  </p:cNvSpPr>
                  <p:nvPr/>
                </p:nvSpPr>
                <p:spPr bwMode="auto">
                  <a:xfrm>
                    <a:off x="19859626" y="9852025"/>
                    <a:ext cx="63500" cy="152400"/>
                  </a:xfrm>
                  <a:custGeom>
                    <a:avLst/>
                    <a:gdLst>
                      <a:gd name="T0" fmla="*/ 13 w 40"/>
                      <a:gd name="T1" fmla="*/ 14 h 96"/>
                      <a:gd name="T2" fmla="*/ 0 w 40"/>
                      <a:gd name="T3" fmla="*/ 69 h 96"/>
                      <a:gd name="T4" fmla="*/ 27 w 40"/>
                      <a:gd name="T5" fmla="*/ 96 h 96"/>
                      <a:gd name="T6" fmla="*/ 27 w 40"/>
                      <a:gd name="T7" fmla="*/ 96 h 96"/>
                      <a:gd name="T8" fmla="*/ 13 w 40"/>
                      <a:gd name="T9" fmla="*/ 69 h 96"/>
                      <a:gd name="T10" fmla="*/ 27 w 40"/>
                      <a:gd name="T11" fmla="*/ 41 h 96"/>
                      <a:gd name="T12" fmla="*/ 27 w 40"/>
                      <a:gd name="T13" fmla="*/ 69 h 96"/>
                      <a:gd name="T14" fmla="*/ 40 w 40"/>
                      <a:gd name="T15" fmla="*/ 69 h 96"/>
                      <a:gd name="T16" fmla="*/ 40 w 40"/>
                      <a:gd name="T17" fmla="*/ 41 h 96"/>
                      <a:gd name="T18" fmla="*/ 27 w 40"/>
                      <a:gd name="T19" fmla="*/ 0 h 96"/>
                      <a:gd name="T20" fmla="*/ 13 w 40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96">
                        <a:moveTo>
                          <a:pt x="13" y="14"/>
                        </a:moveTo>
                        <a:lnTo>
                          <a:pt x="0" y="69"/>
                        </a:lnTo>
                        <a:lnTo>
                          <a:pt x="27" y="96"/>
                        </a:lnTo>
                        <a:lnTo>
                          <a:pt x="27" y="96"/>
                        </a:lnTo>
                        <a:lnTo>
                          <a:pt x="13" y="69"/>
                        </a:lnTo>
                        <a:lnTo>
                          <a:pt x="27" y="41"/>
                        </a:lnTo>
                        <a:lnTo>
                          <a:pt x="27" y="69"/>
                        </a:lnTo>
                        <a:lnTo>
                          <a:pt x="40" y="69"/>
                        </a:lnTo>
                        <a:lnTo>
                          <a:pt x="40" y="41"/>
                        </a:lnTo>
                        <a:lnTo>
                          <a:pt x="27" y="0"/>
                        </a:lnTo>
                        <a:lnTo>
                          <a:pt x="13" y="14"/>
                        </a:lnTo>
                        <a:close/>
                      </a:path>
                    </a:pathLst>
                  </a:custGeom>
                  <a:solidFill>
                    <a:srgbClr val="F7D2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91"/>
                  <p:cNvSpPr>
                    <a:spLocks/>
                  </p:cNvSpPr>
                  <p:nvPr/>
                </p:nvSpPr>
                <p:spPr bwMode="auto">
                  <a:xfrm>
                    <a:off x="19859626" y="9852025"/>
                    <a:ext cx="63500" cy="152400"/>
                  </a:xfrm>
                  <a:custGeom>
                    <a:avLst/>
                    <a:gdLst>
                      <a:gd name="T0" fmla="*/ 13 w 40"/>
                      <a:gd name="T1" fmla="*/ 14 h 96"/>
                      <a:gd name="T2" fmla="*/ 0 w 40"/>
                      <a:gd name="T3" fmla="*/ 69 h 96"/>
                      <a:gd name="T4" fmla="*/ 27 w 40"/>
                      <a:gd name="T5" fmla="*/ 96 h 96"/>
                      <a:gd name="T6" fmla="*/ 27 w 40"/>
                      <a:gd name="T7" fmla="*/ 96 h 96"/>
                      <a:gd name="T8" fmla="*/ 13 w 40"/>
                      <a:gd name="T9" fmla="*/ 69 h 96"/>
                      <a:gd name="T10" fmla="*/ 27 w 40"/>
                      <a:gd name="T11" fmla="*/ 41 h 96"/>
                      <a:gd name="T12" fmla="*/ 27 w 40"/>
                      <a:gd name="T13" fmla="*/ 69 h 96"/>
                      <a:gd name="T14" fmla="*/ 40 w 40"/>
                      <a:gd name="T15" fmla="*/ 69 h 96"/>
                      <a:gd name="T16" fmla="*/ 40 w 40"/>
                      <a:gd name="T17" fmla="*/ 41 h 96"/>
                      <a:gd name="T18" fmla="*/ 27 w 40"/>
                      <a:gd name="T19" fmla="*/ 0 h 96"/>
                      <a:gd name="T20" fmla="*/ 13 w 40"/>
                      <a:gd name="T21" fmla="*/ 1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0" h="96">
                        <a:moveTo>
                          <a:pt x="13" y="14"/>
                        </a:moveTo>
                        <a:lnTo>
                          <a:pt x="0" y="69"/>
                        </a:lnTo>
                        <a:lnTo>
                          <a:pt x="27" y="96"/>
                        </a:lnTo>
                        <a:lnTo>
                          <a:pt x="27" y="96"/>
                        </a:lnTo>
                        <a:lnTo>
                          <a:pt x="13" y="69"/>
                        </a:lnTo>
                        <a:lnTo>
                          <a:pt x="27" y="41"/>
                        </a:lnTo>
                        <a:lnTo>
                          <a:pt x="27" y="69"/>
                        </a:lnTo>
                        <a:lnTo>
                          <a:pt x="40" y="69"/>
                        </a:lnTo>
                        <a:lnTo>
                          <a:pt x="40" y="41"/>
                        </a:lnTo>
                        <a:lnTo>
                          <a:pt x="27" y="0"/>
                        </a:lnTo>
                        <a:lnTo>
                          <a:pt x="13" y="1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92"/>
                  <p:cNvSpPr>
                    <a:spLocks/>
                  </p:cNvSpPr>
                  <p:nvPr/>
                </p:nvSpPr>
                <p:spPr bwMode="auto">
                  <a:xfrm>
                    <a:off x="19880263" y="9852025"/>
                    <a:ext cx="42862" cy="42863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14 h 27"/>
                      <a:gd name="T4" fmla="*/ 27 w 27"/>
                      <a:gd name="T5" fmla="*/ 27 h 27"/>
                      <a:gd name="T6" fmla="*/ 27 w 27"/>
                      <a:gd name="T7" fmla="*/ 0 h 27"/>
                      <a:gd name="T8" fmla="*/ 0 w 27"/>
                      <a:gd name="T9" fmla="*/ 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7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7" y="27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E6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93"/>
                  <p:cNvSpPr>
                    <a:spLocks/>
                  </p:cNvSpPr>
                  <p:nvPr/>
                </p:nvSpPr>
                <p:spPr bwMode="auto">
                  <a:xfrm>
                    <a:off x="19880263" y="9218613"/>
                    <a:ext cx="214312" cy="763588"/>
                  </a:xfrm>
                  <a:custGeom>
                    <a:avLst/>
                    <a:gdLst>
                      <a:gd name="T0" fmla="*/ 10 w 10"/>
                      <a:gd name="T1" fmla="*/ 35 h 35"/>
                      <a:gd name="T2" fmla="*/ 10 w 10"/>
                      <a:gd name="T3" fmla="*/ 1 h 35"/>
                      <a:gd name="T4" fmla="*/ 7 w 10"/>
                      <a:gd name="T5" fmla="*/ 1 h 35"/>
                      <a:gd name="T6" fmla="*/ 0 w 10"/>
                      <a:gd name="T7" fmla="*/ 29 h 35"/>
                      <a:gd name="T8" fmla="*/ 2 w 10"/>
                      <a:gd name="T9" fmla="*/ 30 h 35"/>
                      <a:gd name="T10" fmla="*/ 3 w 10"/>
                      <a:gd name="T11" fmla="*/ 13 h 35"/>
                      <a:gd name="T12" fmla="*/ 3 w 10"/>
                      <a:gd name="T13" fmla="*/ 31 h 35"/>
                      <a:gd name="T14" fmla="*/ 10 w 10"/>
                      <a:gd name="T15" fmla="*/ 3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" h="35">
                        <a:moveTo>
                          <a:pt x="10" y="35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4" y="2"/>
                          <a:pt x="0" y="1"/>
                          <a:pt x="0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13"/>
                          <a:pt x="3" y="13"/>
                        </a:cubicBezTo>
                        <a:cubicBezTo>
                          <a:pt x="3" y="13"/>
                          <a:pt x="4" y="12"/>
                          <a:pt x="3" y="31"/>
                        </a:cubicBezTo>
                        <a:lnTo>
                          <a:pt x="10" y="35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 94"/>
                  <p:cNvSpPr>
                    <a:spLocks/>
                  </p:cNvSpPr>
                  <p:nvPr/>
                </p:nvSpPr>
                <p:spPr bwMode="auto">
                  <a:xfrm>
                    <a:off x="20094576" y="9240838"/>
                    <a:ext cx="257175" cy="850900"/>
                  </a:xfrm>
                  <a:custGeom>
                    <a:avLst/>
                    <a:gdLst>
                      <a:gd name="T0" fmla="*/ 0 w 12"/>
                      <a:gd name="T1" fmla="*/ 34 h 39"/>
                      <a:gd name="T2" fmla="*/ 8 w 12"/>
                      <a:gd name="T3" fmla="*/ 37 h 39"/>
                      <a:gd name="T4" fmla="*/ 7 w 12"/>
                      <a:gd name="T5" fmla="*/ 16 h 39"/>
                      <a:gd name="T6" fmla="*/ 9 w 12"/>
                      <a:gd name="T7" fmla="*/ 38 h 39"/>
                      <a:gd name="T8" fmla="*/ 11 w 12"/>
                      <a:gd name="T9" fmla="*/ 39 h 39"/>
                      <a:gd name="T10" fmla="*/ 0 w 12"/>
                      <a:gd name="T11" fmla="*/ 0 h 39"/>
                      <a:gd name="T12" fmla="*/ 0 w 12"/>
                      <a:gd name="T13" fmla="*/ 34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" h="39">
                        <a:moveTo>
                          <a:pt x="0" y="34"/>
                        </a:move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6" y="17"/>
                          <a:pt x="7" y="16"/>
                          <a:pt x="7" y="16"/>
                        </a:cubicBezTo>
                        <a:cubicBezTo>
                          <a:pt x="9" y="18"/>
                          <a:pt x="9" y="38"/>
                          <a:pt x="9" y="38"/>
                        </a:cubicBezTo>
                        <a:cubicBezTo>
                          <a:pt x="11" y="39"/>
                          <a:pt x="11" y="39"/>
                          <a:pt x="11" y="39"/>
                        </a:cubicBezTo>
                        <a:cubicBezTo>
                          <a:pt x="12" y="15"/>
                          <a:pt x="12" y="3"/>
                          <a:pt x="0" y="0"/>
                        </a:cubicBez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95"/>
                  <p:cNvSpPr>
                    <a:spLocks/>
                  </p:cNvSpPr>
                  <p:nvPr/>
                </p:nvSpPr>
                <p:spPr bwMode="auto">
                  <a:xfrm>
                    <a:off x="20031076" y="9109075"/>
                    <a:ext cx="171450" cy="241300"/>
                  </a:xfrm>
                  <a:custGeom>
                    <a:avLst/>
                    <a:gdLst>
                      <a:gd name="T0" fmla="*/ 1 w 8"/>
                      <a:gd name="T1" fmla="*/ 0 h 11"/>
                      <a:gd name="T2" fmla="*/ 1 w 8"/>
                      <a:gd name="T3" fmla="*/ 5 h 11"/>
                      <a:gd name="T4" fmla="*/ 2 w 8"/>
                      <a:gd name="T5" fmla="*/ 10 h 11"/>
                      <a:gd name="T6" fmla="*/ 7 w 8"/>
                      <a:gd name="T7" fmla="*/ 7 h 11"/>
                      <a:gd name="T8" fmla="*/ 6 w 8"/>
                      <a:gd name="T9" fmla="*/ 1 h 11"/>
                      <a:gd name="T10" fmla="*/ 1 w 8"/>
                      <a:gd name="T11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" h="11">
                        <a:moveTo>
                          <a:pt x="1" y="0"/>
                        </a:moveTo>
                        <a:cubicBezTo>
                          <a:pt x="1" y="0"/>
                          <a:pt x="2" y="4"/>
                          <a:pt x="1" y="5"/>
                        </a:cubicBezTo>
                        <a:cubicBezTo>
                          <a:pt x="0" y="6"/>
                          <a:pt x="2" y="9"/>
                          <a:pt x="2" y="10"/>
                        </a:cubicBezTo>
                        <a:cubicBezTo>
                          <a:pt x="5" y="11"/>
                          <a:pt x="8" y="8"/>
                          <a:pt x="7" y="7"/>
                        </a:cubicBezTo>
                        <a:cubicBezTo>
                          <a:pt x="6" y="5"/>
                          <a:pt x="6" y="1"/>
                          <a:pt x="6" y="1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E5C6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96"/>
                  <p:cNvSpPr>
                    <a:spLocks/>
                  </p:cNvSpPr>
                  <p:nvPr/>
                </p:nvSpPr>
                <p:spPr bwMode="auto">
                  <a:xfrm>
                    <a:off x="19988213" y="8891588"/>
                    <a:ext cx="320675" cy="349250"/>
                  </a:xfrm>
                  <a:custGeom>
                    <a:avLst/>
                    <a:gdLst>
                      <a:gd name="T0" fmla="*/ 1 w 15"/>
                      <a:gd name="T1" fmla="*/ 2 h 16"/>
                      <a:gd name="T2" fmla="*/ 1 w 15"/>
                      <a:gd name="T3" fmla="*/ 5 h 16"/>
                      <a:gd name="T4" fmla="*/ 0 w 15"/>
                      <a:gd name="T5" fmla="*/ 9 h 16"/>
                      <a:gd name="T6" fmla="*/ 1 w 15"/>
                      <a:gd name="T7" fmla="*/ 10 h 16"/>
                      <a:gd name="T8" fmla="*/ 1 w 15"/>
                      <a:gd name="T9" fmla="*/ 13 h 16"/>
                      <a:gd name="T10" fmla="*/ 11 w 15"/>
                      <a:gd name="T11" fmla="*/ 9 h 16"/>
                      <a:gd name="T12" fmla="*/ 1 w 15"/>
                      <a:gd name="T13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6">
                        <a:moveTo>
                          <a:pt x="1" y="2"/>
                        </a:moveTo>
                        <a:cubicBezTo>
                          <a:pt x="1" y="2"/>
                          <a:pt x="2" y="3"/>
                          <a:pt x="1" y="5"/>
                        </a:cubicBezTo>
                        <a:cubicBezTo>
                          <a:pt x="1" y="8"/>
                          <a:pt x="0" y="8"/>
                          <a:pt x="0" y="9"/>
                        </a:cubicBezTo>
                        <a:cubicBezTo>
                          <a:pt x="0" y="10"/>
                          <a:pt x="1" y="9"/>
                          <a:pt x="1" y="10"/>
                        </a:cubicBezTo>
                        <a:cubicBezTo>
                          <a:pt x="1" y="10"/>
                          <a:pt x="1" y="12"/>
                          <a:pt x="1" y="13"/>
                        </a:cubicBezTo>
                        <a:cubicBezTo>
                          <a:pt x="1" y="15"/>
                          <a:pt x="8" y="16"/>
                          <a:pt x="11" y="9"/>
                        </a:cubicBezTo>
                        <a:cubicBezTo>
                          <a:pt x="15" y="3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solidFill>
                    <a:srgbClr val="F4D3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97"/>
                  <p:cNvSpPr>
                    <a:spLocks/>
                  </p:cNvSpPr>
                  <p:nvPr/>
                </p:nvSpPr>
                <p:spPr bwMode="auto">
                  <a:xfrm>
                    <a:off x="19965988" y="8782050"/>
                    <a:ext cx="342900" cy="349250"/>
                  </a:xfrm>
                  <a:custGeom>
                    <a:avLst/>
                    <a:gdLst>
                      <a:gd name="T0" fmla="*/ 14 w 16"/>
                      <a:gd name="T1" fmla="*/ 7 h 16"/>
                      <a:gd name="T2" fmla="*/ 11 w 16"/>
                      <a:gd name="T3" fmla="*/ 16 h 16"/>
                      <a:gd name="T4" fmla="*/ 11 w 16"/>
                      <a:gd name="T5" fmla="*/ 13 h 16"/>
                      <a:gd name="T6" fmla="*/ 8 w 16"/>
                      <a:gd name="T7" fmla="*/ 14 h 16"/>
                      <a:gd name="T8" fmla="*/ 2 w 16"/>
                      <a:gd name="T9" fmla="*/ 10 h 16"/>
                      <a:gd name="T10" fmla="*/ 2 w 16"/>
                      <a:gd name="T11" fmla="*/ 5 h 16"/>
                      <a:gd name="T12" fmla="*/ 14 w 16"/>
                      <a:gd name="T13" fmla="*/ 7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" h="16">
                        <a:moveTo>
                          <a:pt x="14" y="7"/>
                        </a:moveTo>
                        <a:cubicBezTo>
                          <a:pt x="14" y="7"/>
                          <a:pt x="16" y="15"/>
                          <a:pt x="11" y="16"/>
                        </a:cubicBezTo>
                        <a:cubicBezTo>
                          <a:pt x="11" y="16"/>
                          <a:pt x="11" y="13"/>
                          <a:pt x="11" y="13"/>
                        </a:cubicBezTo>
                        <a:cubicBezTo>
                          <a:pt x="10" y="12"/>
                          <a:pt x="8" y="14"/>
                          <a:pt x="8" y="14"/>
                        </a:cubicBezTo>
                        <a:cubicBezTo>
                          <a:pt x="6" y="9"/>
                          <a:pt x="2" y="10"/>
                          <a:pt x="2" y="10"/>
                        </a:cubicBezTo>
                        <a:cubicBezTo>
                          <a:pt x="0" y="8"/>
                          <a:pt x="2" y="5"/>
                          <a:pt x="2" y="5"/>
                        </a:cubicBezTo>
                        <a:cubicBezTo>
                          <a:pt x="4" y="0"/>
                          <a:pt x="16" y="5"/>
                          <a:pt x="14" y="7"/>
                        </a:cubicBezTo>
                        <a:close/>
                      </a:path>
                    </a:pathLst>
                  </a:custGeom>
                  <a:solidFill>
                    <a:srgbClr val="6B61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98"/>
                  <p:cNvSpPr>
                    <a:spLocks/>
                  </p:cNvSpPr>
                  <p:nvPr/>
                </p:nvSpPr>
                <p:spPr bwMode="auto">
                  <a:xfrm>
                    <a:off x="20031076" y="9218613"/>
                    <a:ext cx="63500" cy="174625"/>
                  </a:xfrm>
                  <a:custGeom>
                    <a:avLst/>
                    <a:gdLst>
                      <a:gd name="T0" fmla="*/ 13 w 40"/>
                      <a:gd name="T1" fmla="*/ 0 h 110"/>
                      <a:gd name="T2" fmla="*/ 40 w 40"/>
                      <a:gd name="T3" fmla="*/ 69 h 110"/>
                      <a:gd name="T4" fmla="*/ 40 w 40"/>
                      <a:gd name="T5" fmla="*/ 110 h 110"/>
                      <a:gd name="T6" fmla="*/ 0 w 40"/>
                      <a:gd name="T7" fmla="*/ 14 h 110"/>
                      <a:gd name="T8" fmla="*/ 13 w 40"/>
                      <a:gd name="T9" fmla="*/ 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110">
                        <a:moveTo>
                          <a:pt x="13" y="0"/>
                        </a:moveTo>
                        <a:lnTo>
                          <a:pt x="40" y="69"/>
                        </a:lnTo>
                        <a:lnTo>
                          <a:pt x="40" y="110"/>
                        </a:lnTo>
                        <a:lnTo>
                          <a:pt x="0" y="1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99"/>
                  <p:cNvSpPr>
                    <a:spLocks/>
                  </p:cNvSpPr>
                  <p:nvPr/>
                </p:nvSpPr>
                <p:spPr bwMode="auto">
                  <a:xfrm>
                    <a:off x="20094576" y="9263063"/>
                    <a:ext cx="107950" cy="130175"/>
                  </a:xfrm>
                  <a:custGeom>
                    <a:avLst/>
                    <a:gdLst>
                      <a:gd name="T0" fmla="*/ 0 w 68"/>
                      <a:gd name="T1" fmla="*/ 41 h 82"/>
                      <a:gd name="T2" fmla="*/ 54 w 68"/>
                      <a:gd name="T3" fmla="*/ 0 h 82"/>
                      <a:gd name="T4" fmla="*/ 68 w 68"/>
                      <a:gd name="T5" fmla="*/ 0 h 82"/>
                      <a:gd name="T6" fmla="*/ 0 w 68"/>
                      <a:gd name="T7" fmla="*/ 82 h 82"/>
                      <a:gd name="T8" fmla="*/ 0 w 68"/>
                      <a:gd name="T9" fmla="*/ 41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82">
                        <a:moveTo>
                          <a:pt x="0" y="41"/>
                        </a:moveTo>
                        <a:lnTo>
                          <a:pt x="54" y="0"/>
                        </a:lnTo>
                        <a:lnTo>
                          <a:pt x="68" y="0"/>
                        </a:lnTo>
                        <a:lnTo>
                          <a:pt x="0" y="82"/>
                        </a:lnTo>
                        <a:lnTo>
                          <a:pt x="0" y="41"/>
                        </a:lnTo>
                        <a:close/>
                      </a:path>
                    </a:pathLst>
                  </a:custGeom>
                  <a:solidFill>
                    <a:srgbClr val="E8E8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43891" tIns="21946" rIns="43891" bIns="21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1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dobe Clean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7" name="TextBox 26"/>
              <p:cNvSpPr txBox="1"/>
              <p:nvPr/>
            </p:nvSpPr>
            <p:spPr>
              <a:xfrm>
                <a:off x="4733584" y="1876645"/>
                <a:ext cx="805029" cy="1015663"/>
              </a:xfrm>
              <a:prstGeom prst="rect">
                <a:avLst/>
              </a:prstGeom>
              <a:noFill/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>
                  <a:rot lat="19476224" lon="2706000" rev="18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671011" y="3788243"/>
                <a:ext cx="3024867" cy="584775"/>
              </a:xfrm>
              <a:prstGeom prst="rect">
                <a:avLst/>
              </a:prstGeom>
              <a:no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THINK IN PHASES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50566" y="3642136"/>
                <a:ext cx="922047" cy="1015663"/>
              </a:xfrm>
              <a:prstGeom prst="rect">
                <a:avLst/>
              </a:prstGeom>
              <a:noFill/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>
                  <a:rot lat="19476224" lon="2706000" rev="18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072378" y="3295304"/>
                <a:ext cx="914033" cy="1015663"/>
              </a:xfrm>
              <a:prstGeom prst="rect">
                <a:avLst/>
              </a:prstGeom>
              <a:noFill/>
              <a:effectLst>
                <a:outerShdw blurRad="50800" dist="762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isometricTopUp"/>
                <a:lightRig rig="threePt" dir="t"/>
              </a:scene3d>
              <a:sp3d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02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SemiCondensed" panose="020B05030204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876827" y="2298751"/>
                <a:ext cx="3174587" cy="10156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>
                  <a:rot lat="19476224" lon="2706000" rev="18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FOCUS ON THE LOWEST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HANGING FRUIT &amp;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EASY WINS FIRST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082207" y="3394673"/>
                <a:ext cx="3449983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>
                  <a:rot lat="19476224" lon="2706000" rev="18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ROADMAPS ARE NOT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Clean SemiCondensed" panose="020B0503020404020204" pitchFamily="34" charset="0"/>
                    <a:ea typeface="+mn-ea"/>
                    <a:cs typeface="+mn-cs"/>
                  </a:rPr>
                  <a:t>JUST ABOUT TECHNOLOGY</a:t>
                </a:r>
              </a:p>
            </p:txBody>
          </p:sp>
        </p:grpSp>
      </p:grpSp>
      <p:sp>
        <p:nvSpPr>
          <p:cNvPr id="10" name="road"/>
          <p:cNvSpPr/>
          <p:nvPr/>
        </p:nvSpPr>
        <p:spPr>
          <a:xfrm flipH="1">
            <a:off x="2659224" y="-994410"/>
            <a:ext cx="10942476" cy="921467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5" name="gradient - on top of road!"/>
          <p:cNvSpPr/>
          <p:nvPr/>
        </p:nvSpPr>
        <p:spPr>
          <a:xfrm>
            <a:off x="3614057" y="-1"/>
            <a:ext cx="8574768" cy="64498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27000">
                <a:schemeClr val="accent5">
                  <a:lumMod val="45000"/>
                  <a:lumOff val="55000"/>
                  <a:alpha val="0"/>
                </a:schemeClr>
              </a:gs>
              <a:gs pos="61000">
                <a:schemeClr val="tx1">
                  <a:alpha val="8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224176" y="1457960"/>
            <a:ext cx="7964649" cy="758825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</a:rPr>
              <a:t>Simple COSTCO Roadmap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80107" y="3846944"/>
            <a:ext cx="7161526" cy="2053780"/>
          </a:xfrm>
          <a:prstGeom prst="rect">
            <a:avLst/>
          </a:prstGeom>
        </p:spPr>
        <p:txBody>
          <a:bodyPr vert="horz" lIns="108829" tIns="54414" rIns="108829" bIns="54414" rtlCol="0" anchor="t">
            <a:noAutofit/>
          </a:bodyPr>
          <a:lstStyle>
            <a:lvl1pPr algn="l" defTabSz="1088291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882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j-ea"/>
                <a:cs typeface="+mj-cs"/>
              </a:rPr>
              <a:t>Based on the information you’ve gotten so far, build out a simple roadmap with your team for Costco which covers at least three of the solutions in the Digital Foundation Use Case.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565" y="2314572"/>
            <a:ext cx="4453436" cy="1282449"/>
          </a:xfrm>
          <a:prstGeom prst="rect">
            <a:avLst/>
          </a:prstGeom>
        </p:spPr>
      </p:pic>
      <p:sp>
        <p:nvSpPr>
          <p:cNvPr id="404" name="Title 1"/>
          <p:cNvSpPr txBox="1">
            <a:spLocks/>
          </p:cNvSpPr>
          <p:nvPr/>
        </p:nvSpPr>
        <p:spPr>
          <a:xfrm>
            <a:off x="4225363" y="1142590"/>
            <a:ext cx="7964649" cy="758825"/>
          </a:xfrm>
          <a:prstGeom prst="rect">
            <a:avLst/>
          </a:prstGeom>
        </p:spPr>
        <p:txBody>
          <a:bodyPr vert="horz" lIns="108829" tIns="54414" rIns="108829" bIns="54414" rtlCol="0" anchor="t">
            <a:noAutofit/>
          </a:bodyPr>
          <a:lstStyle>
            <a:lvl1pPr algn="l" defTabSz="1088291" rtl="0" eaLnBrk="1" latinLnBrk="0" hangingPunct="1">
              <a:spcBef>
                <a:spcPct val="0"/>
              </a:spcBef>
              <a:buNone/>
              <a:defRPr sz="2400" b="0" i="0" u="none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88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j-ea"/>
                <a:cs typeface="+mj-cs"/>
              </a:rPr>
              <a:t>Roadmap Exercise: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888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pic>
        <p:nvPicPr>
          <p:cNvPr id="76" name="adobe logo" descr="Image result for adob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37620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613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39606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40599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question 5"/>
          <p:cNvGrpSpPr/>
          <p:nvPr/>
        </p:nvGrpSpPr>
        <p:grpSpPr>
          <a:xfrm>
            <a:off x="9647031" y="1574276"/>
            <a:ext cx="2194560" cy="4666268"/>
            <a:chOff x="9647031" y="1574276"/>
            <a:chExt cx="2194560" cy="4666268"/>
          </a:xfrm>
        </p:grpSpPr>
        <p:sp>
          <p:nvSpPr>
            <p:cNvPr id="19" name="Rectangle 18"/>
            <p:cNvSpPr/>
            <p:nvPr/>
          </p:nvSpPr>
          <p:spPr>
            <a:xfrm>
              <a:off x="9647031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other teams could be impacted by these changes?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3060" y="1575744"/>
              <a:ext cx="1428750" cy="14287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question 4"/>
          <p:cNvGrpSpPr/>
          <p:nvPr/>
        </p:nvGrpSpPr>
        <p:grpSpPr>
          <a:xfrm>
            <a:off x="7346039" y="1501252"/>
            <a:ext cx="2194560" cy="4739292"/>
            <a:chOff x="7346039" y="1501252"/>
            <a:chExt cx="2194560" cy="4739292"/>
          </a:xfrm>
        </p:grpSpPr>
        <p:sp>
          <p:nvSpPr>
            <p:cNvPr id="18" name="Rectangle 17"/>
            <p:cNvSpPr/>
            <p:nvPr/>
          </p:nvSpPr>
          <p:spPr>
            <a:xfrm>
              <a:off x="7346039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-438272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prevents companies from having a successful optimization programs? What areas does the process break down?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95055" y="1501252"/>
              <a:ext cx="1679765" cy="16797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question 3"/>
          <p:cNvGrpSpPr/>
          <p:nvPr/>
        </p:nvGrpSpPr>
        <p:grpSpPr>
          <a:xfrm>
            <a:off x="5045046" y="1574276"/>
            <a:ext cx="2194560" cy="4666268"/>
            <a:chOff x="5045046" y="1574276"/>
            <a:chExt cx="2194560" cy="4666268"/>
          </a:xfrm>
        </p:grpSpPr>
        <p:sp>
          <p:nvSpPr>
            <p:cNvPr id="17" name="Rectangle 16"/>
            <p:cNvSpPr/>
            <p:nvPr/>
          </p:nvSpPr>
          <p:spPr>
            <a:xfrm>
              <a:off x="5045046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Kind of Organizational or Process Considerations Does This Have?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6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4233" y="1599663"/>
              <a:ext cx="1632857" cy="13809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question 2"/>
          <p:cNvGrpSpPr/>
          <p:nvPr/>
        </p:nvGrpSpPr>
        <p:grpSpPr>
          <a:xfrm>
            <a:off x="2744053" y="1574276"/>
            <a:ext cx="2194560" cy="4666268"/>
            <a:chOff x="2744053" y="1574276"/>
            <a:chExt cx="2194560" cy="4666268"/>
          </a:xfrm>
        </p:grpSpPr>
        <p:sp>
          <p:nvSpPr>
            <p:cNvPr id="16" name="Rectangle 15"/>
            <p:cNvSpPr/>
            <p:nvPr/>
          </p:nvSpPr>
          <p:spPr>
            <a:xfrm>
              <a:off x="2744053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Where would you put this type of solution on a roadmap? Why?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7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67876" y="1580509"/>
              <a:ext cx="1521253" cy="15212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question 1"/>
          <p:cNvGrpSpPr/>
          <p:nvPr/>
        </p:nvGrpSpPr>
        <p:grpSpPr>
          <a:xfrm>
            <a:off x="443060" y="1574276"/>
            <a:ext cx="2194560" cy="4666268"/>
            <a:chOff x="443060" y="1574276"/>
            <a:chExt cx="2194560" cy="4666268"/>
          </a:xfrm>
        </p:grpSpPr>
        <p:sp>
          <p:nvSpPr>
            <p:cNvPr id="2" name="Rectangle 1"/>
            <p:cNvSpPr/>
            <p:nvPr/>
          </p:nvSpPr>
          <p:spPr>
            <a:xfrm>
              <a:off x="443060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business challenges have we solved for?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50000"/>
                      </a14:imgEffect>
                      <a14:imgEffect>
                        <a14:brightnessContrast bright="-19000" contrast="-6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976" y="1608401"/>
              <a:ext cx="1608327" cy="16083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4" descr="Relate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592287" y="156469"/>
            <a:ext cx="4393218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4: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On-site A/B Testing and Experience 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Targeting Based on Membership Tier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648486" y="524538"/>
            <a:ext cx="2278594" cy="457200"/>
            <a:chOff x="8648486" y="524538"/>
            <a:chExt cx="2278594" cy="457200"/>
          </a:xfrm>
        </p:grpSpPr>
        <p:sp>
          <p:nvSpPr>
            <p:cNvPr id="38" name="Rectangle 37"/>
            <p:cNvSpPr/>
            <p:nvPr/>
          </p:nvSpPr>
          <p:spPr>
            <a:xfrm>
              <a:off x="8648486" y="524538"/>
              <a:ext cx="2278594" cy="457200"/>
            </a:xfrm>
            <a:prstGeom prst="rect">
              <a:avLst/>
            </a:prstGeom>
            <a:solidFill>
              <a:schemeClr val="accent6">
                <a:lumMod val="75000"/>
                <a:alpha val="77000"/>
              </a:schemeClr>
            </a:solidFill>
            <a:ln>
              <a:solidFill>
                <a:schemeClr val="bg1">
                  <a:lumMod val="85000"/>
                  <a:alpha val="69000"/>
                </a:schemeClr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SemiCondensed" panose="020B0503020404020204" pitchFamily="34" charset="0"/>
                  <a:ea typeface="+mn-ea"/>
                  <a:cs typeface="+mn-cs"/>
                </a:rPr>
                <a:t>    LET’S DISCUSS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04795" y="585949"/>
              <a:ext cx="311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rPr>
                <a:t>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77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d rectangle"/>
          <p:cNvSpPr/>
          <p:nvPr/>
        </p:nvSpPr>
        <p:spPr>
          <a:xfrm>
            <a:off x="0" y="-1"/>
            <a:ext cx="12188825" cy="6888686"/>
          </a:xfrm>
          <a:prstGeom prst="rect">
            <a:avLst/>
          </a:prstGeom>
          <a:gradFill flip="none" rotWithShape="1">
            <a:gsLst>
              <a:gs pos="3000">
                <a:schemeClr val="accent6">
                  <a:alpha val="53000"/>
                </a:schemeClr>
              </a:gs>
              <a:gs pos="52000">
                <a:schemeClr val="accent6">
                  <a:alpha val="74000"/>
                </a:schemeClr>
              </a:gs>
              <a:gs pos="94000">
                <a:schemeClr val="accent6">
                  <a:alpha val="67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6" name="high jumper right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4" name="blue arrow"/>
          <p:cNvSpPr/>
          <p:nvPr/>
        </p:nvSpPr>
        <p:spPr>
          <a:xfrm rot="5400000">
            <a:off x="3819563" y="-3820119"/>
            <a:ext cx="4549143" cy="12189379"/>
          </a:xfrm>
          <a:custGeom>
            <a:avLst/>
            <a:gdLst>
              <a:gd name="connsiteX0" fmla="*/ 0 w 7738110"/>
              <a:gd name="connsiteY0" fmla="*/ 0 h 12189379"/>
              <a:gd name="connsiteX1" fmla="*/ 3869055 w 7738110"/>
              <a:gd name="connsiteY1" fmla="*/ 0 h 12189379"/>
              <a:gd name="connsiteX2" fmla="*/ 7738110 w 7738110"/>
              <a:gd name="connsiteY2" fmla="*/ 6094690 h 12189379"/>
              <a:gd name="connsiteX3" fmla="*/ 3869055 w 7738110"/>
              <a:gd name="connsiteY3" fmla="*/ 12189379 h 12189379"/>
              <a:gd name="connsiteX4" fmla="*/ 0 w 7738110"/>
              <a:gd name="connsiteY4" fmla="*/ 12189379 h 12189379"/>
              <a:gd name="connsiteX5" fmla="*/ 0 w 7738110"/>
              <a:gd name="connsiteY5" fmla="*/ 0 h 12189379"/>
              <a:gd name="connsiteX0" fmla="*/ 0 w 4754883"/>
              <a:gd name="connsiteY0" fmla="*/ 0 h 12189379"/>
              <a:gd name="connsiteX1" fmla="*/ 3869055 w 4754883"/>
              <a:gd name="connsiteY1" fmla="*/ 0 h 12189379"/>
              <a:gd name="connsiteX2" fmla="*/ 4754883 w 4754883"/>
              <a:gd name="connsiteY2" fmla="*/ 6060400 h 12189379"/>
              <a:gd name="connsiteX3" fmla="*/ 3869055 w 4754883"/>
              <a:gd name="connsiteY3" fmla="*/ 12189379 h 12189379"/>
              <a:gd name="connsiteX4" fmla="*/ 0 w 4754883"/>
              <a:gd name="connsiteY4" fmla="*/ 12189379 h 12189379"/>
              <a:gd name="connsiteX5" fmla="*/ 0 w 4754883"/>
              <a:gd name="connsiteY5" fmla="*/ 0 h 12189379"/>
              <a:gd name="connsiteX0" fmla="*/ 0 w 4549143"/>
              <a:gd name="connsiteY0" fmla="*/ 0 h 12189379"/>
              <a:gd name="connsiteX1" fmla="*/ 3869055 w 4549143"/>
              <a:gd name="connsiteY1" fmla="*/ 0 h 12189379"/>
              <a:gd name="connsiteX2" fmla="*/ 4549143 w 4549143"/>
              <a:gd name="connsiteY2" fmla="*/ 6060400 h 12189379"/>
              <a:gd name="connsiteX3" fmla="*/ 3869055 w 4549143"/>
              <a:gd name="connsiteY3" fmla="*/ 12189379 h 12189379"/>
              <a:gd name="connsiteX4" fmla="*/ 0 w 4549143"/>
              <a:gd name="connsiteY4" fmla="*/ 12189379 h 12189379"/>
              <a:gd name="connsiteX5" fmla="*/ 0 w 4549143"/>
              <a:gd name="connsiteY5" fmla="*/ 0 h 121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9143" h="12189379">
                <a:moveTo>
                  <a:pt x="0" y="0"/>
                </a:moveTo>
                <a:lnTo>
                  <a:pt x="3869055" y="0"/>
                </a:lnTo>
                <a:lnTo>
                  <a:pt x="4549143" y="6060400"/>
                </a:lnTo>
                <a:lnTo>
                  <a:pt x="3869055" y="12189379"/>
                </a:lnTo>
                <a:lnTo>
                  <a:pt x="0" y="121893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0" name="blue shoppers"/>
          <p:cNvSpPr/>
          <p:nvPr/>
        </p:nvSpPr>
        <p:spPr>
          <a:xfrm>
            <a:off x="2113512" y="2306386"/>
            <a:ext cx="7890816" cy="2663865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10" name="Costc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921399" y="423932"/>
            <a:ext cx="3939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US-based members-only warehouse retailer which selling variety of items including bulk groceries, electronics, etc.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438376" y="4306300"/>
            <a:ext cx="1387042" cy="13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879751" y="5544275"/>
            <a:ext cx="2708655" cy="867064"/>
          </a:xfrm>
          <a:prstGeom prst="rect">
            <a:avLst/>
          </a:prstGeom>
        </p:spPr>
        <p:txBody>
          <a:bodyPr/>
          <a:lstStyle>
            <a:lvl1pPr marL="275852" indent="-275852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Historically have had siloed and disparate systems which made it very challenging to execute on their digital marketing strategy</a:t>
            </a:r>
          </a:p>
          <a:p>
            <a:pPr marL="551703" marR="0" lvl="1" indent="-275852" algn="l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6376058" y="5213068"/>
            <a:ext cx="1268790" cy="894283"/>
          </a:xfrm>
          <a:prstGeom prst="rect">
            <a:avLst/>
          </a:prstGeom>
        </p:spPr>
        <p:txBody>
          <a:bodyPr/>
          <a:lstStyle>
            <a:lvl1pPr marL="275852" indent="-275852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Inability to deploy new content in a timely fashion</a:t>
            </a:r>
          </a:p>
          <a:p>
            <a:pPr marL="275851" marR="0" lvl="1" indent="0" algn="l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9408620" y="5540224"/>
            <a:ext cx="1777544" cy="389243"/>
          </a:xfrm>
          <a:prstGeom prst="rect">
            <a:avLst/>
          </a:prstGeom>
        </p:spPr>
        <p:txBody>
          <a:bodyPr/>
          <a:lstStyle>
            <a:lvl1pPr marL="275852" indent="-275852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714"/>
              </a:spcBef>
              <a:buClr>
                <a:schemeClr val="accent4"/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Limited Ability to Personalize Site Content</a:t>
            </a:r>
          </a:p>
          <a:p>
            <a:pPr marL="275851" marR="0" lvl="1" indent="0" algn="ctr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275851" marR="0" lvl="1" indent="0" algn="ctr" defTabSz="1088291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rgbClr val="FBB034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0272" y="2436196"/>
            <a:ext cx="1737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Costco has a legacy Analytics implementation they’ve used in the past, but otherwise are new to other solutions in the Digital Foundation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43041" y="2397490"/>
            <a:ext cx="173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Not currently using a DMP, very excited about the prospect of Audience Manager and what it can mean for their acquisition strategy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4848" y="2423963"/>
            <a:ext cx="173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Historically have been using Responsys as an email platform, but migrating to Campaign in order to take advantage of the integration with AEM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48464" y="2457967"/>
            <a:ext cx="1737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Will be replacing their old, home grown CMS with AEM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46656" y="2489822"/>
            <a:ext cx="173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They have done limited A/B testing with another tool, but don’t have a developed testing &amp; optimization program</a:t>
            </a:r>
          </a:p>
        </p:txBody>
      </p:sp>
      <p:pic>
        <p:nvPicPr>
          <p:cNvPr id="42" name="Picture 4" descr="Image result for adobe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>
            <a:off x="2450753" y="2460875"/>
            <a:ext cx="0" cy="10608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707148" y="2460875"/>
            <a:ext cx="0" cy="10608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69551" y="2460875"/>
            <a:ext cx="0" cy="10608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288349" y="2460875"/>
            <a:ext cx="0" cy="10608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icon cms grey png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69" y="1530988"/>
            <a:ext cx="731520" cy="725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63" y="1425782"/>
            <a:ext cx="787128" cy="787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icon data platform grey png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22" y="1347788"/>
            <a:ext cx="800715" cy="800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lated image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71" y="1701704"/>
            <a:ext cx="1477809" cy="2681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icon testing grey png"/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45" y="1425782"/>
            <a:ext cx="975088" cy="975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4745897" y="4342158"/>
            <a:ext cx="2713382" cy="457200"/>
          </a:xfrm>
          <a:prstGeom prst="rect">
            <a:avLst/>
          </a:prstGeom>
          <a:solidFill>
            <a:schemeClr val="accent6">
              <a:lumMod val="75000"/>
              <a:alpha val="77000"/>
            </a:schemeClr>
          </a:solidFill>
          <a:ln>
            <a:solidFill>
              <a:schemeClr val="bg1">
                <a:lumMod val="85000"/>
                <a:alpha val="69000"/>
              </a:schemeClr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    THE CHALLENGES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45106" y="4403569"/>
            <a:ext cx="311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▼</a:t>
            </a:r>
          </a:p>
        </p:txBody>
      </p:sp>
      <p:pic>
        <p:nvPicPr>
          <p:cNvPr id="68" name="Picture 32" descr="Image result for icon email red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319" y="4465605"/>
            <a:ext cx="982627" cy="98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icon deploy red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54" y="5078060"/>
            <a:ext cx="1858531" cy="1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3739913" y="412602"/>
            <a:ext cx="4082966" cy="457200"/>
            <a:chOff x="7426300" y="274359"/>
            <a:chExt cx="4082966" cy="457200"/>
          </a:xfrm>
        </p:grpSpPr>
        <p:sp>
          <p:nvSpPr>
            <p:cNvPr id="70" name="Rectangle 69"/>
            <p:cNvSpPr/>
            <p:nvPr/>
          </p:nvSpPr>
          <p:spPr>
            <a:xfrm>
              <a:off x="7426300" y="274359"/>
              <a:ext cx="4082966" cy="457200"/>
            </a:xfrm>
            <a:prstGeom prst="rect">
              <a:avLst/>
            </a:prstGeom>
            <a:solidFill>
              <a:srgbClr val="002060">
                <a:alpha val="77000"/>
              </a:srgbClr>
            </a:solidFill>
            <a:ln>
              <a:solidFill>
                <a:schemeClr val="bg1">
                  <a:lumMod val="85000"/>
                  <a:alpha val="69000"/>
                </a:schemeClr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SemiCondensed" panose="020B0503020404020204" pitchFamily="34" charset="0"/>
                  <a:ea typeface="+mn-ea"/>
                  <a:cs typeface="+mn-cs"/>
                </a:rPr>
                <a:t>    CUSTOMER STORY &amp; BACKGROUND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11070282" y="322443"/>
              <a:ext cx="311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rPr>
                <a:t>▼</a:t>
              </a:r>
            </a:p>
          </p:txBody>
        </p:sp>
      </p:grpSp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pic>
        <p:nvPicPr>
          <p:cNvPr id="1060" name="Picture 36" descr="Image result for gear icon white 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3" y="4195369"/>
            <a:ext cx="588591" cy="5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6" descr="Image result for gear icon white 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7403" y="4195369"/>
            <a:ext cx="611513" cy="5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7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d rectangle"/>
          <p:cNvSpPr/>
          <p:nvPr/>
        </p:nvSpPr>
        <p:spPr>
          <a:xfrm>
            <a:off x="0" y="-1"/>
            <a:ext cx="12188825" cy="6888686"/>
          </a:xfrm>
          <a:prstGeom prst="rect">
            <a:avLst/>
          </a:prstGeom>
          <a:gradFill flip="none" rotWithShape="1">
            <a:gsLst>
              <a:gs pos="3000">
                <a:schemeClr val="accent6">
                  <a:alpha val="53000"/>
                </a:schemeClr>
              </a:gs>
              <a:gs pos="52000">
                <a:schemeClr val="accent6">
                  <a:alpha val="74000"/>
                </a:schemeClr>
              </a:gs>
              <a:gs pos="94000">
                <a:schemeClr val="accent6">
                  <a:alpha val="67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4" name="blue arrow"/>
          <p:cNvSpPr/>
          <p:nvPr/>
        </p:nvSpPr>
        <p:spPr>
          <a:xfrm rot="5400000">
            <a:off x="5277567" y="-5278125"/>
            <a:ext cx="1633131" cy="12189379"/>
          </a:xfrm>
          <a:prstGeom prst="round2Same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8" name="blue arrow"/>
          <p:cNvSpPr/>
          <p:nvPr/>
        </p:nvSpPr>
        <p:spPr>
          <a:xfrm rot="5400000">
            <a:off x="-69248" y="1592566"/>
            <a:ext cx="5357698" cy="5234546"/>
          </a:xfrm>
          <a:prstGeom prst="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82" name="blue shoppers"/>
          <p:cNvSpPr/>
          <p:nvPr/>
        </p:nvSpPr>
        <p:spPr>
          <a:xfrm>
            <a:off x="7996" y="4951174"/>
            <a:ext cx="5680596" cy="1917716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3836" y="1452664"/>
            <a:ext cx="12188825" cy="4251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10" name="Costc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749297" y="156469"/>
            <a:ext cx="4236207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1: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On-site Cart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Abandonment Personalization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2756" y="2024136"/>
            <a:ext cx="460668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A Better Site Experience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Believe they need to appeal to younger users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Costco would like to easily update content based on customer browse behavior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They would like to personalize site content based on product interests or cart abandons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5659" y="1312294"/>
            <a:ext cx="4236207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Background &amp; Objectives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398345" y="1296218"/>
            <a:ext cx="3053595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Functional Requirements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73299" y="2018196"/>
            <a:ext cx="36244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Cart Abandonment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When a logged in shopper adds a product to their cart and does not purchase, recognize they have abandoned their cart and update the homepage. 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Providing Users New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Upon purchase of the product, content will no longer be displayed to the user and other content should be targeted at these users.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pic>
        <p:nvPicPr>
          <p:cNvPr id="12292" name="Picture 4" descr="Image result for icon cart 3d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05" y="2376144"/>
            <a:ext cx="1554556" cy="15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78811" y="4754858"/>
            <a:ext cx="1067034" cy="10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9402813" y="-5584"/>
            <a:ext cx="2782176" cy="6894269"/>
          </a:xfrm>
          <a:prstGeom prst="rect">
            <a:avLst/>
          </a:prstGeom>
          <a:solidFill>
            <a:srgbClr val="FCDA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73152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Lorem ipsum filler: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Key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 segment for a product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which has been added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to the cart, but not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purchased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Updated homepage  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      content mapped to   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          the selected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               segment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 personalization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campaign to handle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the logic of a 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to display to 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users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62" name="Right Triangle 61"/>
          <p:cNvSpPr/>
          <p:nvPr/>
        </p:nvSpPr>
        <p:spPr>
          <a:xfrm rot="10800000">
            <a:off x="10540736" y="-15745"/>
            <a:ext cx="1643501" cy="1643501"/>
          </a:xfrm>
          <a:prstGeom prst="rtTriangle">
            <a:avLst/>
          </a:prstGeom>
          <a:solidFill>
            <a:srgbClr val="0F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66" name="Picture 4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916">
            <a:off x="10861946" y="-57199"/>
            <a:ext cx="1275987" cy="12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adobe logo" descr="Image result for adob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Image result for full shopping cart 3d transparent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92" y="2173855"/>
            <a:ext cx="1187339" cy="118733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4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043" y="4831169"/>
            <a:ext cx="1115471" cy="11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6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9568720" y="3646684"/>
            <a:ext cx="1115498" cy="100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8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pic>
        <p:nvPicPr>
          <p:cNvPr id="76" name="adobe logo" descr="Image result for adob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37620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613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39606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40599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question 5"/>
          <p:cNvGrpSpPr/>
          <p:nvPr/>
        </p:nvGrpSpPr>
        <p:grpSpPr>
          <a:xfrm>
            <a:off x="9647031" y="1574276"/>
            <a:ext cx="2194560" cy="4666268"/>
            <a:chOff x="9647031" y="1574276"/>
            <a:chExt cx="2194560" cy="4666268"/>
          </a:xfrm>
        </p:grpSpPr>
        <p:sp>
          <p:nvSpPr>
            <p:cNvPr id="19" name="Rectangle 18"/>
            <p:cNvSpPr/>
            <p:nvPr/>
          </p:nvSpPr>
          <p:spPr>
            <a:xfrm>
              <a:off x="9647031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changes in their current business process will this impact? What added support is needed?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3060" y="1575744"/>
              <a:ext cx="1428750" cy="14287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question 4"/>
          <p:cNvGrpSpPr/>
          <p:nvPr/>
        </p:nvGrpSpPr>
        <p:grpSpPr>
          <a:xfrm>
            <a:off x="7346039" y="1574276"/>
            <a:ext cx="2194560" cy="4666268"/>
            <a:chOff x="7346039" y="1574276"/>
            <a:chExt cx="2194560" cy="4666268"/>
          </a:xfrm>
        </p:grpSpPr>
        <p:sp>
          <p:nvSpPr>
            <p:cNvPr id="18" name="Rectangle 17"/>
            <p:cNvSpPr/>
            <p:nvPr/>
          </p:nvSpPr>
          <p:spPr>
            <a:xfrm>
              <a:off x="7346039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-438272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Where is the new content coming from? Who is creating it? Who is approving the content? What other teams are effected by these enhancements?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87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0285" y="1667592"/>
              <a:ext cx="1632857" cy="1245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question 3"/>
          <p:cNvGrpSpPr/>
          <p:nvPr/>
        </p:nvGrpSpPr>
        <p:grpSpPr>
          <a:xfrm>
            <a:off x="5045046" y="1574276"/>
            <a:ext cx="2194560" cy="4666268"/>
            <a:chOff x="5045046" y="1574276"/>
            <a:chExt cx="2194560" cy="4666268"/>
          </a:xfrm>
        </p:grpSpPr>
        <p:sp>
          <p:nvSpPr>
            <p:cNvPr id="17" name="Rectangle 16"/>
            <p:cNvSpPr/>
            <p:nvPr/>
          </p:nvSpPr>
          <p:spPr>
            <a:xfrm>
              <a:off x="5045046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Kind of Organizational or Process Considerations Does This Have?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6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4233" y="1599663"/>
              <a:ext cx="1632857" cy="13809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question 2"/>
          <p:cNvGrpSpPr/>
          <p:nvPr/>
        </p:nvGrpSpPr>
        <p:grpSpPr>
          <a:xfrm>
            <a:off x="2744053" y="1574276"/>
            <a:ext cx="2194560" cy="4666268"/>
            <a:chOff x="2744053" y="1574276"/>
            <a:chExt cx="2194560" cy="4666268"/>
          </a:xfrm>
        </p:grpSpPr>
        <p:sp>
          <p:nvSpPr>
            <p:cNvPr id="16" name="Rectangle 15"/>
            <p:cNvSpPr/>
            <p:nvPr/>
          </p:nvSpPr>
          <p:spPr>
            <a:xfrm>
              <a:off x="2744053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Where would you put this type of solution on a roadmap? Why?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7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67876" y="1580509"/>
              <a:ext cx="1521253" cy="15212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question 1"/>
          <p:cNvGrpSpPr/>
          <p:nvPr/>
        </p:nvGrpSpPr>
        <p:grpSpPr>
          <a:xfrm>
            <a:off x="443060" y="1574276"/>
            <a:ext cx="2194560" cy="4666268"/>
            <a:chOff x="443060" y="1574276"/>
            <a:chExt cx="2194560" cy="4666268"/>
          </a:xfrm>
        </p:grpSpPr>
        <p:sp>
          <p:nvSpPr>
            <p:cNvPr id="2" name="Rectangle 1"/>
            <p:cNvSpPr/>
            <p:nvPr/>
          </p:nvSpPr>
          <p:spPr>
            <a:xfrm>
              <a:off x="443060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business challenges have we solved for?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50000"/>
                      </a14:imgEffect>
                      <a14:imgEffect>
                        <a14:brightnessContrast bright="-19000" contrast="-6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976" y="1608401"/>
              <a:ext cx="1608327" cy="16083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4" descr="Related imag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749297" y="156469"/>
            <a:ext cx="4236207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1: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On-site Cart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Abandonment Personalization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648486" y="524538"/>
            <a:ext cx="2278594" cy="457200"/>
            <a:chOff x="8648486" y="524538"/>
            <a:chExt cx="2278594" cy="457200"/>
          </a:xfrm>
        </p:grpSpPr>
        <p:sp>
          <p:nvSpPr>
            <p:cNvPr id="38" name="Rectangle 37"/>
            <p:cNvSpPr/>
            <p:nvPr/>
          </p:nvSpPr>
          <p:spPr>
            <a:xfrm>
              <a:off x="8648486" y="524538"/>
              <a:ext cx="2278594" cy="457200"/>
            </a:xfrm>
            <a:prstGeom prst="rect">
              <a:avLst/>
            </a:prstGeom>
            <a:solidFill>
              <a:schemeClr val="accent6">
                <a:lumMod val="75000"/>
                <a:alpha val="77000"/>
              </a:schemeClr>
            </a:solidFill>
            <a:ln>
              <a:solidFill>
                <a:schemeClr val="bg1">
                  <a:lumMod val="85000"/>
                  <a:alpha val="69000"/>
                </a:schemeClr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SemiCondensed" panose="020B0503020404020204" pitchFamily="34" charset="0"/>
                  <a:ea typeface="+mn-ea"/>
                  <a:cs typeface="+mn-cs"/>
                </a:rPr>
                <a:t>    LET’S DISCUSS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04795" y="585949"/>
              <a:ext cx="311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rPr>
                <a:t>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0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d rectangle"/>
          <p:cNvSpPr/>
          <p:nvPr/>
        </p:nvSpPr>
        <p:spPr>
          <a:xfrm>
            <a:off x="0" y="-1"/>
            <a:ext cx="12188825" cy="6888686"/>
          </a:xfrm>
          <a:prstGeom prst="rect">
            <a:avLst/>
          </a:prstGeom>
          <a:gradFill flip="none" rotWithShape="1">
            <a:gsLst>
              <a:gs pos="3000">
                <a:schemeClr val="accent6">
                  <a:alpha val="53000"/>
                </a:schemeClr>
              </a:gs>
              <a:gs pos="52000">
                <a:schemeClr val="accent6">
                  <a:alpha val="74000"/>
                </a:schemeClr>
              </a:gs>
              <a:gs pos="94000">
                <a:schemeClr val="accent6">
                  <a:alpha val="67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4" name="blue arrow"/>
          <p:cNvSpPr/>
          <p:nvPr/>
        </p:nvSpPr>
        <p:spPr>
          <a:xfrm rot="5400000">
            <a:off x="5277567" y="-5278125"/>
            <a:ext cx="1633131" cy="12189379"/>
          </a:xfrm>
          <a:prstGeom prst="round2Same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8" name="blue arrow"/>
          <p:cNvSpPr/>
          <p:nvPr/>
        </p:nvSpPr>
        <p:spPr>
          <a:xfrm rot="5400000">
            <a:off x="212503" y="1310815"/>
            <a:ext cx="5357698" cy="5798048"/>
          </a:xfrm>
          <a:prstGeom prst="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59" name="blue shoppers"/>
          <p:cNvSpPr/>
          <p:nvPr/>
        </p:nvSpPr>
        <p:spPr>
          <a:xfrm>
            <a:off x="7996" y="4951174"/>
            <a:ext cx="5680596" cy="1917716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3836" y="1452664"/>
            <a:ext cx="12188825" cy="4251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10" name="Costc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02813" y="-5584"/>
            <a:ext cx="2782176" cy="6894269"/>
          </a:xfrm>
          <a:prstGeom prst="rect">
            <a:avLst/>
          </a:prstGeom>
          <a:solidFill>
            <a:srgbClr val="FCDA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Lorem ipsum filler: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Key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Segments to distinguish Gold Star vs. Executive Members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Process to deliver a personalized message to the user based on membership 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0" name="Right Triangle 49"/>
          <p:cNvSpPr/>
          <p:nvPr/>
        </p:nvSpPr>
        <p:spPr>
          <a:xfrm rot="10800000">
            <a:off x="10540736" y="-15745"/>
            <a:ext cx="1643501" cy="1643501"/>
          </a:xfrm>
          <a:prstGeom prst="rtTriangle">
            <a:avLst/>
          </a:prstGeom>
          <a:solidFill>
            <a:srgbClr val="0F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51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916">
            <a:off x="10861946" y="-57199"/>
            <a:ext cx="1275987" cy="12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dobe logo" descr="Image result for adob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749297" y="156469"/>
            <a:ext cx="4236207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2: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Personalized Email to Different Membership Tiers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/>
          <a:srcRect l="21734" t="-2876"/>
          <a:stretch/>
        </p:blipFill>
        <p:spPr>
          <a:xfrm>
            <a:off x="9402813" y="2607440"/>
            <a:ext cx="3414025" cy="923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1"/>
          <a:srcRect r="35169"/>
          <a:stretch/>
        </p:blipFill>
        <p:spPr>
          <a:xfrm>
            <a:off x="9619509" y="4076855"/>
            <a:ext cx="2567397" cy="2669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Rectangle 59"/>
          <p:cNvSpPr/>
          <p:nvPr/>
        </p:nvSpPr>
        <p:spPr>
          <a:xfrm>
            <a:off x="342756" y="2024136"/>
            <a:ext cx="514252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Customized Member Email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Costco is interested in providing customized emails to it’s users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Targeting needs to be at the membership tier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Also want to encourage members to move from Gold to Executive Memberships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Targeting Executive Members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Executive membership are interested in larger ticket items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Executive members spend more, on average, than Gold members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Highlight larger ticket items for Executive members to visit in store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5659" y="1312294"/>
            <a:ext cx="4236207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Background &amp; Objectives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891641" y="1296218"/>
            <a:ext cx="3053595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Functional Requirements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981739" y="2018196"/>
            <a:ext cx="31159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Email Deployment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Ability to deploy a single email personalized with different messaging and offers to Gold &amp; Executive members.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6133132" y="2654418"/>
            <a:ext cx="957479" cy="9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0"/>
          <a:srcRect l="21734" t="-2876"/>
          <a:stretch/>
        </p:blipFill>
        <p:spPr>
          <a:xfrm>
            <a:off x="6031652" y="3274282"/>
            <a:ext cx="2215453" cy="599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468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pic>
        <p:nvPicPr>
          <p:cNvPr id="76" name="adobe logo" descr="Image result for adob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37620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613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39606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40599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question 5"/>
          <p:cNvGrpSpPr/>
          <p:nvPr/>
        </p:nvGrpSpPr>
        <p:grpSpPr>
          <a:xfrm>
            <a:off x="9647031" y="1574276"/>
            <a:ext cx="2194560" cy="4666268"/>
            <a:chOff x="9647031" y="1574276"/>
            <a:chExt cx="2194560" cy="4666268"/>
          </a:xfrm>
        </p:grpSpPr>
        <p:sp>
          <p:nvSpPr>
            <p:cNvPr id="19" name="Rectangle 18"/>
            <p:cNvSpPr/>
            <p:nvPr/>
          </p:nvSpPr>
          <p:spPr>
            <a:xfrm>
              <a:off x="9647031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other teams could be impacted by these changes?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3060" y="1575744"/>
              <a:ext cx="1428750" cy="14287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question 4"/>
          <p:cNvGrpSpPr/>
          <p:nvPr/>
        </p:nvGrpSpPr>
        <p:grpSpPr>
          <a:xfrm>
            <a:off x="7239606" y="1318984"/>
            <a:ext cx="2300993" cy="4921560"/>
            <a:chOff x="7239606" y="1318984"/>
            <a:chExt cx="2300993" cy="4921560"/>
          </a:xfrm>
        </p:grpSpPr>
        <p:sp>
          <p:nvSpPr>
            <p:cNvPr id="18" name="Rectangle 17"/>
            <p:cNvSpPr/>
            <p:nvPr/>
          </p:nvSpPr>
          <p:spPr>
            <a:xfrm>
              <a:off x="7346039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-438272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Is the email and content teams in a position to scale up production? 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39606" y="1318984"/>
              <a:ext cx="2152646" cy="21526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question 3"/>
          <p:cNvGrpSpPr/>
          <p:nvPr/>
        </p:nvGrpSpPr>
        <p:grpSpPr>
          <a:xfrm>
            <a:off x="5045046" y="1574276"/>
            <a:ext cx="2194560" cy="4666268"/>
            <a:chOff x="5045046" y="1574276"/>
            <a:chExt cx="2194560" cy="4666268"/>
          </a:xfrm>
        </p:grpSpPr>
        <p:sp>
          <p:nvSpPr>
            <p:cNvPr id="17" name="Rectangle 16"/>
            <p:cNvSpPr/>
            <p:nvPr/>
          </p:nvSpPr>
          <p:spPr>
            <a:xfrm>
              <a:off x="5045046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Kind of Organizational or Process Considerations Does This Have?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6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4233" y="1599663"/>
              <a:ext cx="1632857" cy="13809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question 2"/>
          <p:cNvGrpSpPr/>
          <p:nvPr/>
        </p:nvGrpSpPr>
        <p:grpSpPr>
          <a:xfrm>
            <a:off x="2744053" y="1574276"/>
            <a:ext cx="2194560" cy="4666268"/>
            <a:chOff x="2744053" y="1574276"/>
            <a:chExt cx="2194560" cy="4666268"/>
          </a:xfrm>
        </p:grpSpPr>
        <p:sp>
          <p:nvSpPr>
            <p:cNvPr id="16" name="Rectangle 15"/>
            <p:cNvSpPr/>
            <p:nvPr/>
          </p:nvSpPr>
          <p:spPr>
            <a:xfrm>
              <a:off x="2744053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Where would you put this type of solution on a roadmap? Why?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7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67876" y="1580509"/>
              <a:ext cx="1521253" cy="15212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question 1"/>
          <p:cNvGrpSpPr/>
          <p:nvPr/>
        </p:nvGrpSpPr>
        <p:grpSpPr>
          <a:xfrm>
            <a:off x="443060" y="1574276"/>
            <a:ext cx="2194560" cy="4666268"/>
            <a:chOff x="443060" y="1574276"/>
            <a:chExt cx="2194560" cy="4666268"/>
          </a:xfrm>
        </p:grpSpPr>
        <p:sp>
          <p:nvSpPr>
            <p:cNvPr id="2" name="Rectangle 1"/>
            <p:cNvSpPr/>
            <p:nvPr/>
          </p:nvSpPr>
          <p:spPr>
            <a:xfrm>
              <a:off x="443060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business challenges have we solved for?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50000"/>
                      </a14:imgEffect>
                      <a14:imgEffect>
                        <a14:brightnessContrast bright="-19000" contrast="-6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976" y="1608401"/>
              <a:ext cx="1608327" cy="16083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4" descr="Related ima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749297" y="156469"/>
            <a:ext cx="4236207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2: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Personalized Email to Different Membership Tiers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648486" y="524538"/>
            <a:ext cx="2278594" cy="457200"/>
            <a:chOff x="8648486" y="524538"/>
            <a:chExt cx="2278594" cy="457200"/>
          </a:xfrm>
        </p:grpSpPr>
        <p:sp>
          <p:nvSpPr>
            <p:cNvPr id="38" name="Rectangle 37"/>
            <p:cNvSpPr/>
            <p:nvPr/>
          </p:nvSpPr>
          <p:spPr>
            <a:xfrm>
              <a:off x="8648486" y="524538"/>
              <a:ext cx="2278594" cy="457200"/>
            </a:xfrm>
            <a:prstGeom prst="rect">
              <a:avLst/>
            </a:prstGeom>
            <a:solidFill>
              <a:schemeClr val="accent6">
                <a:lumMod val="75000"/>
                <a:alpha val="77000"/>
              </a:schemeClr>
            </a:solidFill>
            <a:ln>
              <a:solidFill>
                <a:schemeClr val="bg1">
                  <a:lumMod val="85000"/>
                  <a:alpha val="69000"/>
                </a:schemeClr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SemiCondensed" panose="020B0503020404020204" pitchFamily="34" charset="0"/>
                  <a:ea typeface="+mn-ea"/>
                  <a:cs typeface="+mn-cs"/>
                </a:rPr>
                <a:t>    LET’S DISCUSS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04795" y="585949"/>
              <a:ext cx="311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rPr>
                <a:t>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9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d rectangle"/>
          <p:cNvSpPr/>
          <p:nvPr/>
        </p:nvSpPr>
        <p:spPr>
          <a:xfrm>
            <a:off x="0" y="-1"/>
            <a:ext cx="12188825" cy="6888686"/>
          </a:xfrm>
          <a:prstGeom prst="rect">
            <a:avLst/>
          </a:prstGeom>
          <a:gradFill flip="none" rotWithShape="1">
            <a:gsLst>
              <a:gs pos="3000">
                <a:schemeClr val="accent6">
                  <a:alpha val="53000"/>
                </a:schemeClr>
              </a:gs>
              <a:gs pos="52000">
                <a:schemeClr val="accent6">
                  <a:alpha val="74000"/>
                </a:schemeClr>
              </a:gs>
              <a:gs pos="94000">
                <a:schemeClr val="accent6">
                  <a:alpha val="67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4" name="blue arrow"/>
          <p:cNvSpPr/>
          <p:nvPr/>
        </p:nvSpPr>
        <p:spPr>
          <a:xfrm rot="5400000">
            <a:off x="5277567" y="-5278125"/>
            <a:ext cx="1633131" cy="12189379"/>
          </a:xfrm>
          <a:prstGeom prst="round2Same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8" name="blue arrow"/>
          <p:cNvSpPr/>
          <p:nvPr/>
        </p:nvSpPr>
        <p:spPr>
          <a:xfrm rot="5400000">
            <a:off x="212503" y="1310815"/>
            <a:ext cx="5357698" cy="5798048"/>
          </a:xfrm>
          <a:prstGeom prst="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0" name="blue shoppers"/>
          <p:cNvSpPr/>
          <p:nvPr/>
        </p:nvSpPr>
        <p:spPr>
          <a:xfrm>
            <a:off x="-18435" y="4923398"/>
            <a:ext cx="5808811" cy="1961000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3836" y="1452664"/>
            <a:ext cx="12188825" cy="4251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10" name="Costc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02813" y="-5584"/>
            <a:ext cx="2782176" cy="6894269"/>
          </a:xfrm>
          <a:prstGeom prst="rect">
            <a:avLst/>
          </a:prstGeom>
          <a:solidFill>
            <a:srgbClr val="FCDA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Lorem ipsum filler: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Key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Demonstrate the ability to compose emails leveraging the same pieces of content available to the broader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Demonstrate the ability to capture email addresses into the Email / Campaign orchestration tool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0" name="Right Triangle 49"/>
          <p:cNvSpPr/>
          <p:nvPr/>
        </p:nvSpPr>
        <p:spPr>
          <a:xfrm rot="10800000">
            <a:off x="10540736" y="-15745"/>
            <a:ext cx="1643501" cy="1643501"/>
          </a:xfrm>
          <a:prstGeom prst="rtTriangle">
            <a:avLst/>
          </a:prstGeom>
          <a:solidFill>
            <a:srgbClr val="0F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51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916">
            <a:off x="10861946" y="-57199"/>
            <a:ext cx="1275987" cy="12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dobe logo" descr="Image result for adob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749297" y="156469"/>
            <a:ext cx="4236207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3: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Integrated Experience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Management Platform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2756" y="2024136"/>
            <a:ext cx="514252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Single Asset Repository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Costco current using several siloed across the business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Content lives in unique locations for email and site content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Need a single asset repository to facilitate  authoring across their site &amp;  email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Unreliable Tools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Architecture to collect email addresses varies across different areas of the site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Requires a daily batch export from their CMS into their CRM system then sent to their campaign orchestration too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This process breaks on a regular basis  and created internal concern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Internal concern about whether they have a full list of their consumers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5659" y="1312294"/>
            <a:ext cx="4236207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Background &amp; Objectives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891641" y="1296218"/>
            <a:ext cx="3053595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Functional Requirements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981739" y="2018196"/>
            <a:ext cx="31159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Ability to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… compose an email using resources from the CMS.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… collect email addresses directly into the email platform to be leveraged for marketing campaigns.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6143734" y="3950976"/>
            <a:ext cx="972422" cy="97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Image result for icon email yellow 3d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34" y="2328982"/>
            <a:ext cx="1354252" cy="13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icon email secure 3d transparent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216" y="4595198"/>
            <a:ext cx="1814754" cy="18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92" y="2923951"/>
            <a:ext cx="1219200" cy="12192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1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pic>
        <p:nvPicPr>
          <p:cNvPr id="76" name="adobe logo" descr="Image result for adob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37620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613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39606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40599" y="1574276"/>
            <a:ext cx="0" cy="466626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question 5"/>
          <p:cNvGrpSpPr/>
          <p:nvPr/>
        </p:nvGrpSpPr>
        <p:grpSpPr>
          <a:xfrm>
            <a:off x="9647031" y="1574276"/>
            <a:ext cx="2194560" cy="4666268"/>
            <a:chOff x="9647031" y="1574276"/>
            <a:chExt cx="2194560" cy="4666268"/>
          </a:xfrm>
        </p:grpSpPr>
        <p:sp>
          <p:nvSpPr>
            <p:cNvPr id="19" name="Rectangle 18"/>
            <p:cNvSpPr/>
            <p:nvPr/>
          </p:nvSpPr>
          <p:spPr>
            <a:xfrm>
              <a:off x="9647031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Any potential risks?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3060" y="1575744"/>
              <a:ext cx="1428750" cy="14287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question 4"/>
          <p:cNvGrpSpPr/>
          <p:nvPr/>
        </p:nvGrpSpPr>
        <p:grpSpPr>
          <a:xfrm>
            <a:off x="7346039" y="1574276"/>
            <a:ext cx="2194560" cy="4666268"/>
            <a:chOff x="7346039" y="1574276"/>
            <a:chExt cx="2194560" cy="4666268"/>
          </a:xfrm>
        </p:grpSpPr>
        <p:sp>
          <p:nvSpPr>
            <p:cNvPr id="18" name="Rectangle 17"/>
            <p:cNvSpPr/>
            <p:nvPr/>
          </p:nvSpPr>
          <p:spPr>
            <a:xfrm>
              <a:off x="7346039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-438272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other teams within an organization could be impacted by these changes in process?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84187" y="1667592"/>
              <a:ext cx="1245053" cy="1245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question 3"/>
          <p:cNvGrpSpPr/>
          <p:nvPr/>
        </p:nvGrpSpPr>
        <p:grpSpPr>
          <a:xfrm>
            <a:off x="5045046" y="1550676"/>
            <a:ext cx="2194560" cy="4689868"/>
            <a:chOff x="5045046" y="1550676"/>
            <a:chExt cx="2194560" cy="4689868"/>
          </a:xfrm>
        </p:grpSpPr>
        <p:sp>
          <p:nvSpPr>
            <p:cNvPr id="17" name="Rectangle 16"/>
            <p:cNvSpPr/>
            <p:nvPr/>
          </p:nvSpPr>
          <p:spPr>
            <a:xfrm>
              <a:off x="5045046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is needed for a change of this magnitude to take root in an organization &amp; be successful? What could prevent it from being successful?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46915" y="1550676"/>
              <a:ext cx="1747694" cy="17476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question 2"/>
          <p:cNvGrpSpPr/>
          <p:nvPr/>
        </p:nvGrpSpPr>
        <p:grpSpPr>
          <a:xfrm>
            <a:off x="2744053" y="1574276"/>
            <a:ext cx="2194560" cy="4666268"/>
            <a:chOff x="2744053" y="1574276"/>
            <a:chExt cx="2194560" cy="4666268"/>
          </a:xfrm>
        </p:grpSpPr>
        <p:sp>
          <p:nvSpPr>
            <p:cNvPr id="16" name="Rectangle 15"/>
            <p:cNvSpPr/>
            <p:nvPr/>
          </p:nvSpPr>
          <p:spPr>
            <a:xfrm>
              <a:off x="2744053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Where would you put this type of solution on a roadmap? Why?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73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67876" y="1580509"/>
              <a:ext cx="1521253" cy="15212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question 1"/>
          <p:cNvGrpSpPr/>
          <p:nvPr/>
        </p:nvGrpSpPr>
        <p:grpSpPr>
          <a:xfrm>
            <a:off x="443060" y="1574276"/>
            <a:ext cx="2194560" cy="4666268"/>
            <a:chOff x="443060" y="1574276"/>
            <a:chExt cx="2194560" cy="4666268"/>
          </a:xfrm>
        </p:grpSpPr>
        <p:sp>
          <p:nvSpPr>
            <p:cNvPr id="2" name="Rectangle 1"/>
            <p:cNvSpPr/>
            <p:nvPr/>
          </p:nvSpPr>
          <p:spPr>
            <a:xfrm>
              <a:off x="443060" y="1574276"/>
              <a:ext cx="2194560" cy="4666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645920" rIns="2286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Light" panose="020B0303020404020204" pitchFamily="34" charset="0"/>
                  <a:ea typeface="+mn-ea"/>
                  <a:cs typeface="+mn-cs"/>
                </a:rPr>
                <a:t>What business challenges have we solved for?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brightnessContrast bright="-19000" contrast="-6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976" y="1608401"/>
              <a:ext cx="1608327" cy="16083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4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749297" y="156469"/>
            <a:ext cx="4236207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3: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Integrated Experience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Management Platform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648486" y="524538"/>
            <a:ext cx="2278594" cy="457200"/>
            <a:chOff x="8648486" y="524538"/>
            <a:chExt cx="2278594" cy="457200"/>
          </a:xfrm>
        </p:grpSpPr>
        <p:sp>
          <p:nvSpPr>
            <p:cNvPr id="38" name="Rectangle 37"/>
            <p:cNvSpPr/>
            <p:nvPr/>
          </p:nvSpPr>
          <p:spPr>
            <a:xfrm>
              <a:off x="8648486" y="524538"/>
              <a:ext cx="2278594" cy="457200"/>
            </a:xfrm>
            <a:prstGeom prst="rect">
              <a:avLst/>
            </a:prstGeom>
            <a:solidFill>
              <a:schemeClr val="accent6">
                <a:lumMod val="75000"/>
                <a:alpha val="77000"/>
              </a:schemeClr>
            </a:solidFill>
            <a:ln>
              <a:solidFill>
                <a:schemeClr val="bg1">
                  <a:lumMod val="85000"/>
                  <a:alpha val="69000"/>
                </a:schemeClr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 SemiCondensed" panose="020B0503020404020204" pitchFamily="34" charset="0"/>
                  <a:ea typeface="+mn-ea"/>
                  <a:cs typeface="+mn-cs"/>
                </a:rPr>
                <a:t>    LET’S DISCUSS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04795" y="585949"/>
              <a:ext cx="311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lean"/>
                  <a:ea typeface="+mn-ea"/>
                  <a:cs typeface="+mn-cs"/>
                </a:rPr>
                <a:t>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3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d rectangle"/>
          <p:cNvSpPr/>
          <p:nvPr/>
        </p:nvSpPr>
        <p:spPr>
          <a:xfrm>
            <a:off x="0" y="-1"/>
            <a:ext cx="12188825" cy="6888686"/>
          </a:xfrm>
          <a:prstGeom prst="rect">
            <a:avLst/>
          </a:prstGeom>
          <a:gradFill flip="none" rotWithShape="1">
            <a:gsLst>
              <a:gs pos="3000">
                <a:schemeClr val="accent6">
                  <a:alpha val="53000"/>
                </a:schemeClr>
              </a:gs>
              <a:gs pos="52000">
                <a:schemeClr val="accent6">
                  <a:alpha val="74000"/>
                </a:schemeClr>
              </a:gs>
              <a:gs pos="94000">
                <a:schemeClr val="accent6">
                  <a:alpha val="67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6" name="high jumper right" hidden="1"/>
          <p:cNvSpPr/>
          <p:nvPr/>
        </p:nvSpPr>
        <p:spPr>
          <a:xfrm flipH="1">
            <a:off x="6733062" y="4091940"/>
            <a:ext cx="3021595" cy="2735737"/>
          </a:xfrm>
          <a:prstGeom prst="rect">
            <a:avLst/>
          </a:prstGeom>
          <a:blipFill dpi="0" rotWithShape="1">
            <a:blip r:embed="rId2">
              <a:alphaModFix amt="25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77" name="high jumper left" hidden="1"/>
          <p:cNvSpPr/>
          <p:nvPr/>
        </p:nvSpPr>
        <p:spPr>
          <a:xfrm>
            <a:off x="1957791" y="3820238"/>
            <a:ext cx="3068571" cy="3219018"/>
          </a:xfrm>
          <a:prstGeom prst="rect">
            <a:avLst/>
          </a:prstGeom>
          <a:blipFill dpi="0" rotWithShape="1">
            <a:blip r:embed="rId4">
              <a:alphaModFix amt="15000"/>
              <a:lum bright="70000" contrast="-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4" name="blue arrow"/>
          <p:cNvSpPr/>
          <p:nvPr/>
        </p:nvSpPr>
        <p:spPr>
          <a:xfrm rot="5400000">
            <a:off x="5277567" y="-5278125"/>
            <a:ext cx="1633131" cy="12189379"/>
          </a:xfrm>
          <a:prstGeom prst="round2Same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8" name="blue arrow"/>
          <p:cNvSpPr/>
          <p:nvPr/>
        </p:nvSpPr>
        <p:spPr>
          <a:xfrm rot="5400000">
            <a:off x="212503" y="1310815"/>
            <a:ext cx="5357698" cy="5798048"/>
          </a:xfrm>
          <a:prstGeom prst="rect">
            <a:avLst/>
          </a:prstGeom>
          <a:gradFill flip="none" rotWithShape="1">
            <a:gsLst>
              <a:gs pos="0">
                <a:srgbClr val="009FDD"/>
              </a:gs>
              <a:gs pos="46000">
                <a:srgbClr val="057BBF">
                  <a:alpha val="73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0" name="blue shoppers"/>
          <p:cNvSpPr/>
          <p:nvPr/>
        </p:nvSpPr>
        <p:spPr>
          <a:xfrm>
            <a:off x="3124" y="4938442"/>
            <a:ext cx="5774430" cy="1949393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3836" y="1452664"/>
            <a:ext cx="12188825" cy="4251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56F56-D5AE-4C6F-B826-C69D1BC521B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10" name="Costc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65" y="297920"/>
            <a:ext cx="2959769" cy="852320"/>
          </a:xfrm>
          <a:prstGeom prst="rect">
            <a:avLst/>
          </a:prstGeom>
        </p:spPr>
      </p:pic>
      <p:sp>
        <p:nvSpPr>
          <p:cNvPr id="73" name="Footer Placeholder 4"/>
          <p:cNvSpPr txBox="1">
            <a:spLocks/>
          </p:cNvSpPr>
          <p:nvPr/>
        </p:nvSpPr>
        <p:spPr>
          <a:xfrm>
            <a:off x="328440" y="6455415"/>
            <a:ext cx="5203530" cy="168274"/>
          </a:xfrm>
          <a:prstGeom prst="rect">
            <a:avLst/>
          </a:prstGeom>
        </p:spPr>
        <p:txBody>
          <a:bodyPr vert="horz" lIns="0" tIns="54400" rIns="108801" bIns="5440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"/>
                <a:ea typeface="+mn-ea"/>
                <a:cs typeface="+mn-cs"/>
              </a:rPr>
              <a:t>©2017 Adobe Systems Incorporated. All Rights Reserved. Adobe Confidential.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02813" y="-5584"/>
            <a:ext cx="2782176" cy="6894269"/>
          </a:xfrm>
          <a:prstGeom prst="rect">
            <a:avLst/>
          </a:prstGeom>
          <a:solidFill>
            <a:srgbClr val="FCDA0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73152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Lorem ipsum filler: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Key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Segments to distinguish Gold Star vs. Executive Members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A/B Test set up 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on membership for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least one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membership tiers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Targeted experience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   based on membership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      for at least one of the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0A9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         membership tiers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0A9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0" name="Right Triangle 49"/>
          <p:cNvSpPr/>
          <p:nvPr/>
        </p:nvSpPr>
        <p:spPr>
          <a:xfrm rot="10800000">
            <a:off x="10540736" y="-15745"/>
            <a:ext cx="1643501" cy="1643501"/>
          </a:xfrm>
          <a:prstGeom prst="rtTriangle">
            <a:avLst/>
          </a:prstGeom>
          <a:solidFill>
            <a:srgbClr val="0F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"/>
              <a:ea typeface="+mn-ea"/>
              <a:cs typeface="+mn-cs"/>
            </a:endParaRPr>
          </a:p>
        </p:txBody>
      </p:sp>
      <p:pic>
        <p:nvPicPr>
          <p:cNvPr id="51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916">
            <a:off x="10861946" y="-57199"/>
            <a:ext cx="1275987" cy="12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dobe logo" descr="Image result for adob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81" y="6512247"/>
            <a:ext cx="284550" cy="2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78" y="261143"/>
            <a:ext cx="1110261" cy="11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513399" y="156469"/>
            <a:ext cx="4472105" cy="14766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SCENARIO 4: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On-site A/B Testing and Experience </a:t>
            </a:r>
          </a:p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Targeting Based on Membership Tier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2756" y="2024136"/>
            <a:ext cx="5142524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Single Asset Repository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Challenging for Costco to quickly update it’s content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One initiatives is to develop learnings based on A/B testing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Also personalizing the overall experience for logged in members, based membership 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Siloed Tools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Experienced challenges with content availability to support testing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75% of revenue comes from membership fees and represents the biggest opportunity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D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Better messaging could provide an increase of 10-15% of Executive Member up-sells &amp; a 12% increase in overall online revenue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5659" y="1312294"/>
            <a:ext cx="4236207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Background &amp; Objectives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891641" y="1296218"/>
            <a:ext cx="3053595" cy="8402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Functional Requirements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981739" y="2018196"/>
            <a:ext cx="311597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SemiCondensed" panose="020B0503020404020204" pitchFamily="34" charset="0"/>
                <a:ea typeface="+mn-ea"/>
                <a:cs typeface="+mn-cs"/>
              </a:rPr>
              <a:t>Ability to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… perform A/B testing based on Membership Tier (Gold or Executive)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… easily leverage content contained in the CMS to develop tests and quickly launch them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lean Light" panose="020B0303020404020204" pitchFamily="34" charset="0"/>
                <a:ea typeface="+mn-ea"/>
                <a:cs typeface="+mn-cs"/>
              </a:rPr>
              <a:t>… personalize content to the different membership tiers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Clean Light" panose="020B0303020404020204" pitchFamily="34" charset="0"/>
              <a:ea typeface="+mn-ea"/>
              <a:cs typeface="+mn-cs"/>
            </a:endParaRP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6181964" y="2623446"/>
            <a:ext cx="898348" cy="89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082693" y="5064692"/>
            <a:ext cx="1276632" cy="127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990634" y="3663162"/>
            <a:ext cx="1344510" cy="134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/>
          <a:srcRect l="21734" t="-2876"/>
          <a:stretch/>
        </p:blipFill>
        <p:spPr>
          <a:xfrm>
            <a:off x="9476915" y="2663365"/>
            <a:ext cx="3414025" cy="923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30" descr="Image result for icon testing grey png"/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581" y="3747133"/>
            <a:ext cx="975088" cy="975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icon tier 3d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45" y="4820130"/>
            <a:ext cx="1885118" cy="143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36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SECTOMILLISECCONVERTED" val="1"/>
  <p:tag name="MMPROD_UIDATA" val="&lt;database version=&quot;6.0&quot;&gt;&lt;object type=&quot;1&quot; unique_id=&quot;10001&quot;&gt;&lt;object type=&quot;8&quot; unique_id=&quot;717709&quot;&gt;&lt;/object&gt;&lt;object type=&quot;2&quot; unique_id=&quot;717710&quot;&gt;&lt;object type=&quot;3&quot; unique_id=&quot;717711&quot;&gt;&lt;property id=&quot;20148&quot; value=&quot;5&quot;/&gt;&lt;property id=&quot;20300&quot; value=&quot;Slide 1 - &amp;quot;Important Notes about the 16x9 Template&amp;quot;&quot;/&gt;&lt;property id=&quot;20307&quot; value=&quot;272&quot;/&gt;&lt;/object&gt;&lt;object type=&quot;3&quot; unique_id=&quot;717712&quot;&gt;&lt;property id=&quot;20148&quot; value=&quot;5&quot;/&gt;&lt;property id=&quot;20300&quot; value=&quot;Slide 2 - &amp;quot;Adobe Presentation&amp;quot;&quot;/&gt;&lt;property id=&quot;20307&quot; value=&quot;274&quot;/&gt;&lt;/object&gt;&lt;object type=&quot;3&quot; unique_id=&quot;717713&quot;&gt;&lt;property id=&quot;20148&quot; value=&quot;5&quot;/&gt;&lt;property id=&quot;20300&quot; value=&quot;Slide 3 - &amp;quot;Standard White Background Bullet Slide&amp;quot;&quot;/&gt;&lt;property id=&quot;20307&quot; value=&quot;271&quot;/&gt;&lt;/object&gt;&lt;object type=&quot;3&quot; unique_id=&quot;717714&quot;&gt;&lt;property id=&quot;20148&quot; value=&quot;5&quot;/&gt;&lt;property id=&quot;20300&quot; value=&quot;Slide 5 - &amp;quot;Properly Using Footers and Page Numbers in PowerPoint 2010&amp;quot;&quot;/&gt;&lt;property id=&quot;20307&quot; value=&quot;275&quot;/&gt;&lt;/object&gt;&lt;object type=&quot;3&quot; unique_id=&quot;717715&quot;&gt;&lt;property id=&quot;20148&quot; value=&quot;5&quot;/&gt;&lt;property id=&quot;20300&quot; value=&quot;Slide 6 - &amp;quot;Using Themes to Convert Old Presentations – PPT2010 on Windows&amp;quot;&quot;/&gt;&lt;property id=&quot;20307&quot; value=&quot;257&quot;/&gt;&lt;/object&gt;&lt;object type=&quot;3&quot; unique_id=&quot;717716&quot;&gt;&lt;property id=&quot;20148&quot; value=&quot;5&quot;/&gt;&lt;property id=&quot;20300&quot; value=&quot;Slide 7 - &amp;quot;Bar Chart&amp;quot;&quot;/&gt;&lt;property id=&quot;20307&quot; value=&quot;260&quot;/&gt;&lt;/object&gt;&lt;object type=&quot;3&quot; unique_id=&quot;717717&quot;&gt;&lt;property id=&quot;20148&quot; value=&quot;5&quot;/&gt;&lt;property id=&quot;20300&quot; value=&quot;Slide 8 - &amp;quot;Pie Chart&amp;quot;&quot;/&gt;&lt;property id=&quot;20307&quot; value=&quot;264&quot;/&gt;&lt;/object&gt;&lt;object type=&quot;3&quot; unique_id=&quot;717718&quot;&gt;&lt;property id=&quot;20148&quot; value=&quot;5&quot;/&gt;&lt;property id=&quot;20300&quot; value=&quot;Slide 9 - &amp;quot;White Content Area Layout&amp;quot;&quot;/&gt;&lt;property id=&quot;20307&quot; value=&quot;265&quot;/&gt;&lt;/object&gt;&lt;object type=&quot;3&quot; unique_id=&quot;717719&quot;&gt;&lt;property id=&quot;20148&quot; value=&quot;5&quot;/&gt;&lt;property id=&quot;20300&quot; value=&quot;Slide 10 - &amp;quot;Gray Content Area Layout&amp;quot;&quot;/&gt;&lt;property id=&quot;20307&quot; value=&quot;258&quot;/&gt;&lt;/object&gt;&lt;object type=&quot;3&quot; unique_id=&quot;717720&quot;&gt;&lt;property id=&quot;20148&quot; value=&quot;5&quot;/&gt;&lt;property id=&quot;20300&quot; value=&quot;Slide 11 - &amp;quot;Black Content Area Layout&amp;quot;&quot;/&gt;&lt;property id=&quot;20307&quot; value=&quot;259&quot;/&gt;&lt;/object&gt;&lt;object type=&quot;3&quot; unique_id=&quot;717721&quot;&gt;&lt;property id=&quot;20148&quot; value=&quot;5&quot;/&gt;&lt;property id=&quot;20300&quot; value=&quot;Slide 12 - &amp;quot;Color Palette&amp;quot;&quot;/&gt;&lt;property id=&quot;20307&quot; value=&quot;267&quot;/&gt;&lt;/object&gt;&lt;object type=&quot;3&quot; unique_id=&quot;717722&quot;&gt;&lt;property id=&quot;20148&quot; value=&quot;5&quot;/&gt;&lt;property id=&quot;20300&quot; value=&quot;Slide 13&quot;/&gt;&lt;property id=&quot;20307&quot; value=&quot;270&quot;/&gt;&lt;/object&gt;&lt;object type=&quot;3&quot; unique_id=&quot;717737&quot;&gt;&lt;property id=&quot;20148&quot; value=&quot;5&quot;/&gt;&lt;property id=&quot;20300&quot; value=&quot;Slide 4 - &amp;quot;How to save this template in your templates folder&amp;quot;&quot;/&gt;&lt;property id=&quot;20307&quot; value=&quot;276&quot;/&gt;&lt;/object&gt;&lt;object type=&quot;3&quot; unique_id=&quot;717777&quot;&gt;&lt;property id=&quot;20148&quot; value=&quot;5&quot;/&gt;&lt;property id=&quot;20300&quot; value=&quot;Slide 14&quot;/&gt;&lt;property id=&quot;20307&quot; value=&quot;277&quot;/&gt;&lt;/object&gt;&lt;/object&gt;&lt;/object&gt;&lt;/database&gt;"/>
</p:tagLst>
</file>

<file path=ppt/theme/theme1.xml><?xml version="1.0" encoding="utf-8"?>
<a:theme xmlns:a="http://schemas.openxmlformats.org/drawingml/2006/main" name="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template.pptx" id="{580F9B37-E54F-4824-BD5F-3B54614BCA93}" vid="{E5E9BEAE-7AB8-4B27-9D20-5C2B43FD803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template.pptx" id="{580F9B37-E54F-4824-BD5F-3B54614BCA93}" vid="{E5E9BEAE-7AB8-4B27-9D20-5C2B43FD8031}"/>
    </a:ext>
  </a:extLst>
</a:theme>
</file>

<file path=ppt/theme/theme3.xml><?xml version="1.0" encoding="utf-8"?>
<a:theme xmlns:a="http://schemas.openxmlformats.org/drawingml/2006/main" name="1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template.pptx" id="{580F9B37-E54F-4824-BD5F-3B54614BCA93}" vid="{E5E9BEAE-7AB8-4B27-9D20-5C2B43FD8031}"/>
    </a:ext>
  </a:extLst>
</a:theme>
</file>

<file path=ppt/theme/theme4.xml><?xml version="1.0" encoding="utf-8"?>
<a:theme xmlns:a="http://schemas.openxmlformats.org/drawingml/2006/main" name="3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template.pptx" id="{580F9B37-E54F-4824-BD5F-3B54614BCA93}" vid="{E5E9BEAE-7AB8-4B27-9D20-5C2B43FD8031}"/>
    </a:ext>
  </a:extLst>
</a:theme>
</file>

<file path=ppt/theme/theme6.xml><?xml version="1.0" encoding="utf-8"?>
<a:theme xmlns:a="http://schemas.openxmlformats.org/drawingml/2006/main" name="6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be_Marketing_Cloud_PPT_cover" id="{7E5DE936-D7AB-1941-91B1-AAC1916B7B69}" vid="{484D94F2-F9AC-A845-9896-3102356107C4}"/>
    </a:ext>
  </a:extLst>
</a:theme>
</file>

<file path=ppt/theme/theme7.xml><?xml version="1.0" encoding="utf-8"?>
<a:theme xmlns:a="http://schemas.openxmlformats.org/drawingml/2006/main" name="7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template.pptx" id="{580F9B37-E54F-4824-BD5F-3B54614BCA93}" vid="{E5E9BEAE-7AB8-4B27-9D20-5C2B43FD8031}"/>
    </a:ext>
  </a:extLst>
</a:theme>
</file>

<file path=ppt/theme/theme8.xml><?xml version="1.0" encoding="utf-8"?>
<a:theme xmlns:a="http://schemas.openxmlformats.org/drawingml/2006/main" name="8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be_Marketing_Cloud_PPT_cover" id="{7E5DE936-D7AB-1941-91B1-AAC1916B7B69}" vid="{484D94F2-F9AC-A845-9896-3102356107C4}"/>
    </a:ext>
  </a:extLst>
</a:theme>
</file>

<file path=ppt/theme/theme9.xml><?xml version="1.0" encoding="utf-8"?>
<a:theme xmlns:a="http://schemas.openxmlformats.org/drawingml/2006/main" name="9_Adobe Master Widescreen 2014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_presentation_template.pptx" id="{580F9B37-E54F-4824-BD5F-3B54614BCA93}" vid="{E5E9BEAE-7AB8-4B27-9D20-5C2B43FD803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0C05C2859EAD4EB11BF99B413D1981" ma:contentTypeVersion="2" ma:contentTypeDescription="Create a new document." ma:contentTypeScope="" ma:versionID="4eb870aa6a29afc82c522ee097dcb22a">
  <xsd:schema xmlns:xsd="http://www.w3.org/2001/XMLSchema" xmlns:xs="http://www.w3.org/2001/XMLSchema" xmlns:p="http://schemas.microsoft.com/office/2006/metadata/properties" xmlns:ns2="03308c64-6483-4ffe-8f9a-069cb57c72fb" targetNamespace="http://schemas.microsoft.com/office/2006/metadata/properties" ma:root="true" ma:fieldsID="bedcab3a2c830d3fb64beb3f4eae8506" ns2:_="">
    <xsd:import namespace="03308c64-6483-4ffe-8f9a-069cb57c72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08c64-6483-4ffe-8f9a-069cb57c72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7331A6-7CD1-426A-BDCF-D58C58EE10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60B642-E0CD-4204-B1CB-BFC235D80F66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3308c64-6483-4ffe-8f9a-069cb57c72fb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D657D8-C73E-4019-9B86-C0DE5C1B81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308c64-6483-4ffe-8f9a-069cb57c72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214195</TotalTime>
  <Words>1341</Words>
  <Application>Microsoft Office PowerPoint</Application>
  <PresentationFormat>Custom</PresentationFormat>
  <Paragraphs>252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ＭＳ Ｐゴシック</vt:lpstr>
      <vt:lpstr>Adobe Clean</vt:lpstr>
      <vt:lpstr>Adobe Clean Light</vt:lpstr>
      <vt:lpstr>Adobe Clean SemiCondensed</vt:lpstr>
      <vt:lpstr>Arial</vt:lpstr>
      <vt:lpstr>Calibri</vt:lpstr>
      <vt:lpstr>Wingdings</vt:lpstr>
      <vt:lpstr>Adobe Master Widescreen 2014</vt:lpstr>
      <vt:lpstr>4_Adobe Master Widescreen 2014</vt:lpstr>
      <vt:lpstr>1_Adobe Master Widescreen 2014</vt:lpstr>
      <vt:lpstr>3_Adobe Master Widescreen 2014</vt:lpstr>
      <vt:lpstr>5_Adobe Master Widescreen 2014</vt:lpstr>
      <vt:lpstr>6_Adobe Master Widescreen 2014</vt:lpstr>
      <vt:lpstr>7_Adobe Master Widescreen 2014</vt:lpstr>
      <vt:lpstr>8_Adobe Master Widescreen 2014</vt:lpstr>
      <vt:lpstr>9_Adobe Master Widescreen 2014</vt:lpstr>
      <vt:lpstr>Simple COSTCO Roadmap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DMA Academy content map</dc:title>
  <dc:subject/>
  <dc:creator>Steven Browning</dc:creator>
  <cp:keywords/>
  <dc:description/>
  <cp:lastModifiedBy>Kirk Kriskovich</cp:lastModifiedBy>
  <cp:revision>710</cp:revision>
  <dcterms:created xsi:type="dcterms:W3CDTF">2015-12-17T23:26:56Z</dcterms:created>
  <dcterms:modified xsi:type="dcterms:W3CDTF">2018-01-22T23:45:56Z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0x0101007A0C05C2859EAD4EB11BF99B413D1981</vt:lpwstr>
  </property>
</Properties>
</file>